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9" r:id="rId16"/>
    <p:sldId id="270" r:id="rId17"/>
    <p:sldId id="271" r:id="rId18"/>
    <p:sldId id="272" r:id="rId19"/>
    <p:sldId id="287" r:id="rId20"/>
    <p:sldId id="273" r:id="rId21"/>
    <p:sldId id="286" r:id="rId22"/>
    <p:sldId id="274" r:id="rId23"/>
    <p:sldId id="288" r:id="rId24"/>
    <p:sldId id="275" r:id="rId25"/>
    <p:sldId id="292" r:id="rId26"/>
    <p:sldId id="276" r:id="rId27"/>
    <p:sldId id="291" r:id="rId28"/>
    <p:sldId id="277" r:id="rId29"/>
    <p:sldId id="278" r:id="rId30"/>
    <p:sldId id="290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1746" r:id="rId39"/>
    <p:sldId id="1747" r:id="rId40"/>
    <p:sldId id="1748" r:id="rId41"/>
    <p:sldId id="1749" r:id="rId42"/>
    <p:sldId id="1750" r:id="rId43"/>
    <p:sldId id="1751" r:id="rId44"/>
    <p:sldId id="1752" r:id="rId45"/>
    <p:sldId id="1753" r:id="rId46"/>
    <p:sldId id="1754" r:id="rId47"/>
    <p:sldId id="1755" r:id="rId48"/>
    <p:sldId id="1756" r:id="rId49"/>
  </p:sldIdLst>
  <p:sldSz cx="18288000" cy="10287000"/>
  <p:notesSz cx="6858000" cy="9144000"/>
  <p:embeddedFontLst>
    <p:embeddedFont>
      <p:font typeface="Amatic SC" panose="00000500000000000000" pitchFamily="2" charset="-79"/>
      <p:regular r:id="rId51"/>
      <p:bold r:id="rId52"/>
    </p:embeddedFont>
    <p:embeddedFont>
      <p:font typeface="B Nazanin" panose="00000700000000000000" pitchFamily="2" charset="-78"/>
      <p:bold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Lato" panose="020F0502020204030203" pitchFamily="34" charset="0"/>
      <p:regular r:id="rId58"/>
      <p:bold r:id="rId59"/>
      <p:italic r:id="rId60"/>
      <p:boldItalic r:id="rId61"/>
    </p:embeddedFont>
    <p:embeddedFont>
      <p:font typeface="Lato Black" panose="020F0502020204030203" pitchFamily="34" charset="0"/>
      <p:bold r:id="rId62"/>
      <p:boldItalic r:id="rId63"/>
    </p:embeddedFont>
    <p:embeddedFont>
      <p:font typeface="League Spartan" panose="020B0604020202020204" charset="0"/>
      <p:regular r:id="rId64"/>
    </p:embeddedFont>
    <p:embeddedFont>
      <p:font typeface="Libre Baskerville" panose="02000000000000000000" pitchFamily="2" charset="0"/>
      <p:regular r:id="rId65"/>
      <p:bold r:id="rId66"/>
      <p:italic r:id="rId67"/>
    </p:embeddedFont>
    <p:embeddedFont>
      <p:font typeface="Libre Baskerville Bold" panose="02000000000000000000" charset="0"/>
      <p:regular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 Medium" panose="02000000000000000000" pitchFamily="2" charset="0"/>
      <p:regular r:id="rId71"/>
      <p: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3" autoAdjust="0"/>
    <p:restoredTop sz="93258" autoAdjust="0"/>
  </p:normalViewPr>
  <p:slideViewPr>
    <p:cSldViewPr>
      <p:cViewPr varScale="1">
        <p:scale>
          <a:sx n="41" d="100"/>
          <a:sy n="41" d="100"/>
        </p:scale>
        <p:origin x="87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72" Type="http://schemas.openxmlformats.org/officeDocument/2006/relationships/font" Target="fonts/font2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font" Target="fonts/font2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39F9E-0E89-4EFB-B5D2-05166B687656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5D33C-3CD7-4D55-B981-8C242BC0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88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5D33C-3CD7-4D55-B981-8C242BC001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6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5178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984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9375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825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201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1109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508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5D33C-3CD7-4D55-B981-8C242BC001F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05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30935-714E-496A-9486-03E2A755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B4C0-D401-4AE7-9495-B45739CAE94F}" type="datetimeFigureOut">
              <a:rPr lang="en-ID" smtClean="0"/>
              <a:t>13/02/2024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09AA0-C0DD-498E-AE46-BA05DCB3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39023-5A51-445B-9AAC-6A6BE122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/>
              <a:t>‹#›</a:t>
            </a:fld>
            <a:endParaRPr lang="en-ID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F2CDA28-9C9F-404C-8BE0-87D7586075D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96162" y="-4086225"/>
            <a:ext cx="18485091" cy="18459450"/>
          </a:xfrm>
          <a:custGeom>
            <a:avLst/>
            <a:gdLst>
              <a:gd name="T0" fmla="*/ 2965 w 3000"/>
              <a:gd name="T1" fmla="*/ 2425 h 3000"/>
              <a:gd name="T2" fmla="*/ 2848 w 3000"/>
              <a:gd name="T3" fmla="*/ 2121 h 3000"/>
              <a:gd name="T4" fmla="*/ 2726 w 3000"/>
              <a:gd name="T5" fmla="*/ 1612 h 3000"/>
              <a:gd name="T6" fmla="*/ 2752 w 3000"/>
              <a:gd name="T7" fmla="*/ 1566 h 3000"/>
              <a:gd name="T8" fmla="*/ 2497 w 3000"/>
              <a:gd name="T9" fmla="*/ 1762 h 3000"/>
              <a:gd name="T10" fmla="*/ 2408 w 3000"/>
              <a:gd name="T11" fmla="*/ 1226 h 3000"/>
              <a:gd name="T12" fmla="*/ 2827 w 3000"/>
              <a:gd name="T13" fmla="*/ 818 h 3000"/>
              <a:gd name="T14" fmla="*/ 2687 w 3000"/>
              <a:gd name="T15" fmla="*/ 247 h 3000"/>
              <a:gd name="T16" fmla="*/ 2907 w 3000"/>
              <a:gd name="T17" fmla="*/ 337 h 3000"/>
              <a:gd name="T18" fmla="*/ 2547 w 3000"/>
              <a:gd name="T19" fmla="*/ 729 h 3000"/>
              <a:gd name="T20" fmla="*/ 2200 w 3000"/>
              <a:gd name="T21" fmla="*/ 373 h 3000"/>
              <a:gd name="T22" fmla="*/ 2085 w 3000"/>
              <a:gd name="T23" fmla="*/ 67 h 3000"/>
              <a:gd name="T24" fmla="*/ 2087 w 3000"/>
              <a:gd name="T25" fmla="*/ 119 h 3000"/>
              <a:gd name="T26" fmla="*/ 1488 w 3000"/>
              <a:gd name="T27" fmla="*/ 670 h 3000"/>
              <a:gd name="T28" fmla="*/ 1135 w 3000"/>
              <a:gd name="T29" fmla="*/ 305 h 3000"/>
              <a:gd name="T30" fmla="*/ 816 w 3000"/>
              <a:gd name="T31" fmla="*/ 253 h 3000"/>
              <a:gd name="T32" fmla="*/ 495 w 3000"/>
              <a:gd name="T33" fmla="*/ 906 h 3000"/>
              <a:gd name="T34" fmla="*/ 175 w 3000"/>
              <a:gd name="T35" fmla="*/ 559 h 3000"/>
              <a:gd name="T36" fmla="*/ 273 w 3000"/>
              <a:gd name="T37" fmla="*/ 64 h 3000"/>
              <a:gd name="T38" fmla="*/ 146 w 3000"/>
              <a:gd name="T39" fmla="*/ 543 h 3000"/>
              <a:gd name="T40" fmla="*/ 24 w 3000"/>
              <a:gd name="T41" fmla="*/ 1030 h 3000"/>
              <a:gd name="T42" fmla="*/ 94 w 3000"/>
              <a:gd name="T43" fmla="*/ 1363 h 3000"/>
              <a:gd name="T44" fmla="*/ 206 w 3000"/>
              <a:gd name="T45" fmla="*/ 1874 h 3000"/>
              <a:gd name="T46" fmla="*/ 89 w 3000"/>
              <a:gd name="T47" fmla="*/ 2357 h 3000"/>
              <a:gd name="T48" fmla="*/ 116 w 3000"/>
              <a:gd name="T49" fmla="*/ 2667 h 3000"/>
              <a:gd name="T50" fmla="*/ 640 w 3000"/>
              <a:gd name="T51" fmla="*/ 2575 h 3000"/>
              <a:gd name="T52" fmla="*/ 980 w 3000"/>
              <a:gd name="T53" fmla="*/ 2938 h 3000"/>
              <a:gd name="T54" fmla="*/ 1720 w 3000"/>
              <a:gd name="T55" fmla="*/ 2873 h 3000"/>
              <a:gd name="T56" fmla="*/ 1976 w 3000"/>
              <a:gd name="T57" fmla="*/ 2692 h 3000"/>
              <a:gd name="T58" fmla="*/ 2225 w 3000"/>
              <a:gd name="T59" fmla="*/ 2722 h 3000"/>
              <a:gd name="T60" fmla="*/ 1880 w 3000"/>
              <a:gd name="T61" fmla="*/ 2358 h 3000"/>
              <a:gd name="T62" fmla="*/ 1745 w 3000"/>
              <a:gd name="T63" fmla="*/ 1852 h 3000"/>
              <a:gd name="T64" fmla="*/ 2488 w 3000"/>
              <a:gd name="T65" fmla="*/ 1783 h 3000"/>
              <a:gd name="T66" fmla="*/ 2591 w 3000"/>
              <a:gd name="T67" fmla="*/ 2094 h 3000"/>
              <a:gd name="T68" fmla="*/ 2909 w 3000"/>
              <a:gd name="T69" fmla="*/ 2442 h 3000"/>
              <a:gd name="T70" fmla="*/ 2812 w 3000"/>
              <a:gd name="T71" fmla="*/ 2935 h 3000"/>
              <a:gd name="T72" fmla="*/ 1932 w 3000"/>
              <a:gd name="T73" fmla="*/ 580 h 3000"/>
              <a:gd name="T74" fmla="*/ 2448 w 3000"/>
              <a:gd name="T75" fmla="*/ 485 h 3000"/>
              <a:gd name="T76" fmla="*/ 2170 w 3000"/>
              <a:gd name="T77" fmla="*/ 1391 h 3000"/>
              <a:gd name="T78" fmla="*/ 1861 w 3000"/>
              <a:gd name="T79" fmla="*/ 1344 h 3000"/>
              <a:gd name="T80" fmla="*/ 1360 w 3000"/>
              <a:gd name="T81" fmla="*/ 1191 h 3000"/>
              <a:gd name="T82" fmla="*/ 1010 w 3000"/>
              <a:gd name="T83" fmla="*/ 831 h 3000"/>
              <a:gd name="T84" fmla="*/ 1103 w 3000"/>
              <a:gd name="T85" fmla="*/ 353 h 3000"/>
              <a:gd name="T86" fmla="*/ 735 w 3000"/>
              <a:gd name="T87" fmla="*/ 730 h 3000"/>
              <a:gd name="T88" fmla="*/ 443 w 3000"/>
              <a:gd name="T89" fmla="*/ 1725 h 3000"/>
              <a:gd name="T90" fmla="*/ 315 w 3000"/>
              <a:gd name="T91" fmla="*/ 2175 h 3000"/>
              <a:gd name="T92" fmla="*/ 170 w 3000"/>
              <a:gd name="T93" fmla="*/ 2648 h 3000"/>
              <a:gd name="T94" fmla="*/ 535 w 3000"/>
              <a:gd name="T95" fmla="*/ 2269 h 3000"/>
              <a:gd name="T96" fmla="*/ 1886 w 3000"/>
              <a:gd name="T97" fmla="*/ 2416 h 3000"/>
              <a:gd name="T98" fmla="*/ 1491 w 3000"/>
              <a:gd name="T99" fmla="*/ 2766 h 3000"/>
              <a:gd name="T100" fmla="*/ 1524 w 3000"/>
              <a:gd name="T101" fmla="*/ 1999 h 3000"/>
              <a:gd name="T102" fmla="*/ 1391 w 3000"/>
              <a:gd name="T103" fmla="*/ 2478 h 3000"/>
              <a:gd name="T104" fmla="*/ 1236 w 3000"/>
              <a:gd name="T105" fmla="*/ 2974 h 3000"/>
              <a:gd name="T106" fmla="*/ 889 w 3000"/>
              <a:gd name="T107" fmla="*/ 2609 h 3000"/>
              <a:gd name="T108" fmla="*/ 803 w 3000"/>
              <a:gd name="T109" fmla="*/ 2056 h 3000"/>
              <a:gd name="T110" fmla="*/ 449 w 3000"/>
              <a:gd name="T111" fmla="*/ 1681 h 3000"/>
              <a:gd name="T112" fmla="*/ 102 w 3000"/>
              <a:gd name="T113" fmla="*/ 1321 h 3000"/>
              <a:gd name="T114" fmla="*/ 243 w 3000"/>
              <a:gd name="T115" fmla="*/ 871 h 3000"/>
              <a:gd name="T116" fmla="*/ 713 w 3000"/>
              <a:gd name="T117" fmla="*/ 764 h 3000"/>
              <a:gd name="T118" fmla="*/ 1039 w 3000"/>
              <a:gd name="T119" fmla="*/ 1123 h 3000"/>
              <a:gd name="T120" fmla="*/ 1388 w 3000"/>
              <a:gd name="T121" fmla="*/ 1486 h 3000"/>
              <a:gd name="T122" fmla="*/ 2210 w 3000"/>
              <a:gd name="T123" fmla="*/ 1694 h 3000"/>
              <a:gd name="T124" fmla="*/ 1710 w 3000"/>
              <a:gd name="T125" fmla="*/ 1535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0" h="3000">
                <a:moveTo>
                  <a:pt x="3000" y="2961"/>
                </a:moveTo>
                <a:cubicBezTo>
                  <a:pt x="2825" y="2911"/>
                  <a:pt x="2825" y="2911"/>
                  <a:pt x="2825" y="2911"/>
                </a:cubicBezTo>
                <a:cubicBezTo>
                  <a:pt x="2825" y="2911"/>
                  <a:pt x="2825" y="2911"/>
                  <a:pt x="2825" y="2911"/>
                </a:cubicBezTo>
                <a:cubicBezTo>
                  <a:pt x="2825" y="2910"/>
                  <a:pt x="2825" y="2910"/>
                  <a:pt x="2825" y="2909"/>
                </a:cubicBezTo>
                <a:cubicBezTo>
                  <a:pt x="2825" y="2909"/>
                  <a:pt x="2825" y="2909"/>
                  <a:pt x="2825" y="2908"/>
                </a:cubicBezTo>
                <a:cubicBezTo>
                  <a:pt x="2825" y="2908"/>
                  <a:pt x="2825" y="2907"/>
                  <a:pt x="2825" y="2906"/>
                </a:cubicBezTo>
                <a:cubicBezTo>
                  <a:pt x="2825" y="2906"/>
                  <a:pt x="2825" y="2906"/>
                  <a:pt x="2825" y="2905"/>
                </a:cubicBezTo>
                <a:cubicBezTo>
                  <a:pt x="2825" y="2905"/>
                  <a:pt x="2825" y="2905"/>
                  <a:pt x="2824" y="2905"/>
                </a:cubicBezTo>
                <a:cubicBezTo>
                  <a:pt x="2824" y="2904"/>
                  <a:pt x="2824" y="2904"/>
                  <a:pt x="2824" y="2903"/>
                </a:cubicBezTo>
                <a:cubicBezTo>
                  <a:pt x="2824" y="2903"/>
                  <a:pt x="2824" y="2903"/>
                  <a:pt x="2824" y="2903"/>
                </a:cubicBezTo>
                <a:cubicBezTo>
                  <a:pt x="2824" y="2903"/>
                  <a:pt x="2824" y="2903"/>
                  <a:pt x="2824" y="2902"/>
                </a:cubicBezTo>
                <a:cubicBezTo>
                  <a:pt x="2824" y="2902"/>
                  <a:pt x="2824" y="2901"/>
                  <a:pt x="2823" y="2901"/>
                </a:cubicBezTo>
                <a:cubicBezTo>
                  <a:pt x="2823" y="2900"/>
                  <a:pt x="2823" y="2900"/>
                  <a:pt x="2823" y="2900"/>
                </a:cubicBezTo>
                <a:cubicBezTo>
                  <a:pt x="2823" y="2900"/>
                  <a:pt x="2823" y="2899"/>
                  <a:pt x="2823" y="2899"/>
                </a:cubicBezTo>
                <a:cubicBezTo>
                  <a:pt x="2823" y="2899"/>
                  <a:pt x="2823" y="2898"/>
                  <a:pt x="2822" y="2898"/>
                </a:cubicBezTo>
                <a:cubicBezTo>
                  <a:pt x="2822" y="2898"/>
                  <a:pt x="2822" y="2898"/>
                  <a:pt x="2822" y="2897"/>
                </a:cubicBezTo>
                <a:cubicBezTo>
                  <a:pt x="2822" y="2897"/>
                  <a:pt x="2822" y="2897"/>
                  <a:pt x="2822" y="2897"/>
                </a:cubicBezTo>
                <a:cubicBezTo>
                  <a:pt x="2821" y="2896"/>
                  <a:pt x="2821" y="2896"/>
                  <a:pt x="2821" y="2895"/>
                </a:cubicBezTo>
                <a:cubicBezTo>
                  <a:pt x="2821" y="2895"/>
                  <a:pt x="2821" y="2895"/>
                  <a:pt x="2820" y="2895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3"/>
                  <a:pt x="2819" y="2893"/>
                </a:cubicBezTo>
                <a:cubicBezTo>
                  <a:pt x="2819" y="2893"/>
                  <a:pt x="2819" y="2893"/>
                  <a:pt x="2819" y="2892"/>
                </a:cubicBezTo>
                <a:cubicBezTo>
                  <a:pt x="2819" y="2892"/>
                  <a:pt x="2819" y="2892"/>
                  <a:pt x="2818" y="2892"/>
                </a:cubicBezTo>
                <a:cubicBezTo>
                  <a:pt x="2818" y="2891"/>
                  <a:pt x="2818" y="2891"/>
                  <a:pt x="2818" y="2891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89"/>
                </a:cubicBezTo>
                <a:cubicBezTo>
                  <a:pt x="2816" y="2889"/>
                  <a:pt x="2816" y="2889"/>
                  <a:pt x="2816" y="2889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4" y="2887"/>
                  <a:pt x="2814" y="2887"/>
                  <a:pt x="2813" y="2887"/>
                </a:cubicBezTo>
                <a:cubicBezTo>
                  <a:pt x="2813" y="2886"/>
                  <a:pt x="2813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5"/>
                  <a:pt x="2811" y="2885"/>
                  <a:pt x="2811" y="2885"/>
                </a:cubicBezTo>
                <a:cubicBezTo>
                  <a:pt x="2811" y="2885"/>
                  <a:pt x="2810" y="2885"/>
                  <a:pt x="2810" y="2884"/>
                </a:cubicBezTo>
                <a:cubicBezTo>
                  <a:pt x="2809" y="2884"/>
                  <a:pt x="2809" y="2884"/>
                  <a:pt x="2808" y="2884"/>
                </a:cubicBezTo>
                <a:cubicBezTo>
                  <a:pt x="2808" y="2883"/>
                  <a:pt x="2808" y="2883"/>
                  <a:pt x="2807" y="2883"/>
                </a:cubicBezTo>
                <a:cubicBezTo>
                  <a:pt x="2807" y="2883"/>
                  <a:pt x="2807" y="2883"/>
                  <a:pt x="2807" y="2883"/>
                </a:cubicBezTo>
                <a:cubicBezTo>
                  <a:pt x="2806" y="2883"/>
                  <a:pt x="2806" y="2883"/>
                  <a:pt x="2806" y="2882"/>
                </a:cubicBezTo>
                <a:cubicBezTo>
                  <a:pt x="2805" y="2882"/>
                  <a:pt x="2805" y="2882"/>
                  <a:pt x="2804" y="2882"/>
                </a:cubicBezTo>
                <a:cubicBezTo>
                  <a:pt x="2804" y="2882"/>
                  <a:pt x="2804" y="2882"/>
                  <a:pt x="2803" y="2882"/>
                </a:cubicBezTo>
                <a:cubicBezTo>
                  <a:pt x="2803" y="2882"/>
                  <a:pt x="2803" y="2882"/>
                  <a:pt x="2803" y="2882"/>
                </a:cubicBezTo>
                <a:cubicBezTo>
                  <a:pt x="2803" y="2881"/>
                  <a:pt x="2802" y="2881"/>
                  <a:pt x="2802" y="2881"/>
                </a:cubicBezTo>
                <a:cubicBezTo>
                  <a:pt x="2802" y="2881"/>
                  <a:pt x="2801" y="2881"/>
                  <a:pt x="2801" y="2881"/>
                </a:cubicBezTo>
                <a:cubicBezTo>
                  <a:pt x="2801" y="2881"/>
                  <a:pt x="2801" y="2881"/>
                  <a:pt x="2800" y="2881"/>
                </a:cubicBezTo>
                <a:cubicBezTo>
                  <a:pt x="2800" y="2881"/>
                  <a:pt x="2799" y="2881"/>
                  <a:pt x="2798" y="2881"/>
                </a:cubicBezTo>
                <a:cubicBezTo>
                  <a:pt x="2798" y="2881"/>
                  <a:pt x="2798" y="2881"/>
                  <a:pt x="2797" y="2880"/>
                </a:cubicBezTo>
                <a:cubicBezTo>
                  <a:pt x="2797" y="2880"/>
                  <a:pt x="2796" y="2880"/>
                  <a:pt x="2796" y="2880"/>
                </a:cubicBezTo>
                <a:cubicBezTo>
                  <a:pt x="2796" y="2880"/>
                  <a:pt x="2796" y="2880"/>
                  <a:pt x="2796" y="2880"/>
                </a:cubicBezTo>
                <a:cubicBezTo>
                  <a:pt x="2740" y="2655"/>
                  <a:pt x="2740" y="2655"/>
                  <a:pt x="2740" y="2655"/>
                </a:cubicBezTo>
                <a:cubicBezTo>
                  <a:pt x="2741" y="2654"/>
                  <a:pt x="2741" y="2654"/>
                  <a:pt x="2741" y="2654"/>
                </a:cubicBezTo>
                <a:cubicBezTo>
                  <a:pt x="2742" y="2654"/>
                  <a:pt x="2742" y="2654"/>
                  <a:pt x="2742" y="2654"/>
                </a:cubicBezTo>
                <a:cubicBezTo>
                  <a:pt x="2743" y="2653"/>
                  <a:pt x="2745" y="2651"/>
                  <a:pt x="2746" y="2650"/>
                </a:cubicBezTo>
                <a:cubicBezTo>
                  <a:pt x="2746" y="2650"/>
                  <a:pt x="2746" y="2650"/>
                  <a:pt x="2746" y="2650"/>
                </a:cubicBezTo>
                <a:cubicBezTo>
                  <a:pt x="2746" y="2650"/>
                  <a:pt x="2747" y="2650"/>
                  <a:pt x="2747" y="2650"/>
                </a:cubicBezTo>
                <a:cubicBezTo>
                  <a:pt x="2748" y="2649"/>
                  <a:pt x="2749" y="2647"/>
                  <a:pt x="2750" y="2646"/>
                </a:cubicBezTo>
                <a:cubicBezTo>
                  <a:pt x="2750" y="2645"/>
                  <a:pt x="2750" y="2645"/>
                  <a:pt x="2751" y="2645"/>
                </a:cubicBezTo>
                <a:cubicBezTo>
                  <a:pt x="2751" y="2644"/>
                  <a:pt x="2752" y="2642"/>
                  <a:pt x="2753" y="2641"/>
                </a:cubicBezTo>
                <a:cubicBezTo>
                  <a:pt x="2753" y="2640"/>
                  <a:pt x="2753" y="2640"/>
                  <a:pt x="2753" y="2640"/>
                </a:cubicBezTo>
                <a:cubicBezTo>
                  <a:pt x="2754" y="2638"/>
                  <a:pt x="2754" y="2637"/>
                  <a:pt x="2755" y="2635"/>
                </a:cubicBezTo>
                <a:cubicBezTo>
                  <a:pt x="2755" y="2635"/>
                  <a:pt x="2755" y="2635"/>
                  <a:pt x="2755" y="2634"/>
                </a:cubicBezTo>
                <a:cubicBezTo>
                  <a:pt x="2755" y="2633"/>
                  <a:pt x="2755" y="2631"/>
                  <a:pt x="2756" y="2629"/>
                </a:cubicBezTo>
                <a:cubicBezTo>
                  <a:pt x="2756" y="2629"/>
                  <a:pt x="2756" y="2629"/>
                  <a:pt x="2756" y="2629"/>
                </a:cubicBezTo>
                <a:cubicBezTo>
                  <a:pt x="2756" y="2627"/>
                  <a:pt x="2755" y="2625"/>
                  <a:pt x="2755" y="2624"/>
                </a:cubicBezTo>
                <a:cubicBezTo>
                  <a:pt x="2755" y="2623"/>
                  <a:pt x="2755" y="2623"/>
                  <a:pt x="2755" y="2623"/>
                </a:cubicBezTo>
                <a:cubicBezTo>
                  <a:pt x="2755" y="2622"/>
                  <a:pt x="2755" y="2622"/>
                  <a:pt x="2755" y="2621"/>
                </a:cubicBezTo>
                <a:cubicBezTo>
                  <a:pt x="2754" y="2620"/>
                  <a:pt x="2754" y="2619"/>
                  <a:pt x="2754" y="2618"/>
                </a:cubicBezTo>
                <a:cubicBezTo>
                  <a:pt x="2754" y="2618"/>
                  <a:pt x="2754" y="2618"/>
                  <a:pt x="2753" y="2617"/>
                </a:cubicBezTo>
                <a:cubicBezTo>
                  <a:pt x="2753" y="2616"/>
                  <a:pt x="2753" y="2615"/>
                  <a:pt x="2752" y="2614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1" y="2454"/>
                  <a:pt x="2921" y="2454"/>
                  <a:pt x="2922" y="2454"/>
                </a:cubicBezTo>
                <a:cubicBezTo>
                  <a:pt x="2922" y="2454"/>
                  <a:pt x="2923" y="2455"/>
                  <a:pt x="2923" y="2455"/>
                </a:cubicBezTo>
                <a:cubicBezTo>
                  <a:pt x="2923" y="2455"/>
                  <a:pt x="2923" y="2455"/>
                  <a:pt x="2923" y="2455"/>
                </a:cubicBezTo>
                <a:cubicBezTo>
                  <a:pt x="2924" y="2455"/>
                  <a:pt x="2924" y="2455"/>
                  <a:pt x="2924" y="2455"/>
                </a:cubicBezTo>
                <a:cubicBezTo>
                  <a:pt x="2925" y="2455"/>
                  <a:pt x="2925" y="2456"/>
                  <a:pt x="2926" y="2456"/>
                </a:cubicBezTo>
                <a:cubicBezTo>
                  <a:pt x="2926" y="2456"/>
                  <a:pt x="2926" y="2456"/>
                  <a:pt x="2927" y="2456"/>
                </a:cubicBezTo>
                <a:cubicBezTo>
                  <a:pt x="2927" y="2456"/>
                  <a:pt x="2927" y="2456"/>
                  <a:pt x="2927" y="2456"/>
                </a:cubicBezTo>
                <a:cubicBezTo>
                  <a:pt x="2928" y="2456"/>
                  <a:pt x="2928" y="2456"/>
                  <a:pt x="2928" y="2457"/>
                </a:cubicBezTo>
                <a:cubicBezTo>
                  <a:pt x="2929" y="2457"/>
                  <a:pt x="2929" y="2457"/>
                  <a:pt x="2929" y="2457"/>
                </a:cubicBezTo>
                <a:cubicBezTo>
                  <a:pt x="2929" y="2457"/>
                  <a:pt x="2930" y="2457"/>
                  <a:pt x="2930" y="2457"/>
                </a:cubicBezTo>
                <a:cubicBezTo>
                  <a:pt x="2931" y="2457"/>
                  <a:pt x="2931" y="2457"/>
                  <a:pt x="2932" y="2457"/>
                </a:cubicBezTo>
                <a:cubicBezTo>
                  <a:pt x="2932" y="2457"/>
                  <a:pt x="2932" y="2457"/>
                  <a:pt x="2933" y="2457"/>
                </a:cubicBezTo>
                <a:cubicBezTo>
                  <a:pt x="2933" y="2457"/>
                  <a:pt x="2933" y="2457"/>
                  <a:pt x="2933" y="2457"/>
                </a:cubicBezTo>
                <a:cubicBezTo>
                  <a:pt x="2933" y="2457"/>
                  <a:pt x="2934" y="2457"/>
                  <a:pt x="2934" y="2457"/>
                </a:cubicBezTo>
                <a:cubicBezTo>
                  <a:pt x="2934" y="2457"/>
                  <a:pt x="2935" y="2457"/>
                  <a:pt x="2935" y="2457"/>
                </a:cubicBezTo>
                <a:cubicBezTo>
                  <a:pt x="2935" y="2457"/>
                  <a:pt x="2936" y="2457"/>
                  <a:pt x="2936" y="2457"/>
                </a:cubicBezTo>
                <a:cubicBezTo>
                  <a:pt x="2936" y="2457"/>
                  <a:pt x="2937" y="2457"/>
                  <a:pt x="2937" y="2457"/>
                </a:cubicBezTo>
                <a:cubicBezTo>
                  <a:pt x="2938" y="2457"/>
                  <a:pt x="2938" y="2457"/>
                  <a:pt x="2939" y="2457"/>
                </a:cubicBezTo>
                <a:cubicBezTo>
                  <a:pt x="2939" y="2457"/>
                  <a:pt x="2939" y="2457"/>
                  <a:pt x="2939" y="2457"/>
                </a:cubicBezTo>
                <a:cubicBezTo>
                  <a:pt x="2939" y="2457"/>
                  <a:pt x="2940" y="2457"/>
                  <a:pt x="2940" y="2457"/>
                </a:cubicBezTo>
                <a:cubicBezTo>
                  <a:pt x="2940" y="2457"/>
                  <a:pt x="2940" y="2457"/>
                  <a:pt x="2940" y="2457"/>
                </a:cubicBezTo>
                <a:cubicBezTo>
                  <a:pt x="2941" y="2457"/>
                  <a:pt x="2941" y="2457"/>
                  <a:pt x="2942" y="2457"/>
                </a:cubicBezTo>
                <a:cubicBezTo>
                  <a:pt x="2942" y="2456"/>
                  <a:pt x="2942" y="2456"/>
                  <a:pt x="2942" y="2456"/>
                </a:cubicBezTo>
                <a:cubicBezTo>
                  <a:pt x="2942" y="2456"/>
                  <a:pt x="2943" y="2456"/>
                  <a:pt x="2943" y="2456"/>
                </a:cubicBezTo>
                <a:cubicBezTo>
                  <a:pt x="2944" y="2456"/>
                  <a:pt x="2944" y="2456"/>
                  <a:pt x="2945" y="2456"/>
                </a:cubicBezTo>
                <a:cubicBezTo>
                  <a:pt x="2945" y="2456"/>
                  <a:pt x="2945" y="2456"/>
                  <a:pt x="2946" y="2455"/>
                </a:cubicBezTo>
                <a:cubicBezTo>
                  <a:pt x="2946" y="2455"/>
                  <a:pt x="2946" y="2455"/>
                  <a:pt x="2946" y="2455"/>
                </a:cubicBezTo>
                <a:cubicBezTo>
                  <a:pt x="2946" y="2455"/>
                  <a:pt x="2947" y="2455"/>
                  <a:pt x="2947" y="2455"/>
                </a:cubicBezTo>
                <a:cubicBezTo>
                  <a:pt x="2948" y="2454"/>
                  <a:pt x="2948" y="2454"/>
                  <a:pt x="2949" y="2454"/>
                </a:cubicBezTo>
                <a:cubicBezTo>
                  <a:pt x="2949" y="2454"/>
                  <a:pt x="2950" y="2454"/>
                  <a:pt x="2950" y="2453"/>
                </a:cubicBezTo>
                <a:cubicBezTo>
                  <a:pt x="2950" y="2453"/>
                  <a:pt x="2951" y="2453"/>
                  <a:pt x="2951" y="2453"/>
                </a:cubicBezTo>
                <a:cubicBezTo>
                  <a:pt x="2951" y="2453"/>
                  <a:pt x="2951" y="2453"/>
                  <a:pt x="2951" y="2453"/>
                </a:cubicBezTo>
                <a:cubicBezTo>
                  <a:pt x="2951" y="2453"/>
                  <a:pt x="2951" y="2452"/>
                  <a:pt x="2951" y="2452"/>
                </a:cubicBezTo>
                <a:cubicBezTo>
                  <a:pt x="2952" y="2452"/>
                  <a:pt x="2952" y="2452"/>
                  <a:pt x="2952" y="2452"/>
                </a:cubicBezTo>
                <a:cubicBezTo>
                  <a:pt x="2953" y="2451"/>
                  <a:pt x="2953" y="2451"/>
                  <a:pt x="2954" y="2451"/>
                </a:cubicBezTo>
                <a:cubicBezTo>
                  <a:pt x="2954" y="2451"/>
                  <a:pt x="2954" y="2450"/>
                  <a:pt x="2955" y="2450"/>
                </a:cubicBezTo>
                <a:cubicBezTo>
                  <a:pt x="2955" y="2450"/>
                  <a:pt x="2955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8"/>
                  <a:pt x="2957" y="2448"/>
                </a:cubicBezTo>
                <a:cubicBezTo>
                  <a:pt x="2957" y="2448"/>
                  <a:pt x="2957" y="2447"/>
                  <a:pt x="2958" y="2447"/>
                </a:cubicBezTo>
                <a:cubicBezTo>
                  <a:pt x="2958" y="2447"/>
                  <a:pt x="2958" y="2446"/>
                  <a:pt x="2959" y="2446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60" y="2444"/>
                  <a:pt x="2960" y="2444"/>
                  <a:pt x="2960" y="2444"/>
                </a:cubicBezTo>
                <a:cubicBezTo>
                  <a:pt x="2960" y="2444"/>
                  <a:pt x="2960" y="2444"/>
                  <a:pt x="2960" y="2443"/>
                </a:cubicBezTo>
                <a:cubicBezTo>
                  <a:pt x="2960" y="2443"/>
                  <a:pt x="2960" y="2443"/>
                  <a:pt x="2960" y="2443"/>
                </a:cubicBezTo>
                <a:cubicBezTo>
                  <a:pt x="3000" y="2454"/>
                  <a:pt x="3000" y="2454"/>
                  <a:pt x="3000" y="2454"/>
                </a:cubicBezTo>
                <a:cubicBezTo>
                  <a:pt x="3000" y="2438"/>
                  <a:pt x="3000" y="2438"/>
                  <a:pt x="3000" y="243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7"/>
                  <a:pt x="2965" y="2427"/>
                  <a:pt x="2965" y="2427"/>
                </a:cubicBezTo>
                <a:cubicBezTo>
                  <a:pt x="2965" y="2426"/>
                  <a:pt x="2965" y="2426"/>
                  <a:pt x="2965" y="2425"/>
                </a:cubicBezTo>
                <a:cubicBezTo>
                  <a:pt x="2965" y="2425"/>
                  <a:pt x="2965" y="2424"/>
                  <a:pt x="2965" y="2424"/>
                </a:cubicBezTo>
                <a:cubicBezTo>
                  <a:pt x="2965" y="2423"/>
                  <a:pt x="2965" y="2423"/>
                  <a:pt x="2965" y="2423"/>
                </a:cubicBezTo>
                <a:cubicBezTo>
                  <a:pt x="2964" y="2422"/>
                  <a:pt x="2964" y="2422"/>
                  <a:pt x="2964" y="2422"/>
                </a:cubicBezTo>
                <a:cubicBezTo>
                  <a:pt x="2964" y="2422"/>
                  <a:pt x="2964" y="2421"/>
                  <a:pt x="2964" y="2421"/>
                </a:cubicBezTo>
                <a:cubicBezTo>
                  <a:pt x="2964" y="2421"/>
                  <a:pt x="2964" y="2420"/>
                  <a:pt x="2964" y="2420"/>
                </a:cubicBezTo>
                <a:cubicBezTo>
                  <a:pt x="2964" y="2420"/>
                  <a:pt x="2964" y="2420"/>
                  <a:pt x="2964" y="2419"/>
                </a:cubicBezTo>
                <a:cubicBezTo>
                  <a:pt x="2964" y="2419"/>
                  <a:pt x="2963" y="2418"/>
                  <a:pt x="2963" y="2418"/>
                </a:cubicBezTo>
                <a:cubicBezTo>
                  <a:pt x="2963" y="2418"/>
                  <a:pt x="2963" y="2417"/>
                  <a:pt x="2963" y="2417"/>
                </a:cubicBezTo>
                <a:cubicBezTo>
                  <a:pt x="2963" y="2417"/>
                  <a:pt x="2963" y="2417"/>
                  <a:pt x="2963" y="2416"/>
                </a:cubicBezTo>
                <a:cubicBezTo>
                  <a:pt x="2963" y="2416"/>
                  <a:pt x="2962" y="2416"/>
                  <a:pt x="2962" y="2415"/>
                </a:cubicBezTo>
                <a:cubicBezTo>
                  <a:pt x="2962" y="2415"/>
                  <a:pt x="2962" y="2414"/>
                  <a:pt x="2962" y="2414"/>
                </a:cubicBezTo>
                <a:cubicBezTo>
                  <a:pt x="2961" y="2413"/>
                  <a:pt x="2961" y="2413"/>
                  <a:pt x="2961" y="2413"/>
                </a:cubicBezTo>
                <a:cubicBezTo>
                  <a:pt x="2961" y="2412"/>
                  <a:pt x="2961" y="2412"/>
                  <a:pt x="2960" y="2412"/>
                </a:cubicBezTo>
                <a:cubicBezTo>
                  <a:pt x="2960" y="2412"/>
                  <a:pt x="2960" y="2411"/>
                  <a:pt x="2960" y="2411"/>
                </a:cubicBezTo>
                <a:cubicBezTo>
                  <a:pt x="2960" y="2411"/>
                  <a:pt x="2960" y="2411"/>
                  <a:pt x="2960" y="2411"/>
                </a:cubicBezTo>
                <a:cubicBezTo>
                  <a:pt x="2960" y="2411"/>
                  <a:pt x="2960" y="2411"/>
                  <a:pt x="2959" y="2410"/>
                </a:cubicBezTo>
                <a:cubicBezTo>
                  <a:pt x="2959" y="2410"/>
                  <a:pt x="2959" y="2409"/>
                  <a:pt x="2958" y="2409"/>
                </a:cubicBezTo>
                <a:cubicBezTo>
                  <a:pt x="2958" y="2409"/>
                  <a:pt x="2958" y="2408"/>
                  <a:pt x="2958" y="2408"/>
                </a:cubicBezTo>
                <a:cubicBezTo>
                  <a:pt x="2957" y="2408"/>
                  <a:pt x="2957" y="2407"/>
                  <a:pt x="2957" y="2407"/>
                </a:cubicBezTo>
                <a:cubicBezTo>
                  <a:pt x="2957" y="2407"/>
                  <a:pt x="2957" y="2407"/>
                  <a:pt x="2957" y="2407"/>
                </a:cubicBezTo>
                <a:cubicBezTo>
                  <a:pt x="2957" y="2407"/>
                  <a:pt x="2956" y="2407"/>
                  <a:pt x="2956" y="2407"/>
                </a:cubicBezTo>
                <a:cubicBezTo>
                  <a:pt x="2956" y="2406"/>
                  <a:pt x="2956" y="2406"/>
                  <a:pt x="2956" y="2406"/>
                </a:cubicBezTo>
                <a:cubicBezTo>
                  <a:pt x="2955" y="2405"/>
                  <a:pt x="2955" y="2405"/>
                  <a:pt x="2955" y="2405"/>
                </a:cubicBezTo>
                <a:cubicBezTo>
                  <a:pt x="2954" y="2404"/>
                  <a:pt x="2954" y="2404"/>
                  <a:pt x="2953" y="2404"/>
                </a:cubicBezTo>
                <a:cubicBezTo>
                  <a:pt x="2953" y="2404"/>
                  <a:pt x="2953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1" y="2402"/>
                  <a:pt x="2951" y="2402"/>
                </a:cubicBezTo>
                <a:cubicBezTo>
                  <a:pt x="2951" y="2402"/>
                  <a:pt x="2950" y="2402"/>
                  <a:pt x="2950" y="2402"/>
                </a:cubicBezTo>
                <a:cubicBezTo>
                  <a:pt x="2949" y="2401"/>
                  <a:pt x="2949" y="2401"/>
                  <a:pt x="2948" y="2401"/>
                </a:cubicBezTo>
                <a:cubicBezTo>
                  <a:pt x="2948" y="2401"/>
                  <a:pt x="2948" y="2400"/>
                  <a:pt x="2947" y="2400"/>
                </a:cubicBezTo>
                <a:cubicBezTo>
                  <a:pt x="2947" y="2400"/>
                  <a:pt x="2947" y="2400"/>
                  <a:pt x="2947" y="2400"/>
                </a:cubicBezTo>
                <a:cubicBezTo>
                  <a:pt x="2946" y="2400"/>
                  <a:pt x="2946" y="2400"/>
                  <a:pt x="2946" y="2400"/>
                </a:cubicBezTo>
                <a:cubicBezTo>
                  <a:pt x="2945" y="2399"/>
                  <a:pt x="2945" y="2399"/>
                  <a:pt x="2944" y="2399"/>
                </a:cubicBezTo>
                <a:cubicBezTo>
                  <a:pt x="2944" y="2399"/>
                  <a:pt x="2944" y="2399"/>
                  <a:pt x="2943" y="2399"/>
                </a:cubicBezTo>
                <a:cubicBezTo>
                  <a:pt x="2943" y="2399"/>
                  <a:pt x="2943" y="2399"/>
                  <a:pt x="2943" y="2399"/>
                </a:cubicBezTo>
                <a:cubicBezTo>
                  <a:pt x="2943" y="2399"/>
                  <a:pt x="2942" y="2398"/>
                  <a:pt x="2942" y="2398"/>
                </a:cubicBezTo>
                <a:cubicBezTo>
                  <a:pt x="2941" y="2398"/>
                  <a:pt x="2941" y="2398"/>
                  <a:pt x="2941" y="2398"/>
                </a:cubicBezTo>
                <a:cubicBezTo>
                  <a:pt x="2941" y="2398"/>
                  <a:pt x="2940" y="2398"/>
                  <a:pt x="2940" y="2398"/>
                </a:cubicBezTo>
                <a:cubicBezTo>
                  <a:pt x="2940" y="2398"/>
                  <a:pt x="2939" y="2398"/>
                  <a:pt x="2938" y="2398"/>
                </a:cubicBezTo>
                <a:cubicBezTo>
                  <a:pt x="2938" y="2398"/>
                  <a:pt x="2938" y="2398"/>
                  <a:pt x="2937" y="2398"/>
                </a:cubicBezTo>
                <a:cubicBezTo>
                  <a:pt x="2937" y="2398"/>
                  <a:pt x="2936" y="2398"/>
                  <a:pt x="2936" y="2398"/>
                </a:cubicBezTo>
                <a:cubicBezTo>
                  <a:pt x="2936" y="2398"/>
                  <a:pt x="2936" y="2398"/>
                  <a:pt x="2936" y="2398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1" y="2171"/>
                  <a:pt x="2881" y="2171"/>
                  <a:pt x="2881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0"/>
                  <a:pt x="2883" y="2170"/>
                  <a:pt x="2883" y="2170"/>
                </a:cubicBezTo>
                <a:cubicBezTo>
                  <a:pt x="2883" y="2170"/>
                  <a:pt x="2884" y="2169"/>
                  <a:pt x="2884" y="2169"/>
                </a:cubicBezTo>
                <a:cubicBezTo>
                  <a:pt x="2885" y="2169"/>
                  <a:pt x="2885" y="2168"/>
                  <a:pt x="2885" y="2168"/>
                </a:cubicBezTo>
                <a:cubicBezTo>
                  <a:pt x="2886" y="2168"/>
                  <a:pt x="2886" y="2168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7" y="2167"/>
                  <a:pt x="2887" y="2166"/>
                  <a:pt x="2887" y="2166"/>
                </a:cubicBezTo>
                <a:cubicBezTo>
                  <a:pt x="2888" y="2166"/>
                  <a:pt x="2888" y="2165"/>
                  <a:pt x="2888" y="2165"/>
                </a:cubicBezTo>
                <a:cubicBezTo>
                  <a:pt x="2889" y="2165"/>
                  <a:pt x="2889" y="2164"/>
                  <a:pt x="2889" y="2164"/>
                </a:cubicBezTo>
                <a:cubicBezTo>
                  <a:pt x="2889" y="2164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2"/>
                </a:cubicBezTo>
                <a:cubicBezTo>
                  <a:pt x="2891" y="2162"/>
                  <a:pt x="2891" y="2162"/>
                  <a:pt x="2891" y="2161"/>
                </a:cubicBezTo>
                <a:cubicBezTo>
                  <a:pt x="2891" y="2161"/>
                  <a:pt x="2891" y="2161"/>
                  <a:pt x="2892" y="2160"/>
                </a:cubicBezTo>
                <a:cubicBezTo>
                  <a:pt x="2892" y="2160"/>
                  <a:pt x="2892" y="2159"/>
                  <a:pt x="2892" y="2159"/>
                </a:cubicBezTo>
                <a:cubicBezTo>
                  <a:pt x="2893" y="2159"/>
                  <a:pt x="2893" y="2158"/>
                  <a:pt x="2893" y="2158"/>
                </a:cubicBezTo>
                <a:cubicBezTo>
                  <a:pt x="2893" y="2158"/>
                  <a:pt x="2893" y="2157"/>
                  <a:pt x="2893" y="2157"/>
                </a:cubicBezTo>
                <a:cubicBezTo>
                  <a:pt x="2893" y="2157"/>
                  <a:pt x="2893" y="2157"/>
                  <a:pt x="2893" y="2156"/>
                </a:cubicBezTo>
                <a:cubicBezTo>
                  <a:pt x="2894" y="2156"/>
                  <a:pt x="2894" y="2155"/>
                  <a:pt x="2894" y="2155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5" y="2153"/>
                  <a:pt x="2895" y="2153"/>
                  <a:pt x="2895" y="2152"/>
                </a:cubicBezTo>
                <a:cubicBezTo>
                  <a:pt x="2895" y="2152"/>
                  <a:pt x="2895" y="2152"/>
                  <a:pt x="2895" y="2152"/>
                </a:cubicBezTo>
                <a:cubicBezTo>
                  <a:pt x="2895" y="2151"/>
                  <a:pt x="2895" y="2151"/>
                  <a:pt x="2895" y="2151"/>
                </a:cubicBezTo>
                <a:cubicBezTo>
                  <a:pt x="2895" y="2150"/>
                  <a:pt x="2895" y="2150"/>
                  <a:pt x="2895" y="2149"/>
                </a:cubicBezTo>
                <a:cubicBezTo>
                  <a:pt x="2895" y="2149"/>
                  <a:pt x="2895" y="2148"/>
                  <a:pt x="2895" y="2148"/>
                </a:cubicBezTo>
                <a:cubicBezTo>
                  <a:pt x="2895" y="2147"/>
                  <a:pt x="2895" y="2147"/>
                  <a:pt x="2895" y="2146"/>
                </a:cubicBezTo>
                <a:cubicBezTo>
                  <a:pt x="2895" y="2146"/>
                  <a:pt x="2895" y="2146"/>
                  <a:pt x="2895" y="2146"/>
                </a:cubicBezTo>
                <a:cubicBezTo>
                  <a:pt x="2895" y="2146"/>
                  <a:pt x="2895" y="2145"/>
                  <a:pt x="2895" y="2145"/>
                </a:cubicBezTo>
                <a:cubicBezTo>
                  <a:pt x="2895" y="2144"/>
                  <a:pt x="2895" y="2144"/>
                  <a:pt x="2895" y="2144"/>
                </a:cubicBezTo>
                <a:cubicBezTo>
                  <a:pt x="2895" y="2143"/>
                  <a:pt x="2895" y="2142"/>
                  <a:pt x="2895" y="2142"/>
                </a:cubicBezTo>
                <a:cubicBezTo>
                  <a:pt x="2895" y="2141"/>
                  <a:pt x="2895" y="2141"/>
                  <a:pt x="2895" y="2141"/>
                </a:cubicBezTo>
                <a:cubicBezTo>
                  <a:pt x="2895" y="2141"/>
                  <a:pt x="2895" y="2140"/>
                  <a:pt x="2895" y="2140"/>
                </a:cubicBezTo>
                <a:cubicBezTo>
                  <a:pt x="2895" y="2140"/>
                  <a:pt x="2895" y="2139"/>
                  <a:pt x="2895" y="2139"/>
                </a:cubicBezTo>
                <a:cubicBezTo>
                  <a:pt x="2895" y="2139"/>
                  <a:pt x="2895" y="2139"/>
                  <a:pt x="2895" y="2138"/>
                </a:cubicBezTo>
                <a:cubicBezTo>
                  <a:pt x="2895" y="2138"/>
                  <a:pt x="2894" y="2138"/>
                  <a:pt x="2894" y="2138"/>
                </a:cubicBezTo>
                <a:cubicBezTo>
                  <a:pt x="2894" y="2137"/>
                  <a:pt x="2894" y="2137"/>
                  <a:pt x="2894" y="2136"/>
                </a:cubicBezTo>
                <a:cubicBezTo>
                  <a:pt x="2894" y="2136"/>
                  <a:pt x="2894" y="2135"/>
                  <a:pt x="2894" y="2135"/>
                </a:cubicBezTo>
                <a:cubicBezTo>
                  <a:pt x="2894" y="2135"/>
                  <a:pt x="2893" y="2135"/>
                  <a:pt x="2893" y="2135"/>
                </a:cubicBezTo>
                <a:cubicBezTo>
                  <a:pt x="2893" y="2134"/>
                  <a:pt x="2893" y="2134"/>
                  <a:pt x="2893" y="2133"/>
                </a:cubicBezTo>
                <a:cubicBezTo>
                  <a:pt x="2893" y="2133"/>
                  <a:pt x="2892" y="2132"/>
                  <a:pt x="2892" y="2132"/>
                </a:cubicBezTo>
                <a:cubicBezTo>
                  <a:pt x="2892" y="2132"/>
                  <a:pt x="2892" y="2132"/>
                  <a:pt x="2892" y="2131"/>
                </a:cubicBezTo>
                <a:cubicBezTo>
                  <a:pt x="3000" y="2028"/>
                  <a:pt x="3000" y="2028"/>
                  <a:pt x="3000" y="2028"/>
                </a:cubicBezTo>
                <a:cubicBezTo>
                  <a:pt x="3000" y="2006"/>
                  <a:pt x="3000" y="2006"/>
                  <a:pt x="3000" y="2006"/>
                </a:cubicBezTo>
                <a:cubicBezTo>
                  <a:pt x="2881" y="2120"/>
                  <a:pt x="2881" y="2120"/>
                  <a:pt x="2881" y="2120"/>
                </a:cubicBezTo>
                <a:cubicBezTo>
                  <a:pt x="2881" y="2120"/>
                  <a:pt x="2881" y="2120"/>
                  <a:pt x="2880" y="2120"/>
                </a:cubicBezTo>
                <a:cubicBezTo>
                  <a:pt x="2880" y="2119"/>
                  <a:pt x="2879" y="2119"/>
                  <a:pt x="2879" y="2119"/>
                </a:cubicBezTo>
                <a:cubicBezTo>
                  <a:pt x="2879" y="2119"/>
                  <a:pt x="2878" y="2119"/>
                  <a:pt x="2878" y="2118"/>
                </a:cubicBezTo>
                <a:cubicBezTo>
                  <a:pt x="2878" y="2118"/>
                  <a:pt x="2877" y="2118"/>
                  <a:pt x="2877" y="2118"/>
                </a:cubicBezTo>
                <a:cubicBezTo>
                  <a:pt x="2877" y="2118"/>
                  <a:pt x="2877" y="2118"/>
                  <a:pt x="2876" y="2118"/>
                </a:cubicBezTo>
                <a:cubicBezTo>
                  <a:pt x="2876" y="2118"/>
                  <a:pt x="2875" y="2117"/>
                  <a:pt x="2875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3" y="2117"/>
                  <a:pt x="2873" y="2117"/>
                  <a:pt x="2872" y="2117"/>
                </a:cubicBezTo>
                <a:cubicBezTo>
                  <a:pt x="2872" y="2116"/>
                  <a:pt x="2872" y="2116"/>
                  <a:pt x="2872" y="2116"/>
                </a:cubicBezTo>
                <a:cubicBezTo>
                  <a:pt x="2871" y="2116"/>
                  <a:pt x="2871" y="2116"/>
                  <a:pt x="2871" y="2116"/>
                </a:cubicBezTo>
                <a:cubicBezTo>
                  <a:pt x="2870" y="2116"/>
                  <a:pt x="2870" y="2116"/>
                  <a:pt x="2869" y="2116"/>
                </a:cubicBezTo>
                <a:cubicBezTo>
                  <a:pt x="2869" y="2116"/>
                  <a:pt x="2868" y="2116"/>
                  <a:pt x="2868" y="2116"/>
                </a:cubicBezTo>
                <a:cubicBezTo>
                  <a:pt x="2867" y="2116"/>
                  <a:pt x="2867" y="2116"/>
                  <a:pt x="2866" y="2116"/>
                </a:cubicBezTo>
                <a:cubicBezTo>
                  <a:pt x="2866" y="2116"/>
                  <a:pt x="2866" y="2116"/>
                  <a:pt x="2866" y="2116"/>
                </a:cubicBezTo>
                <a:cubicBezTo>
                  <a:pt x="2866" y="2116"/>
                  <a:pt x="2865" y="2116"/>
                  <a:pt x="2865" y="2116"/>
                </a:cubicBezTo>
                <a:cubicBezTo>
                  <a:pt x="2864" y="2116"/>
                  <a:pt x="2864" y="2116"/>
                  <a:pt x="2863" y="2116"/>
                </a:cubicBezTo>
                <a:cubicBezTo>
                  <a:pt x="2863" y="2116"/>
                  <a:pt x="2862" y="2116"/>
                  <a:pt x="2862" y="2116"/>
                </a:cubicBezTo>
                <a:cubicBezTo>
                  <a:pt x="2861" y="2116"/>
                  <a:pt x="2861" y="2116"/>
                  <a:pt x="2861" y="2116"/>
                </a:cubicBezTo>
                <a:cubicBezTo>
                  <a:pt x="2861" y="2116"/>
                  <a:pt x="2860" y="2116"/>
                  <a:pt x="2860" y="2116"/>
                </a:cubicBezTo>
                <a:cubicBezTo>
                  <a:pt x="2860" y="2116"/>
                  <a:pt x="2859" y="2116"/>
                  <a:pt x="2859" y="2117"/>
                </a:cubicBezTo>
                <a:cubicBezTo>
                  <a:pt x="2859" y="2117"/>
                  <a:pt x="2859" y="2117"/>
                  <a:pt x="2858" y="2117"/>
                </a:cubicBezTo>
                <a:cubicBezTo>
                  <a:pt x="2858" y="2117"/>
                  <a:pt x="2858" y="2117"/>
                  <a:pt x="2858" y="2117"/>
                </a:cubicBezTo>
                <a:cubicBezTo>
                  <a:pt x="2857" y="2117"/>
                  <a:pt x="2857" y="2117"/>
                  <a:pt x="2856" y="2117"/>
                </a:cubicBezTo>
                <a:cubicBezTo>
                  <a:pt x="2856" y="2117"/>
                  <a:pt x="2855" y="2118"/>
                  <a:pt x="2855" y="2118"/>
                </a:cubicBezTo>
                <a:cubicBezTo>
                  <a:pt x="2855" y="2118"/>
                  <a:pt x="2855" y="2118"/>
                  <a:pt x="2855" y="2118"/>
                </a:cubicBezTo>
                <a:cubicBezTo>
                  <a:pt x="2854" y="2118"/>
                  <a:pt x="2854" y="2118"/>
                  <a:pt x="2853" y="2118"/>
                </a:cubicBezTo>
                <a:cubicBezTo>
                  <a:pt x="2853" y="2119"/>
                  <a:pt x="2852" y="2119"/>
                  <a:pt x="2852" y="2119"/>
                </a:cubicBezTo>
                <a:cubicBezTo>
                  <a:pt x="2852" y="2119"/>
                  <a:pt x="2851" y="2120"/>
                  <a:pt x="2851" y="2120"/>
                </a:cubicBezTo>
                <a:cubicBezTo>
                  <a:pt x="2850" y="2120"/>
                  <a:pt x="2850" y="2120"/>
                  <a:pt x="2850" y="2120"/>
                </a:cubicBezTo>
                <a:cubicBezTo>
                  <a:pt x="2850" y="2120"/>
                  <a:pt x="2850" y="2120"/>
                  <a:pt x="2849" y="2121"/>
                </a:cubicBezTo>
                <a:cubicBezTo>
                  <a:pt x="2849" y="2121"/>
                  <a:pt x="2849" y="2121"/>
                  <a:pt x="2849" y="2121"/>
                </a:cubicBezTo>
                <a:cubicBezTo>
                  <a:pt x="2849" y="2121"/>
                  <a:pt x="2849" y="2121"/>
                  <a:pt x="2848" y="2121"/>
                </a:cubicBezTo>
                <a:cubicBezTo>
                  <a:pt x="2848" y="2122"/>
                  <a:pt x="2847" y="2122"/>
                  <a:pt x="2847" y="2122"/>
                </a:cubicBezTo>
                <a:cubicBezTo>
                  <a:pt x="2847" y="2123"/>
                  <a:pt x="2846" y="2123"/>
                  <a:pt x="2846" y="2123"/>
                </a:cubicBezTo>
                <a:cubicBezTo>
                  <a:pt x="2846" y="2123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4" y="2125"/>
                  <a:pt x="2844" y="2125"/>
                  <a:pt x="2844" y="2125"/>
                </a:cubicBezTo>
                <a:cubicBezTo>
                  <a:pt x="2844" y="2125"/>
                  <a:pt x="2843" y="2126"/>
                  <a:pt x="2843" y="2126"/>
                </a:cubicBezTo>
                <a:cubicBezTo>
                  <a:pt x="2843" y="2127"/>
                  <a:pt x="2842" y="2127"/>
                  <a:pt x="2842" y="2127"/>
                </a:cubicBezTo>
                <a:cubicBezTo>
                  <a:pt x="2842" y="2128"/>
                  <a:pt x="2842" y="2128"/>
                  <a:pt x="2841" y="2128"/>
                </a:cubicBezTo>
                <a:cubicBezTo>
                  <a:pt x="2841" y="2128"/>
                  <a:pt x="2841" y="2128"/>
                  <a:pt x="2841" y="2128"/>
                </a:cubicBezTo>
                <a:cubicBezTo>
                  <a:pt x="2841" y="2129"/>
                  <a:pt x="2841" y="2129"/>
                  <a:pt x="2841" y="2129"/>
                </a:cubicBezTo>
                <a:cubicBezTo>
                  <a:pt x="2841" y="2129"/>
                  <a:pt x="2841" y="2129"/>
                  <a:pt x="2840" y="2130"/>
                </a:cubicBezTo>
                <a:cubicBezTo>
                  <a:pt x="2840" y="2130"/>
                  <a:pt x="2840" y="2130"/>
                  <a:pt x="2840" y="2130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4"/>
                  <a:pt x="2617" y="2064"/>
                </a:cubicBezTo>
                <a:cubicBezTo>
                  <a:pt x="2617" y="2064"/>
                  <a:pt x="2617" y="2063"/>
                  <a:pt x="2617" y="2063"/>
                </a:cubicBezTo>
                <a:cubicBezTo>
                  <a:pt x="2617" y="2062"/>
                  <a:pt x="2617" y="2062"/>
                  <a:pt x="2616" y="2061"/>
                </a:cubicBezTo>
                <a:cubicBezTo>
                  <a:pt x="2616" y="2061"/>
                  <a:pt x="2616" y="2060"/>
                  <a:pt x="2616" y="2060"/>
                </a:cubicBezTo>
                <a:cubicBezTo>
                  <a:pt x="2616" y="2060"/>
                  <a:pt x="2616" y="2060"/>
                  <a:pt x="2616" y="2059"/>
                </a:cubicBezTo>
                <a:cubicBezTo>
                  <a:pt x="2616" y="2059"/>
                  <a:pt x="2616" y="2058"/>
                  <a:pt x="2616" y="2058"/>
                </a:cubicBezTo>
                <a:cubicBezTo>
                  <a:pt x="2616" y="2058"/>
                  <a:pt x="2616" y="2058"/>
                  <a:pt x="2616" y="2058"/>
                </a:cubicBezTo>
                <a:cubicBezTo>
                  <a:pt x="2616" y="2057"/>
                  <a:pt x="2616" y="2057"/>
                  <a:pt x="2616" y="2057"/>
                </a:cubicBezTo>
                <a:cubicBezTo>
                  <a:pt x="2615" y="2056"/>
                  <a:pt x="2615" y="2056"/>
                  <a:pt x="2615" y="2055"/>
                </a:cubicBezTo>
                <a:cubicBezTo>
                  <a:pt x="2615" y="2055"/>
                  <a:pt x="2615" y="2055"/>
                  <a:pt x="2615" y="2054"/>
                </a:cubicBezTo>
                <a:cubicBezTo>
                  <a:pt x="2615" y="2054"/>
                  <a:pt x="2615" y="2054"/>
                  <a:pt x="2615" y="2054"/>
                </a:cubicBezTo>
                <a:cubicBezTo>
                  <a:pt x="2614" y="2053"/>
                  <a:pt x="2614" y="2053"/>
                  <a:pt x="2614" y="2053"/>
                </a:cubicBezTo>
                <a:cubicBezTo>
                  <a:pt x="2614" y="2052"/>
                  <a:pt x="2614" y="2052"/>
                  <a:pt x="2613" y="2051"/>
                </a:cubicBezTo>
                <a:cubicBezTo>
                  <a:pt x="2613" y="2051"/>
                  <a:pt x="2613" y="2050"/>
                  <a:pt x="2613" y="2050"/>
                </a:cubicBezTo>
                <a:cubicBezTo>
                  <a:pt x="2613" y="2050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8"/>
                  <a:pt x="2611" y="2048"/>
                  <a:pt x="2611" y="2048"/>
                </a:cubicBezTo>
                <a:cubicBezTo>
                  <a:pt x="2611" y="2047"/>
                  <a:pt x="2611" y="2047"/>
                  <a:pt x="2610" y="2046"/>
                </a:cubicBezTo>
                <a:cubicBezTo>
                  <a:pt x="2610" y="2046"/>
                  <a:pt x="2610" y="2046"/>
                  <a:pt x="2609" y="2045"/>
                </a:cubicBezTo>
                <a:cubicBezTo>
                  <a:pt x="2609" y="2045"/>
                  <a:pt x="2609" y="2045"/>
                  <a:pt x="2609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3"/>
                  <a:pt x="2607" y="2043"/>
                </a:cubicBezTo>
                <a:cubicBezTo>
                  <a:pt x="2607" y="2043"/>
                  <a:pt x="2607" y="2043"/>
                  <a:pt x="2606" y="2042"/>
                </a:cubicBezTo>
                <a:cubicBezTo>
                  <a:pt x="2606" y="2042"/>
                  <a:pt x="2606" y="2042"/>
                  <a:pt x="2605" y="2041"/>
                </a:cubicBezTo>
                <a:cubicBezTo>
                  <a:pt x="2605" y="2041"/>
                  <a:pt x="2604" y="2041"/>
                  <a:pt x="2604" y="2041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3" y="2040"/>
                  <a:pt x="2603" y="2040"/>
                  <a:pt x="2603" y="2040"/>
                </a:cubicBezTo>
                <a:cubicBezTo>
                  <a:pt x="2602" y="2039"/>
                  <a:pt x="2602" y="2039"/>
                  <a:pt x="2602" y="2039"/>
                </a:cubicBezTo>
                <a:cubicBezTo>
                  <a:pt x="2601" y="2039"/>
                  <a:pt x="2601" y="2038"/>
                  <a:pt x="2600" y="2038"/>
                </a:cubicBezTo>
                <a:cubicBezTo>
                  <a:pt x="2600" y="2038"/>
                  <a:pt x="2599" y="2038"/>
                  <a:pt x="2599" y="2038"/>
                </a:cubicBezTo>
                <a:cubicBezTo>
                  <a:pt x="2599" y="2038"/>
                  <a:pt x="2599" y="2037"/>
                  <a:pt x="2598" y="2037"/>
                </a:cubicBezTo>
                <a:cubicBezTo>
                  <a:pt x="2598" y="2037"/>
                  <a:pt x="2598" y="2037"/>
                  <a:pt x="2598" y="2037"/>
                </a:cubicBezTo>
                <a:cubicBezTo>
                  <a:pt x="2597" y="2037"/>
                  <a:pt x="2597" y="2037"/>
                  <a:pt x="2596" y="2036"/>
                </a:cubicBezTo>
                <a:cubicBezTo>
                  <a:pt x="2596" y="2036"/>
                  <a:pt x="2595" y="2036"/>
                  <a:pt x="2595" y="2036"/>
                </a:cubicBezTo>
                <a:cubicBezTo>
                  <a:pt x="2595" y="2036"/>
                  <a:pt x="2595" y="2036"/>
                  <a:pt x="2595" y="2036"/>
                </a:cubicBezTo>
                <a:cubicBezTo>
                  <a:pt x="2594" y="2036"/>
                  <a:pt x="2594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2" y="2035"/>
                  <a:pt x="2592" y="2035"/>
                </a:cubicBezTo>
                <a:cubicBezTo>
                  <a:pt x="2591" y="2035"/>
                  <a:pt x="2591" y="2035"/>
                  <a:pt x="2590" y="2035"/>
                </a:cubicBezTo>
                <a:cubicBezTo>
                  <a:pt x="2590" y="2035"/>
                  <a:pt x="2589" y="2035"/>
                  <a:pt x="2589" y="2035"/>
                </a:cubicBezTo>
                <a:cubicBezTo>
                  <a:pt x="2589" y="2035"/>
                  <a:pt x="2588" y="2035"/>
                  <a:pt x="2588" y="2035"/>
                </a:cubicBezTo>
                <a:cubicBezTo>
                  <a:pt x="2588" y="2035"/>
                  <a:pt x="2588" y="2035"/>
                  <a:pt x="2588" y="2035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3" y="1809"/>
                  <a:pt x="2533" y="1809"/>
                  <a:pt x="2533" y="1808"/>
                </a:cubicBezTo>
                <a:cubicBezTo>
                  <a:pt x="2533" y="1808"/>
                  <a:pt x="2533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5" y="1807"/>
                  <a:pt x="2535" y="1807"/>
                </a:cubicBezTo>
                <a:cubicBezTo>
                  <a:pt x="2535" y="1807"/>
                  <a:pt x="2536" y="1807"/>
                  <a:pt x="2536" y="1806"/>
                </a:cubicBezTo>
                <a:cubicBezTo>
                  <a:pt x="2536" y="1806"/>
                  <a:pt x="2537" y="1806"/>
                  <a:pt x="2537" y="1806"/>
                </a:cubicBezTo>
                <a:cubicBezTo>
                  <a:pt x="2537" y="1805"/>
                  <a:pt x="2538" y="1805"/>
                  <a:pt x="2538" y="1805"/>
                </a:cubicBezTo>
                <a:cubicBezTo>
                  <a:pt x="2538" y="1805"/>
                  <a:pt x="2538" y="1805"/>
                  <a:pt x="2538" y="1805"/>
                </a:cubicBezTo>
                <a:cubicBezTo>
                  <a:pt x="2538" y="1805"/>
                  <a:pt x="2538" y="1804"/>
                  <a:pt x="2538" y="1804"/>
                </a:cubicBezTo>
                <a:cubicBezTo>
                  <a:pt x="2539" y="1804"/>
                  <a:pt x="2539" y="1804"/>
                  <a:pt x="2539" y="1803"/>
                </a:cubicBezTo>
                <a:cubicBezTo>
                  <a:pt x="2539" y="1803"/>
                  <a:pt x="2540" y="1803"/>
                  <a:pt x="2540" y="1803"/>
                </a:cubicBezTo>
                <a:cubicBezTo>
                  <a:pt x="2540" y="1802"/>
                  <a:pt x="2541" y="1802"/>
                  <a:pt x="2541" y="1801"/>
                </a:cubicBezTo>
                <a:cubicBezTo>
                  <a:pt x="2541" y="1801"/>
                  <a:pt x="2542" y="1801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3" y="1799"/>
                  <a:pt x="2543" y="1799"/>
                </a:cubicBezTo>
                <a:cubicBezTo>
                  <a:pt x="2543" y="1799"/>
                  <a:pt x="2543" y="1798"/>
                  <a:pt x="2543" y="1798"/>
                </a:cubicBezTo>
                <a:cubicBezTo>
                  <a:pt x="2544" y="1797"/>
                  <a:pt x="2544" y="1797"/>
                  <a:pt x="2544" y="1796"/>
                </a:cubicBezTo>
                <a:cubicBezTo>
                  <a:pt x="2544" y="1796"/>
                  <a:pt x="2544" y="1796"/>
                  <a:pt x="2545" y="1795"/>
                </a:cubicBezTo>
                <a:cubicBezTo>
                  <a:pt x="2545" y="1795"/>
                  <a:pt x="2545" y="1795"/>
                  <a:pt x="2545" y="1795"/>
                </a:cubicBezTo>
                <a:cubicBezTo>
                  <a:pt x="2545" y="1794"/>
                  <a:pt x="2545" y="1794"/>
                  <a:pt x="2545" y="1794"/>
                </a:cubicBezTo>
                <a:cubicBezTo>
                  <a:pt x="2545" y="1793"/>
                  <a:pt x="2546" y="1793"/>
                  <a:pt x="2546" y="1792"/>
                </a:cubicBezTo>
                <a:cubicBezTo>
                  <a:pt x="2546" y="1792"/>
                  <a:pt x="2546" y="1792"/>
                  <a:pt x="2546" y="1791"/>
                </a:cubicBezTo>
                <a:cubicBezTo>
                  <a:pt x="2546" y="1791"/>
                  <a:pt x="2546" y="1791"/>
                  <a:pt x="2546" y="1791"/>
                </a:cubicBezTo>
                <a:cubicBezTo>
                  <a:pt x="2546" y="1791"/>
                  <a:pt x="2546" y="1790"/>
                  <a:pt x="2547" y="1790"/>
                </a:cubicBezTo>
                <a:cubicBezTo>
                  <a:pt x="2547" y="1789"/>
                  <a:pt x="2547" y="1789"/>
                  <a:pt x="2547" y="1789"/>
                </a:cubicBezTo>
                <a:cubicBezTo>
                  <a:pt x="2547" y="1789"/>
                  <a:pt x="2547" y="1788"/>
                  <a:pt x="2547" y="1788"/>
                </a:cubicBezTo>
                <a:cubicBezTo>
                  <a:pt x="2547" y="1788"/>
                  <a:pt x="2547" y="1787"/>
                  <a:pt x="2547" y="1786"/>
                </a:cubicBezTo>
                <a:cubicBezTo>
                  <a:pt x="2547" y="1786"/>
                  <a:pt x="2547" y="1786"/>
                  <a:pt x="2547" y="1785"/>
                </a:cubicBezTo>
                <a:cubicBezTo>
                  <a:pt x="2547" y="1785"/>
                  <a:pt x="2547" y="1784"/>
                  <a:pt x="2547" y="1784"/>
                </a:cubicBezTo>
                <a:cubicBezTo>
                  <a:pt x="2547" y="1784"/>
                  <a:pt x="2547" y="1784"/>
                  <a:pt x="2547" y="1783"/>
                </a:cubicBezTo>
                <a:cubicBezTo>
                  <a:pt x="2547" y="1783"/>
                  <a:pt x="2547" y="1783"/>
                  <a:pt x="2547" y="1782"/>
                </a:cubicBezTo>
                <a:cubicBezTo>
                  <a:pt x="2547" y="1782"/>
                  <a:pt x="2547" y="1781"/>
                  <a:pt x="2547" y="1781"/>
                </a:cubicBezTo>
                <a:cubicBezTo>
                  <a:pt x="2547" y="1780"/>
                  <a:pt x="2547" y="1780"/>
                  <a:pt x="2547" y="1779"/>
                </a:cubicBezTo>
                <a:cubicBezTo>
                  <a:pt x="2547" y="1779"/>
                  <a:pt x="2547" y="1779"/>
                  <a:pt x="2547" y="1778"/>
                </a:cubicBezTo>
                <a:cubicBezTo>
                  <a:pt x="2547" y="1778"/>
                  <a:pt x="2547" y="1778"/>
                  <a:pt x="2547" y="1778"/>
                </a:cubicBezTo>
                <a:cubicBezTo>
                  <a:pt x="2547" y="1777"/>
                  <a:pt x="2547" y="1777"/>
                  <a:pt x="2546" y="1776"/>
                </a:cubicBezTo>
                <a:cubicBezTo>
                  <a:pt x="2546" y="1776"/>
                  <a:pt x="2546" y="1776"/>
                  <a:pt x="2546" y="1776"/>
                </a:cubicBezTo>
                <a:cubicBezTo>
                  <a:pt x="2546" y="1776"/>
                  <a:pt x="2546" y="1775"/>
                  <a:pt x="2546" y="1775"/>
                </a:cubicBezTo>
                <a:cubicBezTo>
                  <a:pt x="2546" y="1775"/>
                  <a:pt x="2546" y="1774"/>
                  <a:pt x="2546" y="1773"/>
                </a:cubicBezTo>
                <a:cubicBezTo>
                  <a:pt x="2546" y="1773"/>
                  <a:pt x="2545" y="1773"/>
                  <a:pt x="2545" y="1773"/>
                </a:cubicBezTo>
                <a:cubicBezTo>
                  <a:pt x="2545" y="1772"/>
                  <a:pt x="2545" y="1772"/>
                  <a:pt x="2545" y="1772"/>
                </a:cubicBezTo>
                <a:cubicBezTo>
                  <a:pt x="2545" y="1772"/>
                  <a:pt x="2545" y="1771"/>
                  <a:pt x="2545" y="1771"/>
                </a:cubicBezTo>
                <a:cubicBezTo>
                  <a:pt x="2544" y="1770"/>
                  <a:pt x="2544" y="1770"/>
                  <a:pt x="2544" y="1769"/>
                </a:cubicBezTo>
                <a:cubicBezTo>
                  <a:pt x="2544" y="1769"/>
                  <a:pt x="2544" y="1769"/>
                  <a:pt x="2544" y="1769"/>
                </a:cubicBezTo>
                <a:cubicBezTo>
                  <a:pt x="2711" y="1608"/>
                  <a:pt x="2711" y="1608"/>
                  <a:pt x="2711" y="1608"/>
                </a:cubicBezTo>
                <a:cubicBezTo>
                  <a:pt x="2712" y="1608"/>
                  <a:pt x="2712" y="1608"/>
                  <a:pt x="2712" y="1608"/>
                </a:cubicBezTo>
                <a:cubicBezTo>
                  <a:pt x="2712" y="1608"/>
                  <a:pt x="2713" y="1608"/>
                  <a:pt x="2713" y="1609"/>
                </a:cubicBezTo>
                <a:cubicBezTo>
                  <a:pt x="2714" y="1609"/>
                  <a:pt x="2714" y="1609"/>
                  <a:pt x="2715" y="1609"/>
                </a:cubicBezTo>
                <a:cubicBezTo>
                  <a:pt x="2715" y="1609"/>
                  <a:pt x="2715" y="1609"/>
                  <a:pt x="2715" y="1610"/>
                </a:cubicBezTo>
                <a:cubicBezTo>
                  <a:pt x="2715" y="1610"/>
                  <a:pt x="2716" y="1610"/>
                  <a:pt x="2716" y="1610"/>
                </a:cubicBezTo>
                <a:cubicBezTo>
                  <a:pt x="2717" y="1610"/>
                  <a:pt x="2717" y="1610"/>
                  <a:pt x="2718" y="1610"/>
                </a:cubicBezTo>
                <a:cubicBezTo>
                  <a:pt x="2718" y="1610"/>
                  <a:pt x="2718" y="1611"/>
                  <a:pt x="2718" y="1611"/>
                </a:cubicBezTo>
                <a:cubicBezTo>
                  <a:pt x="2719" y="1611"/>
                  <a:pt x="2719" y="1611"/>
                  <a:pt x="2719" y="1611"/>
                </a:cubicBezTo>
                <a:cubicBezTo>
                  <a:pt x="2719" y="1611"/>
                  <a:pt x="2720" y="1611"/>
                  <a:pt x="2720" y="1611"/>
                </a:cubicBezTo>
                <a:cubicBezTo>
                  <a:pt x="2720" y="1611"/>
                  <a:pt x="2721" y="1611"/>
                  <a:pt x="2721" y="1611"/>
                </a:cubicBezTo>
                <a:cubicBezTo>
                  <a:pt x="2721" y="1611"/>
                  <a:pt x="2721" y="1611"/>
                  <a:pt x="2722" y="1611"/>
                </a:cubicBezTo>
                <a:cubicBezTo>
                  <a:pt x="2722" y="1612"/>
                  <a:pt x="2723" y="1612"/>
                  <a:pt x="2723" y="1612"/>
                </a:cubicBezTo>
                <a:cubicBezTo>
                  <a:pt x="2724" y="1612"/>
                  <a:pt x="2724" y="1612"/>
                  <a:pt x="2724" y="1612"/>
                </a:cubicBezTo>
                <a:cubicBezTo>
                  <a:pt x="2724" y="1612"/>
                  <a:pt x="2725" y="1612"/>
                  <a:pt x="2725" y="1612"/>
                </a:cubicBezTo>
                <a:cubicBezTo>
                  <a:pt x="2725" y="1612"/>
                  <a:pt x="2725" y="1612"/>
                  <a:pt x="2726" y="1612"/>
                </a:cubicBezTo>
                <a:cubicBezTo>
                  <a:pt x="2726" y="1612"/>
                  <a:pt x="2726" y="1612"/>
                  <a:pt x="2726" y="1612"/>
                </a:cubicBezTo>
                <a:cubicBezTo>
                  <a:pt x="2727" y="1612"/>
                  <a:pt x="2727" y="1612"/>
                  <a:pt x="2728" y="1612"/>
                </a:cubicBezTo>
                <a:cubicBezTo>
                  <a:pt x="2728" y="1612"/>
                  <a:pt x="2728" y="1612"/>
                  <a:pt x="2729" y="1612"/>
                </a:cubicBezTo>
                <a:cubicBezTo>
                  <a:pt x="2729" y="1612"/>
                  <a:pt x="2730" y="1612"/>
                  <a:pt x="2730" y="1612"/>
                </a:cubicBezTo>
                <a:cubicBezTo>
                  <a:pt x="2730" y="1612"/>
                  <a:pt x="2731" y="1612"/>
                  <a:pt x="2731" y="1612"/>
                </a:cubicBezTo>
                <a:cubicBezTo>
                  <a:pt x="2731" y="1612"/>
                  <a:pt x="2731" y="1612"/>
                  <a:pt x="2732" y="1611"/>
                </a:cubicBezTo>
                <a:cubicBezTo>
                  <a:pt x="2732" y="1611"/>
                  <a:pt x="2732" y="1611"/>
                  <a:pt x="2732" y="1611"/>
                </a:cubicBezTo>
                <a:cubicBezTo>
                  <a:pt x="2733" y="1611"/>
                  <a:pt x="2733" y="1611"/>
                  <a:pt x="2734" y="1611"/>
                </a:cubicBezTo>
                <a:cubicBezTo>
                  <a:pt x="2734" y="1611"/>
                  <a:pt x="2734" y="1611"/>
                  <a:pt x="2734" y="1611"/>
                </a:cubicBezTo>
                <a:cubicBezTo>
                  <a:pt x="2734" y="1611"/>
                  <a:pt x="2734" y="1611"/>
                  <a:pt x="2735" y="1611"/>
                </a:cubicBezTo>
                <a:cubicBezTo>
                  <a:pt x="2735" y="1611"/>
                  <a:pt x="2736" y="1610"/>
                  <a:pt x="2736" y="1610"/>
                </a:cubicBezTo>
                <a:cubicBezTo>
                  <a:pt x="2737" y="1610"/>
                  <a:pt x="2737" y="1610"/>
                  <a:pt x="2737" y="1610"/>
                </a:cubicBezTo>
                <a:cubicBezTo>
                  <a:pt x="2737" y="1610"/>
                  <a:pt x="2738" y="1610"/>
                  <a:pt x="2738" y="1610"/>
                </a:cubicBezTo>
                <a:cubicBezTo>
                  <a:pt x="2738" y="1610"/>
                  <a:pt x="2739" y="1609"/>
                  <a:pt x="2739" y="1609"/>
                </a:cubicBezTo>
                <a:cubicBezTo>
                  <a:pt x="2740" y="1609"/>
                  <a:pt x="2740" y="1609"/>
                  <a:pt x="2741" y="1608"/>
                </a:cubicBezTo>
                <a:cubicBezTo>
                  <a:pt x="2741" y="1608"/>
                  <a:pt x="2741" y="1608"/>
                  <a:pt x="2742" y="1608"/>
                </a:cubicBezTo>
                <a:cubicBezTo>
                  <a:pt x="2742" y="1608"/>
                  <a:pt x="2742" y="1608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4" y="1607"/>
                  <a:pt x="2744" y="1606"/>
                </a:cubicBezTo>
                <a:cubicBezTo>
                  <a:pt x="2744" y="1606"/>
                  <a:pt x="2745" y="1606"/>
                  <a:pt x="2745" y="1605"/>
                </a:cubicBezTo>
                <a:cubicBezTo>
                  <a:pt x="2746" y="1605"/>
                  <a:pt x="2746" y="1605"/>
                  <a:pt x="2746" y="1605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3"/>
                  <a:pt x="2748" y="1603"/>
                  <a:pt x="2748" y="1603"/>
                </a:cubicBezTo>
                <a:cubicBezTo>
                  <a:pt x="2748" y="1603"/>
                  <a:pt x="2748" y="1603"/>
                  <a:pt x="2748" y="1602"/>
                </a:cubicBezTo>
                <a:cubicBezTo>
                  <a:pt x="2749" y="1602"/>
                  <a:pt x="2749" y="1602"/>
                  <a:pt x="2749" y="1602"/>
                </a:cubicBezTo>
                <a:cubicBezTo>
                  <a:pt x="2750" y="1601"/>
                  <a:pt x="2750" y="1601"/>
                  <a:pt x="2750" y="1600"/>
                </a:cubicBezTo>
                <a:cubicBezTo>
                  <a:pt x="2751" y="1600"/>
                  <a:pt x="2751" y="1600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3"/>
                  <a:pt x="2976" y="1663"/>
                  <a:pt x="2976" y="1664"/>
                </a:cubicBezTo>
                <a:cubicBezTo>
                  <a:pt x="2976" y="1664"/>
                  <a:pt x="2976" y="1664"/>
                  <a:pt x="2976" y="1665"/>
                </a:cubicBezTo>
                <a:cubicBezTo>
                  <a:pt x="2976" y="1665"/>
                  <a:pt x="2976" y="1666"/>
                  <a:pt x="2976" y="1667"/>
                </a:cubicBezTo>
                <a:cubicBezTo>
                  <a:pt x="2976" y="1667"/>
                  <a:pt x="2976" y="1667"/>
                  <a:pt x="2976" y="1668"/>
                </a:cubicBezTo>
                <a:cubicBezTo>
                  <a:pt x="2976" y="1668"/>
                  <a:pt x="2976" y="1668"/>
                  <a:pt x="2976" y="1668"/>
                </a:cubicBezTo>
                <a:cubicBezTo>
                  <a:pt x="2976" y="1669"/>
                  <a:pt x="2976" y="1669"/>
                  <a:pt x="2976" y="1670"/>
                </a:cubicBezTo>
                <a:cubicBezTo>
                  <a:pt x="2976" y="1670"/>
                  <a:pt x="2976" y="1670"/>
                  <a:pt x="2977" y="1670"/>
                </a:cubicBezTo>
                <a:cubicBezTo>
                  <a:pt x="2977" y="1670"/>
                  <a:pt x="2977" y="1670"/>
                  <a:pt x="2977" y="1671"/>
                </a:cubicBezTo>
                <a:cubicBezTo>
                  <a:pt x="2977" y="1671"/>
                  <a:pt x="2977" y="1672"/>
                  <a:pt x="2977" y="1672"/>
                </a:cubicBezTo>
                <a:cubicBezTo>
                  <a:pt x="2977" y="1673"/>
                  <a:pt x="2977" y="1673"/>
                  <a:pt x="2978" y="1673"/>
                </a:cubicBezTo>
                <a:cubicBezTo>
                  <a:pt x="2978" y="1673"/>
                  <a:pt x="2978" y="1674"/>
                  <a:pt x="2978" y="1674"/>
                </a:cubicBezTo>
                <a:cubicBezTo>
                  <a:pt x="2978" y="1674"/>
                  <a:pt x="2978" y="1675"/>
                  <a:pt x="2978" y="1675"/>
                </a:cubicBezTo>
                <a:cubicBezTo>
                  <a:pt x="2979" y="1676"/>
                  <a:pt x="2979" y="1676"/>
                  <a:pt x="2979" y="1677"/>
                </a:cubicBezTo>
                <a:cubicBezTo>
                  <a:pt x="2979" y="1677"/>
                  <a:pt x="2979" y="1677"/>
                  <a:pt x="2980" y="1678"/>
                </a:cubicBezTo>
                <a:cubicBezTo>
                  <a:pt x="2980" y="1678"/>
                  <a:pt x="2980" y="1678"/>
                  <a:pt x="2980" y="1679"/>
                </a:cubicBezTo>
                <a:cubicBezTo>
                  <a:pt x="2980" y="1679"/>
                  <a:pt x="2980" y="1679"/>
                  <a:pt x="2980" y="1679"/>
                </a:cubicBezTo>
                <a:cubicBezTo>
                  <a:pt x="2980" y="1679"/>
                  <a:pt x="2980" y="1679"/>
                  <a:pt x="2981" y="1679"/>
                </a:cubicBezTo>
                <a:cubicBezTo>
                  <a:pt x="2981" y="1679"/>
                  <a:pt x="2981" y="1680"/>
                  <a:pt x="2981" y="1680"/>
                </a:cubicBezTo>
                <a:cubicBezTo>
                  <a:pt x="2981" y="1680"/>
                  <a:pt x="2982" y="1681"/>
                  <a:pt x="2982" y="1681"/>
                </a:cubicBezTo>
                <a:cubicBezTo>
                  <a:pt x="2982" y="1682"/>
                  <a:pt x="2983" y="1682"/>
                  <a:pt x="2983" y="1682"/>
                </a:cubicBezTo>
                <a:cubicBezTo>
                  <a:pt x="2983" y="1683"/>
                  <a:pt x="2984" y="1683"/>
                  <a:pt x="2984" y="1683"/>
                </a:cubicBezTo>
                <a:cubicBezTo>
                  <a:pt x="2984" y="1683"/>
                  <a:pt x="2984" y="1683"/>
                  <a:pt x="2984" y="1683"/>
                </a:cubicBezTo>
                <a:cubicBezTo>
                  <a:pt x="2984" y="1684"/>
                  <a:pt x="2984" y="1684"/>
                  <a:pt x="2984" y="1684"/>
                </a:cubicBezTo>
                <a:cubicBezTo>
                  <a:pt x="2984" y="1684"/>
                  <a:pt x="2985" y="1684"/>
                  <a:pt x="2985" y="1685"/>
                </a:cubicBezTo>
                <a:cubicBezTo>
                  <a:pt x="2985" y="1685"/>
                  <a:pt x="2986" y="1685"/>
                  <a:pt x="2986" y="1685"/>
                </a:cubicBezTo>
                <a:cubicBezTo>
                  <a:pt x="2986" y="1686"/>
                  <a:pt x="2987" y="1686"/>
                  <a:pt x="2987" y="1686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9" y="1687"/>
                  <a:pt x="2989" y="1687"/>
                </a:cubicBezTo>
                <a:cubicBezTo>
                  <a:pt x="2989" y="1688"/>
                  <a:pt x="2989" y="1688"/>
                  <a:pt x="2990" y="1688"/>
                </a:cubicBezTo>
                <a:cubicBezTo>
                  <a:pt x="2990" y="1688"/>
                  <a:pt x="2990" y="1688"/>
                  <a:pt x="2991" y="1689"/>
                </a:cubicBezTo>
                <a:cubicBezTo>
                  <a:pt x="2991" y="1689"/>
                  <a:pt x="2992" y="1689"/>
                  <a:pt x="2992" y="1689"/>
                </a:cubicBezTo>
                <a:cubicBezTo>
                  <a:pt x="2993" y="1690"/>
                  <a:pt x="2993" y="1690"/>
                  <a:pt x="2993" y="1690"/>
                </a:cubicBezTo>
                <a:cubicBezTo>
                  <a:pt x="2994" y="1690"/>
                  <a:pt x="2994" y="1690"/>
                  <a:pt x="2994" y="1690"/>
                </a:cubicBezTo>
                <a:cubicBezTo>
                  <a:pt x="2994" y="1690"/>
                  <a:pt x="2995" y="1691"/>
                  <a:pt x="2995" y="1691"/>
                </a:cubicBezTo>
                <a:cubicBezTo>
                  <a:pt x="2995" y="1691"/>
                  <a:pt x="2996" y="1691"/>
                  <a:pt x="2996" y="1691"/>
                </a:cubicBezTo>
                <a:cubicBezTo>
                  <a:pt x="2997" y="1691"/>
                  <a:pt x="2997" y="1691"/>
                  <a:pt x="2997" y="1691"/>
                </a:cubicBezTo>
                <a:cubicBezTo>
                  <a:pt x="2997" y="1691"/>
                  <a:pt x="2997" y="1692"/>
                  <a:pt x="2998" y="1692"/>
                </a:cubicBezTo>
                <a:cubicBezTo>
                  <a:pt x="2998" y="1692"/>
                  <a:pt x="2998" y="1692"/>
                  <a:pt x="2999" y="1692"/>
                </a:cubicBezTo>
                <a:cubicBezTo>
                  <a:pt x="2999" y="1692"/>
                  <a:pt x="2999" y="1692"/>
                  <a:pt x="3000" y="1692"/>
                </a:cubicBezTo>
                <a:cubicBezTo>
                  <a:pt x="3000" y="1692"/>
                  <a:pt x="3000" y="1692"/>
                  <a:pt x="3000" y="1692"/>
                </a:cubicBezTo>
                <a:cubicBezTo>
                  <a:pt x="3000" y="1633"/>
                  <a:pt x="3000" y="1633"/>
                  <a:pt x="3000" y="1633"/>
                </a:cubicBezTo>
                <a:cubicBezTo>
                  <a:pt x="2999" y="1634"/>
                  <a:pt x="2999" y="1634"/>
                  <a:pt x="2999" y="1634"/>
                </a:cubicBezTo>
                <a:cubicBezTo>
                  <a:pt x="2999" y="1634"/>
                  <a:pt x="2998" y="1634"/>
                  <a:pt x="2998" y="1634"/>
                </a:cubicBezTo>
                <a:cubicBezTo>
                  <a:pt x="2998" y="1634"/>
                  <a:pt x="2998" y="1634"/>
                  <a:pt x="2998" y="1634"/>
                </a:cubicBezTo>
                <a:cubicBezTo>
                  <a:pt x="2997" y="1634"/>
                  <a:pt x="2996" y="1634"/>
                  <a:pt x="2996" y="1635"/>
                </a:cubicBezTo>
                <a:cubicBezTo>
                  <a:pt x="2996" y="1635"/>
                  <a:pt x="2995" y="1635"/>
                  <a:pt x="2995" y="1635"/>
                </a:cubicBezTo>
                <a:cubicBezTo>
                  <a:pt x="2995" y="1635"/>
                  <a:pt x="2995" y="1635"/>
                  <a:pt x="2995" y="1635"/>
                </a:cubicBezTo>
                <a:cubicBezTo>
                  <a:pt x="2994" y="1635"/>
                  <a:pt x="2994" y="1635"/>
                  <a:pt x="2993" y="1636"/>
                </a:cubicBezTo>
                <a:cubicBezTo>
                  <a:pt x="2993" y="1636"/>
                  <a:pt x="2992" y="1636"/>
                  <a:pt x="2992" y="1636"/>
                </a:cubicBezTo>
                <a:cubicBezTo>
                  <a:pt x="2991" y="1636"/>
                  <a:pt x="2991" y="1637"/>
                  <a:pt x="2991" y="1637"/>
                </a:cubicBezTo>
                <a:cubicBezTo>
                  <a:pt x="2990" y="1637"/>
                  <a:pt x="2990" y="1637"/>
                  <a:pt x="2990" y="1637"/>
                </a:cubicBezTo>
                <a:cubicBezTo>
                  <a:pt x="2990" y="1638"/>
                  <a:pt x="2990" y="1638"/>
                  <a:pt x="2989" y="1638"/>
                </a:cubicBezTo>
                <a:cubicBezTo>
                  <a:pt x="2989" y="1638"/>
                  <a:pt x="2989" y="1638"/>
                  <a:pt x="2989" y="1638"/>
                </a:cubicBezTo>
                <a:cubicBezTo>
                  <a:pt x="2989" y="1638"/>
                  <a:pt x="2989" y="1638"/>
                  <a:pt x="2988" y="1638"/>
                </a:cubicBezTo>
                <a:cubicBezTo>
                  <a:pt x="2988" y="1639"/>
                  <a:pt x="2987" y="1639"/>
                  <a:pt x="2987" y="1639"/>
                </a:cubicBezTo>
                <a:cubicBezTo>
                  <a:pt x="2987" y="1640"/>
                  <a:pt x="2986" y="1640"/>
                  <a:pt x="2986" y="1640"/>
                </a:cubicBezTo>
                <a:cubicBezTo>
                  <a:pt x="2986" y="1640"/>
                  <a:pt x="2986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4" y="1642"/>
                  <a:pt x="2984" y="1642"/>
                  <a:pt x="2984" y="1642"/>
                </a:cubicBezTo>
                <a:cubicBezTo>
                  <a:pt x="2984" y="1643"/>
                  <a:pt x="2983" y="1643"/>
                  <a:pt x="2983" y="1643"/>
                </a:cubicBezTo>
                <a:cubicBezTo>
                  <a:pt x="2983" y="1644"/>
                  <a:pt x="2982" y="1644"/>
                  <a:pt x="2982" y="1645"/>
                </a:cubicBezTo>
                <a:cubicBezTo>
                  <a:pt x="2982" y="1645"/>
                  <a:pt x="2982" y="1645"/>
                  <a:pt x="2982" y="1645"/>
                </a:cubicBezTo>
                <a:cubicBezTo>
                  <a:pt x="2981" y="1645"/>
                  <a:pt x="2981" y="1645"/>
                  <a:pt x="2981" y="1645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0" y="1647"/>
                  <a:pt x="2980" y="1647"/>
                </a:cubicBezTo>
                <a:cubicBezTo>
                  <a:pt x="2980" y="1647"/>
                  <a:pt x="2980" y="1647"/>
                  <a:pt x="2980" y="1647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1"/>
                </a:cubicBezTo>
                <a:cubicBezTo>
                  <a:pt x="2757" y="1581"/>
                  <a:pt x="2757" y="1580"/>
                  <a:pt x="2757" y="1580"/>
                </a:cubicBezTo>
                <a:cubicBezTo>
                  <a:pt x="2756" y="1579"/>
                  <a:pt x="2756" y="1579"/>
                  <a:pt x="2756" y="1578"/>
                </a:cubicBezTo>
                <a:cubicBezTo>
                  <a:pt x="2756" y="1578"/>
                  <a:pt x="2756" y="1577"/>
                  <a:pt x="2756" y="1577"/>
                </a:cubicBezTo>
                <a:cubicBezTo>
                  <a:pt x="2756" y="1577"/>
                  <a:pt x="2756" y="1577"/>
                  <a:pt x="2756" y="1577"/>
                </a:cubicBezTo>
                <a:cubicBezTo>
                  <a:pt x="2756" y="1576"/>
                  <a:pt x="2756" y="1576"/>
                  <a:pt x="2756" y="1576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4"/>
                  <a:pt x="2756" y="1574"/>
                </a:cubicBezTo>
                <a:cubicBezTo>
                  <a:pt x="2755" y="1573"/>
                  <a:pt x="2755" y="1573"/>
                  <a:pt x="2755" y="1572"/>
                </a:cubicBezTo>
                <a:cubicBezTo>
                  <a:pt x="2755" y="1572"/>
                  <a:pt x="2755" y="1572"/>
                  <a:pt x="2755" y="1572"/>
                </a:cubicBezTo>
                <a:cubicBezTo>
                  <a:pt x="2755" y="1571"/>
                  <a:pt x="2755" y="1571"/>
                  <a:pt x="2754" y="1571"/>
                </a:cubicBezTo>
                <a:cubicBezTo>
                  <a:pt x="2754" y="1571"/>
                  <a:pt x="2754" y="1570"/>
                  <a:pt x="2754" y="1570"/>
                </a:cubicBezTo>
                <a:cubicBezTo>
                  <a:pt x="2754" y="1569"/>
                  <a:pt x="2753" y="1569"/>
                  <a:pt x="2753" y="1568"/>
                </a:cubicBezTo>
                <a:cubicBezTo>
                  <a:pt x="2753" y="1568"/>
                  <a:pt x="2753" y="1568"/>
                  <a:pt x="2753" y="1568"/>
                </a:cubicBezTo>
                <a:cubicBezTo>
                  <a:pt x="2753" y="1567"/>
                  <a:pt x="2753" y="1567"/>
                  <a:pt x="2753" y="1567"/>
                </a:cubicBezTo>
                <a:cubicBezTo>
                  <a:pt x="2752" y="1567"/>
                  <a:pt x="2752" y="1567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5"/>
                  <a:pt x="2751" y="1565"/>
                  <a:pt x="2751" y="1565"/>
                </a:cubicBezTo>
                <a:cubicBezTo>
                  <a:pt x="2751" y="1564"/>
                  <a:pt x="2750" y="1564"/>
                  <a:pt x="2750" y="1563"/>
                </a:cubicBezTo>
                <a:cubicBezTo>
                  <a:pt x="2750" y="1563"/>
                  <a:pt x="2750" y="1563"/>
                  <a:pt x="2750" y="1563"/>
                </a:cubicBezTo>
                <a:cubicBezTo>
                  <a:pt x="2750" y="1563"/>
                  <a:pt x="2749" y="1563"/>
                  <a:pt x="2749" y="1562"/>
                </a:cubicBezTo>
                <a:cubicBezTo>
                  <a:pt x="2749" y="1562"/>
                  <a:pt x="2749" y="1562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7" y="1560"/>
                </a:cubicBezTo>
                <a:cubicBezTo>
                  <a:pt x="2747" y="1560"/>
                  <a:pt x="2747" y="1560"/>
                  <a:pt x="2746" y="1559"/>
                </a:cubicBezTo>
                <a:cubicBezTo>
                  <a:pt x="2746" y="1559"/>
                  <a:pt x="2745" y="1559"/>
                  <a:pt x="2745" y="1558"/>
                </a:cubicBezTo>
                <a:cubicBezTo>
                  <a:pt x="2745" y="1558"/>
                  <a:pt x="2744" y="1558"/>
                  <a:pt x="2744" y="1558"/>
                </a:cubicBezTo>
                <a:cubicBezTo>
                  <a:pt x="2744" y="1558"/>
                  <a:pt x="2744" y="1558"/>
                  <a:pt x="2744" y="1558"/>
                </a:cubicBezTo>
                <a:cubicBezTo>
                  <a:pt x="2744" y="1557"/>
                  <a:pt x="2744" y="1557"/>
                  <a:pt x="2744" y="1557"/>
                </a:cubicBezTo>
                <a:cubicBezTo>
                  <a:pt x="2743" y="1557"/>
                  <a:pt x="2743" y="1557"/>
                  <a:pt x="2743" y="1557"/>
                </a:cubicBezTo>
                <a:cubicBezTo>
                  <a:pt x="2742" y="1556"/>
                  <a:pt x="2742" y="1556"/>
                  <a:pt x="2742" y="1556"/>
                </a:cubicBezTo>
                <a:cubicBezTo>
                  <a:pt x="2741" y="1556"/>
                  <a:pt x="2741" y="1556"/>
                  <a:pt x="2740" y="1555"/>
                </a:cubicBezTo>
                <a:cubicBezTo>
                  <a:pt x="2740" y="1555"/>
                  <a:pt x="2739" y="1555"/>
                  <a:pt x="2739" y="1555"/>
                </a:cubicBezTo>
                <a:cubicBezTo>
                  <a:pt x="2739" y="1555"/>
                  <a:pt x="2739" y="1555"/>
                  <a:pt x="2739" y="1555"/>
                </a:cubicBezTo>
                <a:cubicBezTo>
                  <a:pt x="2738" y="1555"/>
                  <a:pt x="2738" y="1555"/>
                  <a:pt x="2738" y="1554"/>
                </a:cubicBezTo>
                <a:cubicBezTo>
                  <a:pt x="2738" y="1554"/>
                  <a:pt x="2738" y="1554"/>
                  <a:pt x="2738" y="1554"/>
                </a:cubicBezTo>
                <a:cubicBezTo>
                  <a:pt x="2737" y="1554"/>
                  <a:pt x="2736" y="1554"/>
                  <a:pt x="2736" y="1554"/>
                </a:cubicBezTo>
                <a:cubicBezTo>
                  <a:pt x="2736" y="1553"/>
                  <a:pt x="2735" y="1553"/>
                  <a:pt x="2735" y="1553"/>
                </a:cubicBezTo>
                <a:cubicBezTo>
                  <a:pt x="2735" y="1553"/>
                  <a:pt x="2735" y="1553"/>
                  <a:pt x="2735" y="1553"/>
                </a:cubicBezTo>
                <a:cubicBezTo>
                  <a:pt x="2734" y="1553"/>
                  <a:pt x="2734" y="1553"/>
                  <a:pt x="2733" y="1553"/>
                </a:cubicBezTo>
                <a:cubicBezTo>
                  <a:pt x="2733" y="1553"/>
                  <a:pt x="2733" y="1553"/>
                  <a:pt x="2733" y="1553"/>
                </a:cubicBezTo>
                <a:cubicBezTo>
                  <a:pt x="2732" y="1553"/>
                  <a:pt x="2732" y="1553"/>
                  <a:pt x="2732" y="1553"/>
                </a:cubicBezTo>
                <a:cubicBezTo>
                  <a:pt x="2731" y="1552"/>
                  <a:pt x="2731" y="1552"/>
                  <a:pt x="2730" y="1552"/>
                </a:cubicBezTo>
                <a:cubicBezTo>
                  <a:pt x="2730" y="1552"/>
                  <a:pt x="2729" y="1552"/>
                  <a:pt x="2729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672" y="1326"/>
                  <a:pt x="2672" y="1326"/>
                  <a:pt x="2672" y="1326"/>
                </a:cubicBezTo>
                <a:cubicBezTo>
                  <a:pt x="2683" y="1320"/>
                  <a:pt x="2690" y="1306"/>
                  <a:pt x="2686" y="1293"/>
                </a:cubicBezTo>
                <a:cubicBezTo>
                  <a:pt x="2682" y="1277"/>
                  <a:pt x="2666" y="1267"/>
                  <a:pt x="2650" y="1271"/>
                </a:cubicBezTo>
                <a:cubicBezTo>
                  <a:pt x="2634" y="1275"/>
                  <a:pt x="2624" y="1291"/>
                  <a:pt x="2628" y="1307"/>
                </a:cubicBezTo>
                <a:cubicBezTo>
                  <a:pt x="2632" y="1321"/>
                  <a:pt x="2643" y="1330"/>
                  <a:pt x="2656" y="1330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1" y="1556"/>
                  <a:pt x="2711" y="1557"/>
                </a:cubicBezTo>
                <a:cubicBezTo>
                  <a:pt x="2711" y="1557"/>
                  <a:pt x="2711" y="1557"/>
                  <a:pt x="2711" y="1557"/>
                </a:cubicBezTo>
                <a:cubicBezTo>
                  <a:pt x="2711" y="1557"/>
                  <a:pt x="2711" y="1557"/>
                  <a:pt x="2710" y="1557"/>
                </a:cubicBezTo>
                <a:cubicBezTo>
                  <a:pt x="2710" y="1557"/>
                  <a:pt x="2710" y="1557"/>
                  <a:pt x="2709" y="1558"/>
                </a:cubicBezTo>
                <a:cubicBezTo>
                  <a:pt x="2709" y="1558"/>
                  <a:pt x="2709" y="1558"/>
                  <a:pt x="2708" y="1559"/>
                </a:cubicBezTo>
                <a:cubicBezTo>
                  <a:pt x="2708" y="1559"/>
                  <a:pt x="2708" y="1559"/>
                  <a:pt x="2707" y="1559"/>
                </a:cubicBezTo>
                <a:cubicBezTo>
                  <a:pt x="2707" y="1560"/>
                  <a:pt x="2707" y="1560"/>
                  <a:pt x="2707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1"/>
                  <a:pt x="2706" y="1561"/>
                </a:cubicBezTo>
                <a:cubicBezTo>
                  <a:pt x="2706" y="1561"/>
                  <a:pt x="2705" y="1561"/>
                  <a:pt x="2705" y="1562"/>
                </a:cubicBezTo>
                <a:cubicBezTo>
                  <a:pt x="2705" y="1562"/>
                  <a:pt x="2704" y="1562"/>
                  <a:pt x="2704" y="1562"/>
                </a:cubicBezTo>
                <a:cubicBezTo>
                  <a:pt x="2704" y="1563"/>
                  <a:pt x="2703" y="1563"/>
                  <a:pt x="2703" y="1564"/>
                </a:cubicBezTo>
                <a:cubicBezTo>
                  <a:pt x="2703" y="1564"/>
                  <a:pt x="2703" y="1564"/>
                  <a:pt x="2703" y="1564"/>
                </a:cubicBezTo>
                <a:cubicBezTo>
                  <a:pt x="2703" y="1564"/>
                  <a:pt x="2703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6"/>
                  <a:pt x="2702" y="1566"/>
                  <a:pt x="2701" y="1566"/>
                </a:cubicBezTo>
                <a:cubicBezTo>
                  <a:pt x="2701" y="1566"/>
                  <a:pt x="2701" y="1567"/>
                  <a:pt x="2701" y="1567"/>
                </a:cubicBezTo>
                <a:cubicBezTo>
                  <a:pt x="2701" y="1568"/>
                  <a:pt x="2700" y="1568"/>
                  <a:pt x="2700" y="1569"/>
                </a:cubicBezTo>
                <a:cubicBezTo>
                  <a:pt x="2700" y="1569"/>
                  <a:pt x="2700" y="1569"/>
                  <a:pt x="2699" y="1570"/>
                </a:cubicBezTo>
                <a:cubicBezTo>
                  <a:pt x="2699" y="1570"/>
                  <a:pt x="2699" y="1570"/>
                  <a:pt x="2699" y="1570"/>
                </a:cubicBezTo>
                <a:cubicBezTo>
                  <a:pt x="2699" y="1571"/>
                  <a:pt x="2699" y="1571"/>
                  <a:pt x="2699" y="1571"/>
                </a:cubicBezTo>
                <a:cubicBezTo>
                  <a:pt x="2699" y="1572"/>
                  <a:pt x="2699" y="1572"/>
                  <a:pt x="2698" y="1573"/>
                </a:cubicBezTo>
                <a:cubicBezTo>
                  <a:pt x="2698" y="1573"/>
                  <a:pt x="2698" y="1573"/>
                  <a:pt x="2698" y="1574"/>
                </a:cubicBezTo>
                <a:cubicBezTo>
                  <a:pt x="2698" y="1574"/>
                  <a:pt x="2698" y="1574"/>
                  <a:pt x="2698" y="1574"/>
                </a:cubicBezTo>
                <a:cubicBezTo>
                  <a:pt x="2698" y="1574"/>
                  <a:pt x="2698" y="1575"/>
                  <a:pt x="2698" y="1575"/>
                </a:cubicBezTo>
                <a:cubicBezTo>
                  <a:pt x="2698" y="1576"/>
                  <a:pt x="2698" y="1576"/>
                  <a:pt x="2698" y="1576"/>
                </a:cubicBezTo>
                <a:cubicBezTo>
                  <a:pt x="2697" y="1576"/>
                  <a:pt x="2697" y="1577"/>
                  <a:pt x="2697" y="1577"/>
                </a:cubicBezTo>
                <a:cubicBezTo>
                  <a:pt x="2697" y="1577"/>
                  <a:pt x="2697" y="1578"/>
                  <a:pt x="2697" y="1579"/>
                </a:cubicBezTo>
                <a:cubicBezTo>
                  <a:pt x="2697" y="1579"/>
                  <a:pt x="2697" y="1579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1"/>
                  <a:pt x="2697" y="1581"/>
                  <a:pt x="2697" y="1581"/>
                </a:cubicBezTo>
                <a:cubicBezTo>
                  <a:pt x="2697" y="1581"/>
                  <a:pt x="2697" y="1581"/>
                  <a:pt x="2697" y="1582"/>
                </a:cubicBezTo>
                <a:cubicBezTo>
                  <a:pt x="2697" y="1582"/>
                  <a:pt x="2697" y="1582"/>
                  <a:pt x="2697" y="1583"/>
                </a:cubicBezTo>
                <a:cubicBezTo>
                  <a:pt x="2697" y="1583"/>
                  <a:pt x="2697" y="1583"/>
                  <a:pt x="2697" y="1583"/>
                </a:cubicBezTo>
                <a:cubicBezTo>
                  <a:pt x="2697" y="1583"/>
                  <a:pt x="2697" y="1584"/>
                  <a:pt x="2697" y="1584"/>
                </a:cubicBezTo>
                <a:cubicBezTo>
                  <a:pt x="2697" y="1585"/>
                  <a:pt x="2697" y="1585"/>
                  <a:pt x="2697" y="1586"/>
                </a:cubicBezTo>
                <a:cubicBezTo>
                  <a:pt x="2697" y="1586"/>
                  <a:pt x="2697" y="1587"/>
                  <a:pt x="2697" y="1587"/>
                </a:cubicBezTo>
                <a:cubicBezTo>
                  <a:pt x="2697" y="1587"/>
                  <a:pt x="2697" y="1587"/>
                  <a:pt x="2697" y="1587"/>
                </a:cubicBezTo>
                <a:cubicBezTo>
                  <a:pt x="2697" y="1588"/>
                  <a:pt x="2698" y="1588"/>
                  <a:pt x="2698" y="1589"/>
                </a:cubicBezTo>
                <a:cubicBezTo>
                  <a:pt x="2698" y="1589"/>
                  <a:pt x="2698" y="1589"/>
                  <a:pt x="2698" y="1589"/>
                </a:cubicBezTo>
                <a:cubicBezTo>
                  <a:pt x="2698" y="1589"/>
                  <a:pt x="2698" y="1590"/>
                  <a:pt x="2698" y="1590"/>
                </a:cubicBezTo>
                <a:cubicBezTo>
                  <a:pt x="2698" y="1591"/>
                  <a:pt x="2698" y="1591"/>
                  <a:pt x="2698" y="1592"/>
                </a:cubicBezTo>
                <a:cubicBezTo>
                  <a:pt x="2699" y="1592"/>
                  <a:pt x="2699" y="1592"/>
                  <a:pt x="2699" y="1592"/>
                </a:cubicBezTo>
                <a:cubicBezTo>
                  <a:pt x="2699" y="1593"/>
                  <a:pt x="2699" y="1593"/>
                  <a:pt x="2699" y="1593"/>
                </a:cubicBezTo>
                <a:cubicBezTo>
                  <a:pt x="2699" y="1593"/>
                  <a:pt x="2699" y="1594"/>
                  <a:pt x="2700" y="1594"/>
                </a:cubicBezTo>
                <a:cubicBezTo>
                  <a:pt x="2700" y="1595"/>
                  <a:pt x="2700" y="1595"/>
                  <a:pt x="2700" y="1596"/>
                </a:cubicBezTo>
                <a:cubicBezTo>
                  <a:pt x="2700" y="1596"/>
                  <a:pt x="2700" y="1596"/>
                  <a:pt x="2700" y="1596"/>
                </a:cubicBezTo>
                <a:cubicBezTo>
                  <a:pt x="2533" y="1757"/>
                  <a:pt x="2533" y="1757"/>
                  <a:pt x="2533" y="1757"/>
                </a:cubicBezTo>
                <a:cubicBezTo>
                  <a:pt x="2533" y="1757"/>
                  <a:pt x="2532" y="1757"/>
                  <a:pt x="2532" y="1757"/>
                </a:cubicBezTo>
                <a:cubicBezTo>
                  <a:pt x="2532" y="1757"/>
                  <a:pt x="2531" y="1757"/>
                  <a:pt x="2531" y="1756"/>
                </a:cubicBezTo>
                <a:cubicBezTo>
                  <a:pt x="2530" y="1756"/>
                  <a:pt x="2530" y="1756"/>
                  <a:pt x="2530" y="1756"/>
                </a:cubicBezTo>
                <a:cubicBezTo>
                  <a:pt x="2529" y="1756"/>
                  <a:pt x="2529" y="1756"/>
                  <a:pt x="2529" y="1756"/>
                </a:cubicBezTo>
                <a:cubicBezTo>
                  <a:pt x="2529" y="1755"/>
                  <a:pt x="2528" y="1755"/>
                  <a:pt x="2528" y="1755"/>
                </a:cubicBezTo>
                <a:cubicBezTo>
                  <a:pt x="2528" y="1755"/>
                  <a:pt x="2527" y="1755"/>
                  <a:pt x="2527" y="1755"/>
                </a:cubicBezTo>
                <a:cubicBezTo>
                  <a:pt x="2526" y="1755"/>
                  <a:pt x="2526" y="1754"/>
                  <a:pt x="2526" y="1754"/>
                </a:cubicBezTo>
                <a:cubicBezTo>
                  <a:pt x="2526" y="1754"/>
                  <a:pt x="2526" y="1754"/>
                  <a:pt x="2525" y="1754"/>
                </a:cubicBezTo>
                <a:cubicBezTo>
                  <a:pt x="2525" y="1754"/>
                  <a:pt x="2524" y="1754"/>
                  <a:pt x="2524" y="1754"/>
                </a:cubicBezTo>
                <a:cubicBezTo>
                  <a:pt x="2524" y="1754"/>
                  <a:pt x="2524" y="1754"/>
                  <a:pt x="2523" y="1754"/>
                </a:cubicBezTo>
                <a:cubicBezTo>
                  <a:pt x="2523" y="1754"/>
                  <a:pt x="2523" y="1754"/>
                  <a:pt x="2522" y="1754"/>
                </a:cubicBezTo>
                <a:cubicBezTo>
                  <a:pt x="2522" y="1754"/>
                  <a:pt x="2521" y="1753"/>
                  <a:pt x="2521" y="1753"/>
                </a:cubicBezTo>
                <a:cubicBezTo>
                  <a:pt x="2520" y="1753"/>
                  <a:pt x="2520" y="1753"/>
                  <a:pt x="2520" y="1753"/>
                </a:cubicBezTo>
                <a:cubicBezTo>
                  <a:pt x="2519" y="1753"/>
                  <a:pt x="2519" y="1753"/>
                  <a:pt x="2518" y="1753"/>
                </a:cubicBezTo>
                <a:cubicBezTo>
                  <a:pt x="2518" y="1753"/>
                  <a:pt x="2518" y="1753"/>
                  <a:pt x="2518" y="1753"/>
                </a:cubicBezTo>
                <a:cubicBezTo>
                  <a:pt x="2517" y="1753"/>
                  <a:pt x="2517" y="1753"/>
                  <a:pt x="2517" y="1753"/>
                </a:cubicBezTo>
                <a:cubicBezTo>
                  <a:pt x="2516" y="1753"/>
                  <a:pt x="2516" y="1753"/>
                  <a:pt x="2515" y="1753"/>
                </a:cubicBezTo>
                <a:cubicBezTo>
                  <a:pt x="2515" y="1753"/>
                  <a:pt x="2514" y="1753"/>
                  <a:pt x="2514" y="1753"/>
                </a:cubicBezTo>
                <a:cubicBezTo>
                  <a:pt x="2513" y="1753"/>
                  <a:pt x="2513" y="1754"/>
                  <a:pt x="2513" y="1754"/>
                </a:cubicBezTo>
                <a:cubicBezTo>
                  <a:pt x="2512" y="1754"/>
                  <a:pt x="2512" y="1754"/>
                  <a:pt x="2512" y="1754"/>
                </a:cubicBezTo>
                <a:cubicBezTo>
                  <a:pt x="2512" y="1754"/>
                  <a:pt x="2511" y="1754"/>
                  <a:pt x="2511" y="1754"/>
                </a:cubicBezTo>
                <a:cubicBezTo>
                  <a:pt x="2510" y="1754"/>
                  <a:pt x="2510" y="1754"/>
                  <a:pt x="2510" y="1754"/>
                </a:cubicBezTo>
                <a:cubicBezTo>
                  <a:pt x="2510" y="1754"/>
                  <a:pt x="2510" y="1754"/>
                  <a:pt x="2509" y="1754"/>
                </a:cubicBezTo>
                <a:cubicBezTo>
                  <a:pt x="2509" y="1754"/>
                  <a:pt x="2508" y="1755"/>
                  <a:pt x="2508" y="1755"/>
                </a:cubicBezTo>
                <a:cubicBezTo>
                  <a:pt x="2508" y="1755"/>
                  <a:pt x="2507" y="1755"/>
                  <a:pt x="2507" y="1755"/>
                </a:cubicBezTo>
                <a:cubicBezTo>
                  <a:pt x="2507" y="1755"/>
                  <a:pt x="2507" y="1755"/>
                  <a:pt x="2506" y="1755"/>
                </a:cubicBezTo>
                <a:cubicBezTo>
                  <a:pt x="2506" y="1755"/>
                  <a:pt x="2506" y="1756"/>
                  <a:pt x="2505" y="1756"/>
                </a:cubicBezTo>
                <a:cubicBezTo>
                  <a:pt x="2505" y="1756"/>
                  <a:pt x="2504" y="1756"/>
                  <a:pt x="2504" y="1757"/>
                </a:cubicBezTo>
                <a:cubicBezTo>
                  <a:pt x="2503" y="1757"/>
                  <a:pt x="2503" y="1757"/>
                  <a:pt x="2503" y="1757"/>
                </a:cubicBezTo>
                <a:cubicBezTo>
                  <a:pt x="2502" y="1757"/>
                  <a:pt x="2502" y="1757"/>
                  <a:pt x="2502" y="1758"/>
                </a:cubicBezTo>
                <a:cubicBezTo>
                  <a:pt x="2502" y="1758"/>
                  <a:pt x="2501" y="1758"/>
                  <a:pt x="2501" y="1758"/>
                </a:cubicBezTo>
                <a:cubicBezTo>
                  <a:pt x="2501" y="1758"/>
                  <a:pt x="2501" y="1758"/>
                  <a:pt x="2501" y="1758"/>
                </a:cubicBezTo>
                <a:cubicBezTo>
                  <a:pt x="2501" y="1758"/>
                  <a:pt x="2500" y="1758"/>
                  <a:pt x="2500" y="1759"/>
                </a:cubicBezTo>
                <a:cubicBezTo>
                  <a:pt x="2500" y="1759"/>
                  <a:pt x="2499" y="1759"/>
                  <a:pt x="2499" y="1760"/>
                </a:cubicBezTo>
                <a:cubicBezTo>
                  <a:pt x="2498" y="1760"/>
                  <a:pt x="2498" y="1760"/>
                  <a:pt x="2498" y="1760"/>
                </a:cubicBezTo>
                <a:cubicBezTo>
                  <a:pt x="2498" y="1761"/>
                  <a:pt x="2497" y="1761"/>
                  <a:pt x="2497" y="1761"/>
                </a:cubicBezTo>
                <a:cubicBezTo>
                  <a:pt x="2497" y="1761"/>
                  <a:pt x="2497" y="1761"/>
                  <a:pt x="2497" y="1761"/>
                </a:cubicBezTo>
                <a:cubicBezTo>
                  <a:pt x="2497" y="1762"/>
                  <a:pt x="2497" y="1762"/>
                  <a:pt x="2497" y="1762"/>
                </a:cubicBezTo>
                <a:cubicBezTo>
                  <a:pt x="2496" y="1762"/>
                  <a:pt x="2496" y="1762"/>
                  <a:pt x="2496" y="1763"/>
                </a:cubicBezTo>
                <a:cubicBezTo>
                  <a:pt x="2495" y="1763"/>
                  <a:pt x="2495" y="1763"/>
                  <a:pt x="2495" y="1764"/>
                </a:cubicBezTo>
                <a:cubicBezTo>
                  <a:pt x="2494" y="1764"/>
                  <a:pt x="2494" y="1764"/>
                  <a:pt x="2494" y="1765"/>
                </a:cubicBezTo>
                <a:cubicBezTo>
                  <a:pt x="2494" y="1765"/>
                  <a:pt x="2493" y="1765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7"/>
                  <a:pt x="2492" y="1767"/>
                  <a:pt x="2492" y="1767"/>
                </a:cubicBezTo>
                <a:cubicBezTo>
                  <a:pt x="2492" y="1767"/>
                  <a:pt x="2492" y="1767"/>
                  <a:pt x="2492" y="1767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2"/>
                  <a:pt x="2269" y="1702"/>
                  <a:pt x="2268" y="1701"/>
                </a:cubicBezTo>
                <a:cubicBezTo>
                  <a:pt x="2268" y="1701"/>
                  <a:pt x="2268" y="1701"/>
                  <a:pt x="2268" y="1700"/>
                </a:cubicBezTo>
                <a:cubicBezTo>
                  <a:pt x="2268" y="1700"/>
                  <a:pt x="2268" y="1699"/>
                  <a:pt x="2268" y="1698"/>
                </a:cubicBezTo>
                <a:cubicBezTo>
                  <a:pt x="2268" y="1698"/>
                  <a:pt x="2268" y="1698"/>
                  <a:pt x="2268" y="1697"/>
                </a:cubicBezTo>
                <a:cubicBezTo>
                  <a:pt x="2268" y="1697"/>
                  <a:pt x="2268" y="1697"/>
                  <a:pt x="2268" y="1697"/>
                </a:cubicBezTo>
                <a:cubicBezTo>
                  <a:pt x="2268" y="1696"/>
                  <a:pt x="2268" y="1696"/>
                  <a:pt x="2268" y="1695"/>
                </a:cubicBezTo>
                <a:cubicBezTo>
                  <a:pt x="2268" y="1695"/>
                  <a:pt x="2268" y="1695"/>
                  <a:pt x="2268" y="1695"/>
                </a:cubicBezTo>
                <a:cubicBezTo>
                  <a:pt x="2268" y="1695"/>
                  <a:pt x="2267" y="1695"/>
                  <a:pt x="2267" y="1694"/>
                </a:cubicBezTo>
                <a:cubicBezTo>
                  <a:pt x="2267" y="1694"/>
                  <a:pt x="2267" y="1693"/>
                  <a:pt x="2267" y="1693"/>
                </a:cubicBezTo>
                <a:cubicBezTo>
                  <a:pt x="2267" y="1692"/>
                  <a:pt x="2267" y="1692"/>
                  <a:pt x="2267" y="1692"/>
                </a:cubicBezTo>
                <a:cubicBezTo>
                  <a:pt x="2267" y="1692"/>
                  <a:pt x="2266" y="1691"/>
                  <a:pt x="2266" y="1691"/>
                </a:cubicBezTo>
                <a:cubicBezTo>
                  <a:pt x="2266" y="1691"/>
                  <a:pt x="2266" y="1690"/>
                  <a:pt x="2266" y="1690"/>
                </a:cubicBezTo>
                <a:cubicBezTo>
                  <a:pt x="2266" y="1689"/>
                  <a:pt x="2265" y="1689"/>
                  <a:pt x="2265" y="1688"/>
                </a:cubicBezTo>
                <a:cubicBezTo>
                  <a:pt x="2265" y="1688"/>
                  <a:pt x="2265" y="1688"/>
                  <a:pt x="2265" y="1687"/>
                </a:cubicBezTo>
                <a:cubicBezTo>
                  <a:pt x="2264" y="1687"/>
                  <a:pt x="2264" y="1687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3" y="1686"/>
                  <a:pt x="2263" y="1685"/>
                  <a:pt x="2263" y="1685"/>
                </a:cubicBezTo>
                <a:cubicBezTo>
                  <a:pt x="2263" y="1685"/>
                  <a:pt x="2262" y="1684"/>
                  <a:pt x="2262" y="1684"/>
                </a:cubicBezTo>
                <a:cubicBezTo>
                  <a:pt x="2262" y="1683"/>
                  <a:pt x="2261" y="1683"/>
                  <a:pt x="2261" y="1683"/>
                </a:cubicBezTo>
                <a:cubicBezTo>
                  <a:pt x="2261" y="1682"/>
                  <a:pt x="2261" y="1682"/>
                  <a:pt x="2260" y="1682"/>
                </a:cubicBezTo>
                <a:cubicBezTo>
                  <a:pt x="2260" y="1682"/>
                  <a:pt x="2260" y="1682"/>
                  <a:pt x="2260" y="1682"/>
                </a:cubicBezTo>
                <a:cubicBezTo>
                  <a:pt x="2260" y="1682"/>
                  <a:pt x="2260" y="1681"/>
                  <a:pt x="2260" y="1681"/>
                </a:cubicBezTo>
                <a:cubicBezTo>
                  <a:pt x="2260" y="1681"/>
                  <a:pt x="2259" y="1681"/>
                  <a:pt x="2259" y="1681"/>
                </a:cubicBezTo>
                <a:cubicBezTo>
                  <a:pt x="2259" y="1680"/>
                  <a:pt x="2258" y="1680"/>
                  <a:pt x="2258" y="1680"/>
                </a:cubicBezTo>
                <a:cubicBezTo>
                  <a:pt x="2258" y="1679"/>
                  <a:pt x="2257" y="1679"/>
                  <a:pt x="2257" y="1679"/>
                </a:cubicBezTo>
                <a:cubicBezTo>
                  <a:pt x="2257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5" y="1678"/>
                </a:cubicBezTo>
                <a:cubicBezTo>
                  <a:pt x="2255" y="1677"/>
                  <a:pt x="2255" y="1677"/>
                  <a:pt x="2254" y="1677"/>
                </a:cubicBezTo>
                <a:cubicBezTo>
                  <a:pt x="2254" y="1677"/>
                  <a:pt x="2254" y="1677"/>
                  <a:pt x="2253" y="1676"/>
                </a:cubicBezTo>
                <a:cubicBezTo>
                  <a:pt x="2253" y="1676"/>
                  <a:pt x="2252" y="1676"/>
                  <a:pt x="2252" y="1676"/>
                </a:cubicBezTo>
                <a:cubicBezTo>
                  <a:pt x="2252" y="1675"/>
                  <a:pt x="2251" y="1675"/>
                  <a:pt x="2251" y="1675"/>
                </a:cubicBezTo>
                <a:cubicBezTo>
                  <a:pt x="2251" y="1675"/>
                  <a:pt x="2250" y="1675"/>
                  <a:pt x="2250" y="1675"/>
                </a:cubicBezTo>
                <a:cubicBezTo>
                  <a:pt x="2250" y="1675"/>
                  <a:pt x="2250" y="1675"/>
                  <a:pt x="2249" y="1674"/>
                </a:cubicBezTo>
                <a:cubicBezTo>
                  <a:pt x="2249" y="1674"/>
                  <a:pt x="2248" y="1674"/>
                  <a:pt x="2248" y="1674"/>
                </a:cubicBezTo>
                <a:cubicBezTo>
                  <a:pt x="2247" y="1674"/>
                  <a:pt x="2247" y="1674"/>
                  <a:pt x="2247" y="1674"/>
                </a:cubicBezTo>
                <a:cubicBezTo>
                  <a:pt x="2247" y="1674"/>
                  <a:pt x="2247" y="1674"/>
                  <a:pt x="2247" y="1673"/>
                </a:cubicBezTo>
                <a:cubicBezTo>
                  <a:pt x="2246" y="1673"/>
                  <a:pt x="2246" y="1673"/>
                  <a:pt x="2245" y="1673"/>
                </a:cubicBezTo>
                <a:cubicBezTo>
                  <a:pt x="2245" y="1673"/>
                  <a:pt x="2245" y="1673"/>
                  <a:pt x="2245" y="1673"/>
                </a:cubicBezTo>
                <a:cubicBezTo>
                  <a:pt x="2244" y="1673"/>
                  <a:pt x="2244" y="1673"/>
                  <a:pt x="2244" y="1673"/>
                </a:cubicBezTo>
                <a:cubicBezTo>
                  <a:pt x="2243" y="1673"/>
                  <a:pt x="2243" y="1673"/>
                  <a:pt x="2242" y="1673"/>
                </a:cubicBezTo>
                <a:cubicBezTo>
                  <a:pt x="2242" y="1673"/>
                  <a:pt x="2241" y="1672"/>
                  <a:pt x="2241" y="1672"/>
                </a:cubicBezTo>
                <a:cubicBezTo>
                  <a:pt x="2240" y="1672"/>
                  <a:pt x="2240" y="1672"/>
                  <a:pt x="2240" y="1672"/>
                </a:cubicBezTo>
                <a:cubicBezTo>
                  <a:pt x="2239" y="1672"/>
                  <a:pt x="2239" y="1672"/>
                  <a:pt x="2239" y="1672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5" y="1446"/>
                  <a:pt x="2185" y="1446"/>
                </a:cubicBezTo>
                <a:cubicBezTo>
                  <a:pt x="2185" y="1446"/>
                  <a:pt x="2185" y="1446"/>
                  <a:pt x="2185" y="1446"/>
                </a:cubicBezTo>
                <a:cubicBezTo>
                  <a:pt x="2185" y="1446"/>
                  <a:pt x="2185" y="1445"/>
                  <a:pt x="2185" y="1445"/>
                </a:cubicBezTo>
                <a:cubicBezTo>
                  <a:pt x="2186" y="1445"/>
                  <a:pt x="2186" y="1445"/>
                  <a:pt x="2186" y="1445"/>
                </a:cubicBezTo>
                <a:cubicBezTo>
                  <a:pt x="2187" y="1444"/>
                  <a:pt x="2187" y="1444"/>
                  <a:pt x="2188" y="1444"/>
                </a:cubicBezTo>
                <a:cubicBezTo>
                  <a:pt x="2188" y="1444"/>
                  <a:pt x="2188" y="1443"/>
                  <a:pt x="2189" y="1443"/>
                </a:cubicBezTo>
                <a:cubicBezTo>
                  <a:pt x="2189" y="1443"/>
                  <a:pt x="2189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1" y="1441"/>
                  <a:pt x="2191" y="1441"/>
                </a:cubicBezTo>
                <a:cubicBezTo>
                  <a:pt x="2191" y="1441"/>
                  <a:pt x="2192" y="1440"/>
                  <a:pt x="2192" y="1440"/>
                </a:cubicBezTo>
                <a:cubicBezTo>
                  <a:pt x="2192" y="1440"/>
                  <a:pt x="2193" y="1439"/>
                  <a:pt x="2193" y="1439"/>
                </a:cubicBezTo>
                <a:cubicBezTo>
                  <a:pt x="2193" y="1438"/>
                  <a:pt x="2193" y="1438"/>
                  <a:pt x="2194" y="1438"/>
                </a:cubicBezTo>
                <a:cubicBezTo>
                  <a:pt x="2194" y="1438"/>
                  <a:pt x="2194" y="1438"/>
                  <a:pt x="2194" y="1438"/>
                </a:cubicBezTo>
                <a:cubicBezTo>
                  <a:pt x="2194" y="1437"/>
                  <a:pt x="2194" y="1437"/>
                  <a:pt x="2194" y="1437"/>
                </a:cubicBezTo>
                <a:cubicBezTo>
                  <a:pt x="2194" y="1437"/>
                  <a:pt x="2194" y="1437"/>
                  <a:pt x="2195" y="1436"/>
                </a:cubicBezTo>
                <a:cubicBezTo>
                  <a:pt x="2195" y="1436"/>
                  <a:pt x="2195" y="1436"/>
                  <a:pt x="2195" y="1435"/>
                </a:cubicBezTo>
                <a:cubicBezTo>
                  <a:pt x="2195" y="1435"/>
                  <a:pt x="2196" y="1434"/>
                  <a:pt x="2196" y="1434"/>
                </a:cubicBezTo>
                <a:cubicBezTo>
                  <a:pt x="2196" y="1433"/>
                  <a:pt x="2196" y="1433"/>
                  <a:pt x="2196" y="1433"/>
                </a:cubicBezTo>
                <a:cubicBezTo>
                  <a:pt x="2197" y="1432"/>
                  <a:pt x="2197" y="1432"/>
                  <a:pt x="2197" y="1432"/>
                </a:cubicBezTo>
                <a:cubicBezTo>
                  <a:pt x="2197" y="1432"/>
                  <a:pt x="2197" y="1431"/>
                  <a:pt x="2197" y="1431"/>
                </a:cubicBezTo>
                <a:cubicBezTo>
                  <a:pt x="2197" y="1431"/>
                  <a:pt x="2197" y="1430"/>
                  <a:pt x="2198" y="1430"/>
                </a:cubicBezTo>
                <a:cubicBezTo>
                  <a:pt x="2198" y="1429"/>
                  <a:pt x="2198" y="1429"/>
                  <a:pt x="2198" y="1429"/>
                </a:cubicBezTo>
                <a:cubicBezTo>
                  <a:pt x="2198" y="1429"/>
                  <a:pt x="2198" y="1429"/>
                  <a:pt x="2198" y="1428"/>
                </a:cubicBezTo>
                <a:cubicBezTo>
                  <a:pt x="2198" y="1428"/>
                  <a:pt x="2198" y="1427"/>
                  <a:pt x="2198" y="1427"/>
                </a:cubicBezTo>
                <a:cubicBezTo>
                  <a:pt x="2198" y="1427"/>
                  <a:pt x="2198" y="1427"/>
                  <a:pt x="2198" y="1426"/>
                </a:cubicBezTo>
                <a:cubicBezTo>
                  <a:pt x="2199" y="1426"/>
                  <a:pt x="2199" y="1426"/>
                  <a:pt x="2199" y="1426"/>
                </a:cubicBezTo>
                <a:cubicBezTo>
                  <a:pt x="2199" y="1425"/>
                  <a:pt x="2199" y="1424"/>
                  <a:pt x="2199" y="1424"/>
                </a:cubicBezTo>
                <a:cubicBezTo>
                  <a:pt x="2199" y="1423"/>
                  <a:pt x="2199" y="1423"/>
                  <a:pt x="2199" y="1423"/>
                </a:cubicBezTo>
                <a:cubicBezTo>
                  <a:pt x="2199" y="1422"/>
                  <a:pt x="2199" y="1422"/>
                  <a:pt x="2199" y="1421"/>
                </a:cubicBezTo>
                <a:cubicBezTo>
                  <a:pt x="2199" y="1421"/>
                  <a:pt x="2199" y="1421"/>
                  <a:pt x="2199" y="1421"/>
                </a:cubicBezTo>
                <a:cubicBezTo>
                  <a:pt x="2199" y="1420"/>
                  <a:pt x="2199" y="1420"/>
                  <a:pt x="2199" y="1420"/>
                </a:cubicBezTo>
                <a:cubicBezTo>
                  <a:pt x="2199" y="1419"/>
                  <a:pt x="2199" y="1419"/>
                  <a:pt x="2199" y="1418"/>
                </a:cubicBezTo>
                <a:cubicBezTo>
                  <a:pt x="2199" y="1418"/>
                  <a:pt x="2199" y="1417"/>
                  <a:pt x="2199" y="1417"/>
                </a:cubicBezTo>
                <a:cubicBezTo>
                  <a:pt x="2199" y="1416"/>
                  <a:pt x="2199" y="1416"/>
                  <a:pt x="2199" y="1416"/>
                </a:cubicBezTo>
                <a:cubicBezTo>
                  <a:pt x="2199" y="1415"/>
                  <a:pt x="2199" y="1415"/>
                  <a:pt x="2199" y="1415"/>
                </a:cubicBezTo>
                <a:cubicBezTo>
                  <a:pt x="2198" y="1415"/>
                  <a:pt x="2198" y="1414"/>
                  <a:pt x="2198" y="1414"/>
                </a:cubicBezTo>
                <a:cubicBezTo>
                  <a:pt x="2198" y="1414"/>
                  <a:pt x="2198" y="1413"/>
                  <a:pt x="2198" y="1413"/>
                </a:cubicBezTo>
                <a:cubicBezTo>
                  <a:pt x="2198" y="1413"/>
                  <a:pt x="2198" y="1413"/>
                  <a:pt x="2198" y="1412"/>
                </a:cubicBezTo>
                <a:cubicBezTo>
                  <a:pt x="2198" y="1412"/>
                  <a:pt x="2198" y="1411"/>
                  <a:pt x="2197" y="1411"/>
                </a:cubicBezTo>
                <a:cubicBezTo>
                  <a:pt x="2197" y="1411"/>
                  <a:pt x="2197" y="1410"/>
                  <a:pt x="2197" y="1410"/>
                </a:cubicBezTo>
                <a:cubicBezTo>
                  <a:pt x="2197" y="1410"/>
                  <a:pt x="2197" y="1410"/>
                  <a:pt x="2197" y="1409"/>
                </a:cubicBezTo>
                <a:cubicBezTo>
                  <a:pt x="2197" y="1409"/>
                  <a:pt x="2197" y="1409"/>
                  <a:pt x="2196" y="1408"/>
                </a:cubicBezTo>
                <a:cubicBezTo>
                  <a:pt x="2196" y="1408"/>
                  <a:pt x="2196" y="1407"/>
                  <a:pt x="2196" y="1407"/>
                </a:cubicBezTo>
                <a:cubicBezTo>
                  <a:pt x="2196" y="1407"/>
                  <a:pt x="2196" y="1406"/>
                  <a:pt x="2195" y="1406"/>
                </a:cubicBezTo>
                <a:cubicBezTo>
                  <a:pt x="2363" y="1245"/>
                  <a:pt x="2363" y="1245"/>
                  <a:pt x="2363" y="1245"/>
                </a:cubicBezTo>
                <a:cubicBezTo>
                  <a:pt x="2364" y="1246"/>
                  <a:pt x="2365" y="1246"/>
                  <a:pt x="2366" y="1247"/>
                </a:cubicBezTo>
                <a:cubicBezTo>
                  <a:pt x="2367" y="1247"/>
                  <a:pt x="2367" y="1247"/>
                  <a:pt x="2367" y="1247"/>
                </a:cubicBezTo>
                <a:cubicBezTo>
                  <a:pt x="2368" y="1247"/>
                  <a:pt x="2368" y="1247"/>
                  <a:pt x="2368" y="1247"/>
                </a:cubicBezTo>
                <a:cubicBezTo>
                  <a:pt x="2369" y="1248"/>
                  <a:pt x="2371" y="1248"/>
                  <a:pt x="2372" y="1249"/>
                </a:cubicBezTo>
                <a:cubicBezTo>
                  <a:pt x="2372" y="1249"/>
                  <a:pt x="2372" y="1249"/>
                  <a:pt x="2373" y="1249"/>
                </a:cubicBezTo>
                <a:cubicBezTo>
                  <a:pt x="2374" y="1249"/>
                  <a:pt x="2375" y="1249"/>
                  <a:pt x="2377" y="1249"/>
                </a:cubicBezTo>
                <a:cubicBezTo>
                  <a:pt x="2377" y="1249"/>
                  <a:pt x="2377" y="1249"/>
                  <a:pt x="2378" y="1249"/>
                </a:cubicBezTo>
                <a:cubicBezTo>
                  <a:pt x="2378" y="1249"/>
                  <a:pt x="2378" y="1249"/>
                  <a:pt x="2378" y="1249"/>
                </a:cubicBezTo>
                <a:cubicBezTo>
                  <a:pt x="2380" y="1249"/>
                  <a:pt x="2382" y="1249"/>
                  <a:pt x="2383" y="1249"/>
                </a:cubicBezTo>
                <a:cubicBezTo>
                  <a:pt x="2384" y="1249"/>
                  <a:pt x="2384" y="1249"/>
                  <a:pt x="2384" y="1249"/>
                </a:cubicBezTo>
                <a:cubicBezTo>
                  <a:pt x="2385" y="1249"/>
                  <a:pt x="2385" y="1249"/>
                  <a:pt x="2386" y="1248"/>
                </a:cubicBezTo>
                <a:cubicBezTo>
                  <a:pt x="2387" y="1248"/>
                  <a:pt x="2388" y="1248"/>
                  <a:pt x="2389" y="1247"/>
                </a:cubicBezTo>
                <a:cubicBezTo>
                  <a:pt x="2389" y="1247"/>
                  <a:pt x="2389" y="1247"/>
                  <a:pt x="2390" y="1247"/>
                </a:cubicBezTo>
                <a:cubicBezTo>
                  <a:pt x="2391" y="1246"/>
                  <a:pt x="2393" y="1246"/>
                  <a:pt x="2394" y="1245"/>
                </a:cubicBezTo>
                <a:cubicBezTo>
                  <a:pt x="2394" y="1245"/>
                  <a:pt x="2395" y="1245"/>
                  <a:pt x="2395" y="1245"/>
                </a:cubicBezTo>
                <a:cubicBezTo>
                  <a:pt x="2396" y="1243"/>
                  <a:pt x="2398" y="1242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401" y="1239"/>
                  <a:pt x="2402" y="1238"/>
                  <a:pt x="2403" y="1237"/>
                </a:cubicBezTo>
                <a:cubicBezTo>
                  <a:pt x="2403" y="1236"/>
                  <a:pt x="2403" y="1236"/>
                  <a:pt x="2403" y="1236"/>
                </a:cubicBezTo>
                <a:cubicBezTo>
                  <a:pt x="2404" y="1235"/>
                  <a:pt x="2405" y="1233"/>
                  <a:pt x="2406" y="1232"/>
                </a:cubicBezTo>
                <a:cubicBezTo>
                  <a:pt x="2406" y="1231"/>
                  <a:pt x="2406" y="1231"/>
                  <a:pt x="2406" y="1231"/>
                </a:cubicBezTo>
                <a:cubicBezTo>
                  <a:pt x="2407" y="1229"/>
                  <a:pt x="2407" y="1228"/>
                  <a:pt x="2408" y="1226"/>
                </a:cubicBezTo>
                <a:cubicBezTo>
                  <a:pt x="2408" y="1226"/>
                  <a:pt x="2408" y="1226"/>
                  <a:pt x="2408" y="1225"/>
                </a:cubicBezTo>
                <a:cubicBezTo>
                  <a:pt x="2408" y="1224"/>
                  <a:pt x="2408" y="1222"/>
                  <a:pt x="2408" y="1220"/>
                </a:cubicBezTo>
                <a:cubicBezTo>
                  <a:pt x="2408" y="1220"/>
                  <a:pt x="2408" y="1220"/>
                  <a:pt x="2408" y="1220"/>
                </a:cubicBezTo>
                <a:cubicBezTo>
                  <a:pt x="2408" y="1218"/>
                  <a:pt x="2408" y="1216"/>
                  <a:pt x="2408" y="1215"/>
                </a:cubicBezTo>
                <a:cubicBezTo>
                  <a:pt x="2408" y="1214"/>
                  <a:pt x="2408" y="1214"/>
                  <a:pt x="2408" y="1214"/>
                </a:cubicBezTo>
                <a:cubicBezTo>
                  <a:pt x="2408" y="1213"/>
                  <a:pt x="2408" y="1213"/>
                  <a:pt x="2408" y="1212"/>
                </a:cubicBezTo>
                <a:cubicBezTo>
                  <a:pt x="2407" y="1211"/>
                  <a:pt x="2407" y="1210"/>
                  <a:pt x="2407" y="1209"/>
                </a:cubicBezTo>
                <a:cubicBezTo>
                  <a:pt x="2406" y="1209"/>
                  <a:pt x="2406" y="1209"/>
                  <a:pt x="2406" y="1208"/>
                </a:cubicBezTo>
                <a:cubicBezTo>
                  <a:pt x="2406" y="1207"/>
                  <a:pt x="2405" y="1205"/>
                  <a:pt x="2404" y="1204"/>
                </a:cubicBezTo>
                <a:cubicBezTo>
                  <a:pt x="2404" y="1203"/>
                  <a:pt x="2404" y="1203"/>
                  <a:pt x="2404" y="1203"/>
                </a:cubicBezTo>
                <a:cubicBezTo>
                  <a:pt x="2403" y="1202"/>
                  <a:pt x="2401" y="1200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399" y="1197"/>
                  <a:pt x="2397" y="1196"/>
                  <a:pt x="2396" y="1195"/>
                </a:cubicBezTo>
                <a:cubicBezTo>
                  <a:pt x="2396" y="1195"/>
                  <a:pt x="2395" y="1195"/>
                  <a:pt x="2395" y="1195"/>
                </a:cubicBezTo>
                <a:cubicBezTo>
                  <a:pt x="2394" y="1194"/>
                  <a:pt x="2392" y="1193"/>
                  <a:pt x="2391" y="1192"/>
                </a:cubicBezTo>
                <a:cubicBezTo>
                  <a:pt x="2390" y="1192"/>
                  <a:pt x="2390" y="1192"/>
                  <a:pt x="2390" y="1192"/>
                </a:cubicBezTo>
                <a:cubicBezTo>
                  <a:pt x="2388" y="1191"/>
                  <a:pt x="2387" y="1191"/>
                  <a:pt x="2385" y="1190"/>
                </a:cubicBezTo>
                <a:cubicBezTo>
                  <a:pt x="2385" y="1190"/>
                  <a:pt x="2385" y="1190"/>
                  <a:pt x="2385" y="1190"/>
                </a:cubicBezTo>
                <a:cubicBezTo>
                  <a:pt x="2383" y="1190"/>
                  <a:pt x="2381" y="1190"/>
                  <a:pt x="2379" y="1190"/>
                </a:cubicBezTo>
                <a:cubicBezTo>
                  <a:pt x="2379" y="1190"/>
                  <a:pt x="2379" y="1190"/>
                  <a:pt x="2379" y="1190"/>
                </a:cubicBezTo>
                <a:cubicBezTo>
                  <a:pt x="2324" y="964"/>
                  <a:pt x="2324" y="964"/>
                  <a:pt x="2324" y="964"/>
                </a:cubicBezTo>
                <a:cubicBezTo>
                  <a:pt x="2324" y="963"/>
                  <a:pt x="2325" y="963"/>
                  <a:pt x="2325" y="963"/>
                </a:cubicBezTo>
                <a:cubicBezTo>
                  <a:pt x="2325" y="963"/>
                  <a:pt x="2325" y="963"/>
                  <a:pt x="2325" y="963"/>
                </a:cubicBezTo>
                <a:cubicBezTo>
                  <a:pt x="2327" y="962"/>
                  <a:pt x="2328" y="961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1" y="958"/>
                  <a:pt x="2332" y="956"/>
                  <a:pt x="2334" y="955"/>
                </a:cubicBezTo>
                <a:cubicBezTo>
                  <a:pt x="2334" y="955"/>
                  <a:pt x="2334" y="954"/>
                  <a:pt x="2334" y="954"/>
                </a:cubicBezTo>
                <a:cubicBezTo>
                  <a:pt x="2335" y="953"/>
                  <a:pt x="2336" y="951"/>
                  <a:pt x="2336" y="950"/>
                </a:cubicBezTo>
                <a:cubicBezTo>
                  <a:pt x="2336" y="949"/>
                  <a:pt x="2337" y="949"/>
                  <a:pt x="2337" y="949"/>
                </a:cubicBezTo>
                <a:cubicBezTo>
                  <a:pt x="2337" y="947"/>
                  <a:pt x="2338" y="946"/>
                  <a:pt x="2338" y="944"/>
                </a:cubicBezTo>
                <a:cubicBezTo>
                  <a:pt x="2338" y="944"/>
                  <a:pt x="2338" y="944"/>
                  <a:pt x="2338" y="944"/>
                </a:cubicBezTo>
                <a:cubicBezTo>
                  <a:pt x="2339" y="942"/>
                  <a:pt x="2339" y="940"/>
                  <a:pt x="2339" y="938"/>
                </a:cubicBezTo>
                <a:cubicBezTo>
                  <a:pt x="2339" y="938"/>
                  <a:pt x="2339" y="938"/>
                  <a:pt x="2339" y="938"/>
                </a:cubicBezTo>
                <a:cubicBezTo>
                  <a:pt x="2339" y="936"/>
                  <a:pt x="2339" y="934"/>
                  <a:pt x="2339" y="933"/>
                </a:cubicBezTo>
                <a:cubicBezTo>
                  <a:pt x="2339" y="933"/>
                  <a:pt x="2338" y="932"/>
                  <a:pt x="2338" y="932"/>
                </a:cubicBezTo>
                <a:cubicBezTo>
                  <a:pt x="2338" y="932"/>
                  <a:pt x="2338" y="931"/>
                  <a:pt x="2338" y="930"/>
                </a:cubicBezTo>
                <a:cubicBezTo>
                  <a:pt x="2338" y="929"/>
                  <a:pt x="2337" y="928"/>
                  <a:pt x="2337" y="927"/>
                </a:cubicBezTo>
                <a:cubicBezTo>
                  <a:pt x="2337" y="927"/>
                  <a:pt x="2337" y="927"/>
                  <a:pt x="2337" y="927"/>
                </a:cubicBezTo>
                <a:cubicBezTo>
                  <a:pt x="2336" y="925"/>
                  <a:pt x="2336" y="924"/>
                  <a:pt x="2335" y="923"/>
                </a:cubicBezTo>
                <a:cubicBezTo>
                  <a:pt x="2503" y="762"/>
                  <a:pt x="2503" y="762"/>
                  <a:pt x="2503" y="762"/>
                </a:cubicBezTo>
                <a:cubicBezTo>
                  <a:pt x="2503" y="762"/>
                  <a:pt x="2504" y="762"/>
                  <a:pt x="2504" y="762"/>
                </a:cubicBezTo>
                <a:cubicBezTo>
                  <a:pt x="2504" y="763"/>
                  <a:pt x="2505" y="763"/>
                  <a:pt x="2505" y="763"/>
                </a:cubicBezTo>
                <a:cubicBezTo>
                  <a:pt x="2506" y="763"/>
                  <a:pt x="2506" y="764"/>
                  <a:pt x="2506" y="764"/>
                </a:cubicBezTo>
                <a:cubicBezTo>
                  <a:pt x="2507" y="764"/>
                  <a:pt x="2507" y="764"/>
                  <a:pt x="2507" y="764"/>
                </a:cubicBezTo>
                <a:cubicBezTo>
                  <a:pt x="2507" y="764"/>
                  <a:pt x="2507" y="764"/>
                  <a:pt x="2508" y="764"/>
                </a:cubicBezTo>
                <a:cubicBezTo>
                  <a:pt x="2508" y="765"/>
                  <a:pt x="2509" y="765"/>
                  <a:pt x="2509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1" y="765"/>
                  <a:pt x="2511" y="766"/>
                  <a:pt x="2512" y="766"/>
                </a:cubicBezTo>
                <a:cubicBezTo>
                  <a:pt x="2512" y="766"/>
                  <a:pt x="2512" y="766"/>
                  <a:pt x="2512" y="766"/>
                </a:cubicBezTo>
                <a:cubicBezTo>
                  <a:pt x="2513" y="766"/>
                  <a:pt x="2513" y="766"/>
                  <a:pt x="2513" y="766"/>
                </a:cubicBezTo>
                <a:cubicBezTo>
                  <a:pt x="2514" y="766"/>
                  <a:pt x="2515" y="766"/>
                  <a:pt x="2515" y="766"/>
                </a:cubicBezTo>
                <a:cubicBezTo>
                  <a:pt x="2516" y="766"/>
                  <a:pt x="2516" y="766"/>
                  <a:pt x="2516" y="766"/>
                </a:cubicBezTo>
                <a:cubicBezTo>
                  <a:pt x="2517" y="766"/>
                  <a:pt x="2517" y="766"/>
                  <a:pt x="2518" y="766"/>
                </a:cubicBezTo>
                <a:cubicBezTo>
                  <a:pt x="2518" y="766"/>
                  <a:pt x="2518" y="766"/>
                  <a:pt x="2518" y="766"/>
                </a:cubicBezTo>
                <a:cubicBezTo>
                  <a:pt x="2519" y="766"/>
                  <a:pt x="2519" y="766"/>
                  <a:pt x="2519" y="766"/>
                </a:cubicBezTo>
                <a:cubicBezTo>
                  <a:pt x="2520" y="766"/>
                  <a:pt x="2520" y="766"/>
                  <a:pt x="2521" y="766"/>
                </a:cubicBezTo>
                <a:cubicBezTo>
                  <a:pt x="2521" y="766"/>
                  <a:pt x="2522" y="766"/>
                  <a:pt x="2522" y="766"/>
                </a:cubicBezTo>
                <a:cubicBezTo>
                  <a:pt x="2523" y="766"/>
                  <a:pt x="2523" y="766"/>
                  <a:pt x="2523" y="766"/>
                </a:cubicBezTo>
                <a:cubicBezTo>
                  <a:pt x="2523" y="766"/>
                  <a:pt x="2524" y="766"/>
                  <a:pt x="2524" y="766"/>
                </a:cubicBezTo>
                <a:cubicBezTo>
                  <a:pt x="2524" y="766"/>
                  <a:pt x="2525" y="766"/>
                  <a:pt x="2525" y="766"/>
                </a:cubicBezTo>
                <a:cubicBezTo>
                  <a:pt x="2525" y="766"/>
                  <a:pt x="2526" y="766"/>
                  <a:pt x="2526" y="766"/>
                </a:cubicBezTo>
                <a:cubicBezTo>
                  <a:pt x="2526" y="765"/>
                  <a:pt x="2526" y="765"/>
                  <a:pt x="2526" y="765"/>
                </a:cubicBezTo>
                <a:cubicBezTo>
                  <a:pt x="2527" y="765"/>
                  <a:pt x="2528" y="765"/>
                  <a:pt x="2528" y="765"/>
                </a:cubicBezTo>
                <a:cubicBezTo>
                  <a:pt x="2528" y="765"/>
                  <a:pt x="2529" y="765"/>
                  <a:pt x="2529" y="765"/>
                </a:cubicBezTo>
                <a:cubicBezTo>
                  <a:pt x="2529" y="764"/>
                  <a:pt x="2529" y="764"/>
                  <a:pt x="2529" y="764"/>
                </a:cubicBezTo>
                <a:cubicBezTo>
                  <a:pt x="2530" y="764"/>
                  <a:pt x="2530" y="764"/>
                  <a:pt x="2531" y="764"/>
                </a:cubicBezTo>
                <a:cubicBezTo>
                  <a:pt x="2531" y="764"/>
                  <a:pt x="2532" y="763"/>
                  <a:pt x="2532" y="763"/>
                </a:cubicBezTo>
                <a:cubicBezTo>
                  <a:pt x="2533" y="763"/>
                  <a:pt x="2533" y="763"/>
                  <a:pt x="2533" y="762"/>
                </a:cubicBezTo>
                <a:cubicBezTo>
                  <a:pt x="2534" y="762"/>
                  <a:pt x="2534" y="762"/>
                  <a:pt x="2534" y="762"/>
                </a:cubicBezTo>
                <a:cubicBezTo>
                  <a:pt x="2534" y="762"/>
                  <a:pt x="2534" y="762"/>
                  <a:pt x="2535" y="762"/>
                </a:cubicBezTo>
                <a:cubicBezTo>
                  <a:pt x="2535" y="762"/>
                  <a:pt x="2535" y="762"/>
                  <a:pt x="2535" y="762"/>
                </a:cubicBezTo>
                <a:cubicBezTo>
                  <a:pt x="2535" y="761"/>
                  <a:pt x="2535" y="761"/>
                  <a:pt x="2536" y="761"/>
                </a:cubicBezTo>
                <a:cubicBezTo>
                  <a:pt x="2536" y="761"/>
                  <a:pt x="2537" y="760"/>
                  <a:pt x="2537" y="760"/>
                </a:cubicBezTo>
                <a:cubicBezTo>
                  <a:pt x="2537" y="760"/>
                  <a:pt x="2538" y="759"/>
                  <a:pt x="2538" y="759"/>
                </a:cubicBezTo>
                <a:cubicBezTo>
                  <a:pt x="2538" y="759"/>
                  <a:pt x="2539" y="759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40" y="758"/>
                  <a:pt x="2540" y="757"/>
                  <a:pt x="2540" y="757"/>
                </a:cubicBezTo>
                <a:cubicBezTo>
                  <a:pt x="2540" y="757"/>
                  <a:pt x="2541" y="756"/>
                  <a:pt x="2541" y="756"/>
                </a:cubicBezTo>
                <a:cubicBezTo>
                  <a:pt x="2541" y="756"/>
                  <a:pt x="2542" y="755"/>
                  <a:pt x="2542" y="755"/>
                </a:cubicBezTo>
                <a:cubicBezTo>
                  <a:pt x="2542" y="754"/>
                  <a:pt x="2543" y="754"/>
                  <a:pt x="2543" y="754"/>
                </a:cubicBezTo>
                <a:cubicBezTo>
                  <a:pt x="2543" y="754"/>
                  <a:pt x="2543" y="754"/>
                  <a:pt x="2543" y="754"/>
                </a:cubicBezTo>
                <a:cubicBezTo>
                  <a:pt x="2543" y="754"/>
                  <a:pt x="2543" y="753"/>
                  <a:pt x="2543" y="753"/>
                </a:cubicBezTo>
                <a:cubicBezTo>
                  <a:pt x="2543" y="753"/>
                  <a:pt x="2544" y="753"/>
                  <a:pt x="2544" y="752"/>
                </a:cubicBezTo>
                <a:cubicBezTo>
                  <a:pt x="2544" y="752"/>
                  <a:pt x="2544" y="752"/>
                  <a:pt x="2544" y="752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9"/>
                  <a:pt x="2768" y="820"/>
                  <a:pt x="2768" y="822"/>
                </a:cubicBezTo>
                <a:cubicBezTo>
                  <a:pt x="2768" y="822"/>
                  <a:pt x="2768" y="823"/>
                  <a:pt x="2768" y="823"/>
                </a:cubicBezTo>
                <a:cubicBezTo>
                  <a:pt x="2768" y="824"/>
                  <a:pt x="2768" y="825"/>
                  <a:pt x="2769" y="826"/>
                </a:cubicBezTo>
                <a:cubicBezTo>
                  <a:pt x="2769" y="827"/>
                  <a:pt x="2769" y="827"/>
                  <a:pt x="2769" y="828"/>
                </a:cubicBezTo>
                <a:cubicBezTo>
                  <a:pt x="2769" y="828"/>
                  <a:pt x="2769" y="828"/>
                  <a:pt x="2770" y="828"/>
                </a:cubicBezTo>
                <a:cubicBezTo>
                  <a:pt x="2770" y="830"/>
                  <a:pt x="2771" y="831"/>
                  <a:pt x="2772" y="833"/>
                </a:cubicBezTo>
                <a:cubicBezTo>
                  <a:pt x="2772" y="833"/>
                  <a:pt x="2772" y="833"/>
                  <a:pt x="2772" y="834"/>
                </a:cubicBezTo>
                <a:cubicBezTo>
                  <a:pt x="2773" y="835"/>
                  <a:pt x="2774" y="836"/>
                  <a:pt x="2775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7" y="839"/>
                  <a:pt x="2779" y="841"/>
                  <a:pt x="2780" y="842"/>
                </a:cubicBezTo>
                <a:cubicBezTo>
                  <a:pt x="2780" y="842"/>
                  <a:pt x="2780" y="842"/>
                  <a:pt x="2780" y="842"/>
                </a:cubicBezTo>
                <a:cubicBezTo>
                  <a:pt x="2782" y="843"/>
                  <a:pt x="2783" y="844"/>
                  <a:pt x="2785" y="845"/>
                </a:cubicBezTo>
                <a:cubicBezTo>
                  <a:pt x="2785" y="845"/>
                  <a:pt x="2785" y="845"/>
                  <a:pt x="2786" y="845"/>
                </a:cubicBezTo>
                <a:cubicBezTo>
                  <a:pt x="2787" y="845"/>
                  <a:pt x="2788" y="846"/>
                  <a:pt x="2789" y="846"/>
                </a:cubicBezTo>
                <a:cubicBezTo>
                  <a:pt x="2789" y="846"/>
                  <a:pt x="2790" y="846"/>
                  <a:pt x="2791" y="846"/>
                </a:cubicBezTo>
                <a:cubicBezTo>
                  <a:pt x="2791" y="846"/>
                  <a:pt x="2791" y="847"/>
                  <a:pt x="2791" y="847"/>
                </a:cubicBezTo>
                <a:cubicBezTo>
                  <a:pt x="2793" y="847"/>
                  <a:pt x="2795" y="847"/>
                  <a:pt x="2796" y="847"/>
                </a:cubicBezTo>
                <a:cubicBezTo>
                  <a:pt x="2797" y="847"/>
                  <a:pt x="2797" y="847"/>
                  <a:pt x="2797" y="847"/>
                </a:cubicBezTo>
                <a:cubicBezTo>
                  <a:pt x="2799" y="847"/>
                  <a:pt x="2800" y="847"/>
                  <a:pt x="2802" y="847"/>
                </a:cubicBezTo>
                <a:cubicBezTo>
                  <a:pt x="2802" y="847"/>
                  <a:pt x="2802" y="847"/>
                  <a:pt x="2803" y="847"/>
                </a:cubicBezTo>
                <a:cubicBezTo>
                  <a:pt x="2804" y="846"/>
                  <a:pt x="2806" y="846"/>
                  <a:pt x="2807" y="845"/>
                </a:cubicBezTo>
                <a:cubicBezTo>
                  <a:pt x="2808" y="845"/>
                  <a:pt x="2808" y="845"/>
                  <a:pt x="2808" y="845"/>
                </a:cubicBezTo>
                <a:cubicBezTo>
                  <a:pt x="2810" y="844"/>
                  <a:pt x="2811" y="844"/>
                  <a:pt x="2813" y="843"/>
                </a:cubicBezTo>
                <a:cubicBezTo>
                  <a:pt x="2813" y="843"/>
                  <a:pt x="2813" y="843"/>
                  <a:pt x="2813" y="842"/>
                </a:cubicBezTo>
                <a:cubicBezTo>
                  <a:pt x="2815" y="841"/>
                  <a:pt x="2816" y="840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9" y="837"/>
                  <a:pt x="2821" y="836"/>
                  <a:pt x="2822" y="834"/>
                </a:cubicBezTo>
                <a:cubicBezTo>
                  <a:pt x="2822" y="834"/>
                  <a:pt x="2822" y="834"/>
                  <a:pt x="2822" y="834"/>
                </a:cubicBezTo>
                <a:cubicBezTo>
                  <a:pt x="2823" y="833"/>
                  <a:pt x="2824" y="831"/>
                  <a:pt x="2824" y="829"/>
                </a:cubicBezTo>
                <a:cubicBezTo>
                  <a:pt x="2825" y="829"/>
                  <a:pt x="2825" y="829"/>
                  <a:pt x="2825" y="829"/>
                </a:cubicBezTo>
                <a:cubicBezTo>
                  <a:pt x="2825" y="828"/>
                  <a:pt x="2826" y="827"/>
                  <a:pt x="2826" y="826"/>
                </a:cubicBezTo>
                <a:cubicBezTo>
                  <a:pt x="2826" y="825"/>
                  <a:pt x="2826" y="825"/>
                  <a:pt x="2826" y="824"/>
                </a:cubicBezTo>
                <a:cubicBezTo>
                  <a:pt x="2826" y="824"/>
                  <a:pt x="2826" y="824"/>
                  <a:pt x="2826" y="823"/>
                </a:cubicBezTo>
                <a:cubicBezTo>
                  <a:pt x="2827" y="822"/>
                  <a:pt x="2827" y="820"/>
                  <a:pt x="2827" y="818"/>
                </a:cubicBezTo>
                <a:cubicBezTo>
                  <a:pt x="2827" y="818"/>
                  <a:pt x="2827" y="818"/>
                  <a:pt x="2827" y="818"/>
                </a:cubicBezTo>
                <a:cubicBezTo>
                  <a:pt x="2827" y="816"/>
                  <a:pt x="2827" y="814"/>
                  <a:pt x="2827" y="813"/>
                </a:cubicBezTo>
                <a:cubicBezTo>
                  <a:pt x="2827" y="812"/>
                  <a:pt x="2827" y="812"/>
                  <a:pt x="2827" y="812"/>
                </a:cubicBezTo>
                <a:cubicBezTo>
                  <a:pt x="2826" y="810"/>
                  <a:pt x="2826" y="809"/>
                  <a:pt x="2825" y="807"/>
                </a:cubicBezTo>
                <a:cubicBezTo>
                  <a:pt x="2825" y="807"/>
                  <a:pt x="2825" y="807"/>
                  <a:pt x="2825" y="806"/>
                </a:cubicBezTo>
                <a:cubicBezTo>
                  <a:pt x="2825" y="805"/>
                  <a:pt x="2824" y="804"/>
                  <a:pt x="2824" y="803"/>
                </a:cubicBezTo>
                <a:cubicBezTo>
                  <a:pt x="2991" y="642"/>
                  <a:pt x="2991" y="642"/>
                  <a:pt x="2991" y="642"/>
                </a:cubicBezTo>
                <a:cubicBezTo>
                  <a:pt x="2991" y="642"/>
                  <a:pt x="2992" y="642"/>
                  <a:pt x="2992" y="642"/>
                </a:cubicBezTo>
                <a:cubicBezTo>
                  <a:pt x="2992" y="642"/>
                  <a:pt x="2993" y="643"/>
                  <a:pt x="2993" y="643"/>
                </a:cubicBezTo>
                <a:cubicBezTo>
                  <a:pt x="2994" y="643"/>
                  <a:pt x="2994" y="643"/>
                  <a:pt x="2994" y="644"/>
                </a:cubicBezTo>
                <a:cubicBezTo>
                  <a:pt x="2995" y="644"/>
                  <a:pt x="2995" y="644"/>
                  <a:pt x="2995" y="644"/>
                </a:cubicBezTo>
                <a:cubicBezTo>
                  <a:pt x="2995" y="644"/>
                  <a:pt x="2996" y="644"/>
                  <a:pt x="2996" y="644"/>
                </a:cubicBezTo>
                <a:cubicBezTo>
                  <a:pt x="2996" y="644"/>
                  <a:pt x="2997" y="645"/>
                  <a:pt x="2997" y="645"/>
                </a:cubicBezTo>
                <a:cubicBezTo>
                  <a:pt x="2998" y="645"/>
                  <a:pt x="2998" y="645"/>
                  <a:pt x="2998" y="645"/>
                </a:cubicBezTo>
                <a:cubicBezTo>
                  <a:pt x="2998" y="645"/>
                  <a:pt x="2998" y="645"/>
                  <a:pt x="2999" y="645"/>
                </a:cubicBezTo>
                <a:cubicBezTo>
                  <a:pt x="2999" y="645"/>
                  <a:pt x="2999" y="645"/>
                  <a:pt x="3000" y="645"/>
                </a:cubicBezTo>
                <a:cubicBezTo>
                  <a:pt x="3000" y="556"/>
                  <a:pt x="3000" y="556"/>
                  <a:pt x="3000" y="556"/>
                </a:cubicBezTo>
                <a:cubicBezTo>
                  <a:pt x="2952" y="361"/>
                  <a:pt x="2952" y="361"/>
                  <a:pt x="2952" y="361"/>
                </a:cubicBezTo>
                <a:cubicBezTo>
                  <a:pt x="2952" y="360"/>
                  <a:pt x="2952" y="360"/>
                  <a:pt x="2952" y="360"/>
                </a:cubicBezTo>
                <a:cubicBezTo>
                  <a:pt x="2952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4" y="359"/>
                  <a:pt x="2954" y="359"/>
                  <a:pt x="2954" y="359"/>
                </a:cubicBezTo>
                <a:cubicBezTo>
                  <a:pt x="2955" y="359"/>
                  <a:pt x="2955" y="358"/>
                  <a:pt x="2956" y="358"/>
                </a:cubicBezTo>
                <a:cubicBezTo>
                  <a:pt x="2956" y="358"/>
                  <a:pt x="2956" y="357"/>
                  <a:pt x="2957" y="357"/>
                </a:cubicBezTo>
                <a:cubicBezTo>
                  <a:pt x="2957" y="357"/>
                  <a:pt x="2957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9" y="355"/>
                  <a:pt x="2959" y="355"/>
                </a:cubicBezTo>
                <a:cubicBezTo>
                  <a:pt x="2959" y="355"/>
                  <a:pt x="2959" y="354"/>
                  <a:pt x="2960" y="354"/>
                </a:cubicBezTo>
                <a:cubicBezTo>
                  <a:pt x="2960" y="354"/>
                  <a:pt x="2960" y="353"/>
                  <a:pt x="2961" y="353"/>
                </a:cubicBezTo>
                <a:cubicBezTo>
                  <a:pt x="2961" y="352"/>
                  <a:pt x="2961" y="352"/>
                  <a:pt x="2961" y="352"/>
                </a:cubicBezTo>
                <a:cubicBezTo>
                  <a:pt x="2962" y="352"/>
                  <a:pt x="2962" y="352"/>
                  <a:pt x="2962" y="352"/>
                </a:cubicBezTo>
                <a:cubicBezTo>
                  <a:pt x="2962" y="352"/>
                  <a:pt x="2962" y="351"/>
                  <a:pt x="2962" y="351"/>
                </a:cubicBezTo>
                <a:cubicBezTo>
                  <a:pt x="2962" y="351"/>
                  <a:pt x="2962" y="351"/>
                  <a:pt x="2962" y="350"/>
                </a:cubicBezTo>
                <a:cubicBezTo>
                  <a:pt x="2963" y="350"/>
                  <a:pt x="2963" y="350"/>
                  <a:pt x="2963" y="349"/>
                </a:cubicBezTo>
                <a:cubicBezTo>
                  <a:pt x="2963" y="349"/>
                  <a:pt x="2964" y="348"/>
                  <a:pt x="2964" y="348"/>
                </a:cubicBezTo>
                <a:cubicBezTo>
                  <a:pt x="2964" y="347"/>
                  <a:pt x="2964" y="347"/>
                  <a:pt x="2964" y="347"/>
                </a:cubicBezTo>
                <a:cubicBezTo>
                  <a:pt x="2964" y="346"/>
                  <a:pt x="2965" y="346"/>
                  <a:pt x="2965" y="346"/>
                </a:cubicBezTo>
                <a:cubicBezTo>
                  <a:pt x="2965" y="346"/>
                  <a:pt x="2965" y="346"/>
                  <a:pt x="2965" y="345"/>
                </a:cubicBezTo>
                <a:cubicBezTo>
                  <a:pt x="2965" y="345"/>
                  <a:pt x="2965" y="344"/>
                  <a:pt x="2966" y="344"/>
                </a:cubicBezTo>
                <a:cubicBezTo>
                  <a:pt x="2966" y="343"/>
                  <a:pt x="2966" y="343"/>
                  <a:pt x="2966" y="343"/>
                </a:cubicBezTo>
                <a:cubicBezTo>
                  <a:pt x="2966" y="343"/>
                  <a:pt x="2966" y="343"/>
                  <a:pt x="2966" y="342"/>
                </a:cubicBezTo>
                <a:cubicBezTo>
                  <a:pt x="2966" y="342"/>
                  <a:pt x="2966" y="342"/>
                  <a:pt x="2966" y="341"/>
                </a:cubicBezTo>
                <a:cubicBezTo>
                  <a:pt x="2966" y="341"/>
                  <a:pt x="2966" y="341"/>
                  <a:pt x="2966" y="340"/>
                </a:cubicBezTo>
                <a:cubicBezTo>
                  <a:pt x="2966" y="340"/>
                  <a:pt x="2967" y="340"/>
                  <a:pt x="2967" y="340"/>
                </a:cubicBezTo>
                <a:cubicBezTo>
                  <a:pt x="2967" y="339"/>
                  <a:pt x="2967" y="338"/>
                  <a:pt x="2967" y="338"/>
                </a:cubicBezTo>
                <a:cubicBezTo>
                  <a:pt x="2967" y="337"/>
                  <a:pt x="2967" y="337"/>
                  <a:pt x="2967" y="337"/>
                </a:cubicBezTo>
                <a:cubicBezTo>
                  <a:pt x="2967" y="336"/>
                  <a:pt x="2967" y="336"/>
                  <a:pt x="2967" y="335"/>
                </a:cubicBezTo>
                <a:cubicBezTo>
                  <a:pt x="2967" y="335"/>
                  <a:pt x="2967" y="335"/>
                  <a:pt x="2967" y="335"/>
                </a:cubicBezTo>
                <a:cubicBezTo>
                  <a:pt x="2967" y="334"/>
                  <a:pt x="2967" y="334"/>
                  <a:pt x="2967" y="334"/>
                </a:cubicBezTo>
                <a:cubicBezTo>
                  <a:pt x="2967" y="333"/>
                  <a:pt x="2967" y="333"/>
                  <a:pt x="2967" y="332"/>
                </a:cubicBezTo>
                <a:cubicBezTo>
                  <a:pt x="2967" y="332"/>
                  <a:pt x="2967" y="331"/>
                  <a:pt x="2967" y="331"/>
                </a:cubicBezTo>
                <a:cubicBezTo>
                  <a:pt x="2967" y="330"/>
                  <a:pt x="2967" y="330"/>
                  <a:pt x="2967" y="330"/>
                </a:cubicBezTo>
                <a:cubicBezTo>
                  <a:pt x="2967" y="329"/>
                  <a:pt x="2967" y="329"/>
                  <a:pt x="2967" y="329"/>
                </a:cubicBezTo>
                <a:cubicBezTo>
                  <a:pt x="2966" y="329"/>
                  <a:pt x="2966" y="328"/>
                  <a:pt x="2966" y="328"/>
                </a:cubicBezTo>
                <a:cubicBezTo>
                  <a:pt x="2966" y="328"/>
                  <a:pt x="2966" y="327"/>
                  <a:pt x="2966" y="327"/>
                </a:cubicBezTo>
                <a:cubicBezTo>
                  <a:pt x="2966" y="327"/>
                  <a:pt x="2966" y="327"/>
                  <a:pt x="2966" y="327"/>
                </a:cubicBezTo>
                <a:cubicBezTo>
                  <a:pt x="2966" y="326"/>
                  <a:pt x="2966" y="325"/>
                  <a:pt x="2965" y="325"/>
                </a:cubicBezTo>
                <a:cubicBezTo>
                  <a:pt x="2965" y="325"/>
                  <a:pt x="2965" y="324"/>
                  <a:pt x="2965" y="324"/>
                </a:cubicBezTo>
                <a:cubicBezTo>
                  <a:pt x="2965" y="324"/>
                  <a:pt x="2965" y="324"/>
                  <a:pt x="2965" y="323"/>
                </a:cubicBezTo>
                <a:cubicBezTo>
                  <a:pt x="2965" y="323"/>
                  <a:pt x="2965" y="323"/>
                  <a:pt x="2964" y="322"/>
                </a:cubicBezTo>
                <a:cubicBezTo>
                  <a:pt x="2964" y="322"/>
                  <a:pt x="2964" y="321"/>
                  <a:pt x="2964" y="321"/>
                </a:cubicBezTo>
                <a:cubicBezTo>
                  <a:pt x="2964" y="321"/>
                  <a:pt x="2963" y="320"/>
                  <a:pt x="2963" y="320"/>
                </a:cubicBezTo>
                <a:cubicBezTo>
                  <a:pt x="3000" y="285"/>
                  <a:pt x="3000" y="285"/>
                  <a:pt x="3000" y="285"/>
                </a:cubicBezTo>
                <a:cubicBezTo>
                  <a:pt x="3000" y="263"/>
                  <a:pt x="3000" y="263"/>
                  <a:pt x="3000" y="263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1" y="308"/>
                  <a:pt x="2951" y="308"/>
                  <a:pt x="2951" y="308"/>
                </a:cubicBezTo>
                <a:cubicBezTo>
                  <a:pt x="2950" y="308"/>
                  <a:pt x="2950" y="307"/>
                  <a:pt x="2949" y="307"/>
                </a:cubicBezTo>
                <a:cubicBezTo>
                  <a:pt x="2949" y="307"/>
                  <a:pt x="2949" y="307"/>
                  <a:pt x="2949" y="307"/>
                </a:cubicBezTo>
                <a:cubicBezTo>
                  <a:pt x="2948" y="307"/>
                  <a:pt x="2948" y="307"/>
                  <a:pt x="2948" y="307"/>
                </a:cubicBezTo>
                <a:cubicBezTo>
                  <a:pt x="2947" y="306"/>
                  <a:pt x="2947" y="306"/>
                  <a:pt x="2946" y="306"/>
                </a:cubicBezTo>
                <a:cubicBezTo>
                  <a:pt x="2946" y="306"/>
                  <a:pt x="2946" y="306"/>
                  <a:pt x="2945" y="306"/>
                </a:cubicBezTo>
                <a:cubicBezTo>
                  <a:pt x="2945" y="306"/>
                  <a:pt x="2945" y="306"/>
                  <a:pt x="2945" y="306"/>
                </a:cubicBezTo>
                <a:cubicBezTo>
                  <a:pt x="2945" y="306"/>
                  <a:pt x="2944" y="305"/>
                  <a:pt x="2944" y="305"/>
                </a:cubicBezTo>
                <a:cubicBezTo>
                  <a:pt x="2944" y="305"/>
                  <a:pt x="2943" y="305"/>
                  <a:pt x="2943" y="305"/>
                </a:cubicBezTo>
                <a:cubicBezTo>
                  <a:pt x="2943" y="305"/>
                  <a:pt x="2943" y="305"/>
                  <a:pt x="2942" y="305"/>
                </a:cubicBezTo>
                <a:cubicBezTo>
                  <a:pt x="2942" y="305"/>
                  <a:pt x="2942" y="305"/>
                  <a:pt x="2942" y="305"/>
                </a:cubicBezTo>
                <a:cubicBezTo>
                  <a:pt x="2942" y="305"/>
                  <a:pt x="2941" y="305"/>
                  <a:pt x="2940" y="305"/>
                </a:cubicBezTo>
                <a:cubicBezTo>
                  <a:pt x="2940" y="305"/>
                  <a:pt x="2940" y="305"/>
                  <a:pt x="2939" y="305"/>
                </a:cubicBezTo>
                <a:cubicBezTo>
                  <a:pt x="2939" y="305"/>
                  <a:pt x="2938" y="305"/>
                  <a:pt x="2938" y="305"/>
                </a:cubicBezTo>
                <a:cubicBezTo>
                  <a:pt x="2938" y="305"/>
                  <a:pt x="2938" y="305"/>
                  <a:pt x="2937" y="305"/>
                </a:cubicBezTo>
                <a:cubicBezTo>
                  <a:pt x="2937" y="305"/>
                  <a:pt x="2937" y="305"/>
                  <a:pt x="2937" y="305"/>
                </a:cubicBezTo>
                <a:cubicBezTo>
                  <a:pt x="2936" y="305"/>
                  <a:pt x="2936" y="305"/>
                  <a:pt x="2936" y="305"/>
                </a:cubicBezTo>
                <a:cubicBezTo>
                  <a:pt x="2936" y="305"/>
                  <a:pt x="2935" y="305"/>
                  <a:pt x="2935" y="305"/>
                </a:cubicBezTo>
                <a:cubicBezTo>
                  <a:pt x="2934" y="305"/>
                  <a:pt x="2934" y="305"/>
                  <a:pt x="2933" y="305"/>
                </a:cubicBezTo>
                <a:cubicBezTo>
                  <a:pt x="2933" y="305"/>
                  <a:pt x="2933" y="305"/>
                  <a:pt x="2932" y="305"/>
                </a:cubicBezTo>
                <a:cubicBezTo>
                  <a:pt x="2932" y="305"/>
                  <a:pt x="2932" y="305"/>
                  <a:pt x="2932" y="305"/>
                </a:cubicBezTo>
                <a:cubicBezTo>
                  <a:pt x="2931" y="305"/>
                  <a:pt x="2931" y="305"/>
                  <a:pt x="2930" y="305"/>
                </a:cubicBezTo>
                <a:cubicBezTo>
                  <a:pt x="2930" y="305"/>
                  <a:pt x="2930" y="305"/>
                  <a:pt x="2930" y="305"/>
                </a:cubicBezTo>
                <a:cubicBezTo>
                  <a:pt x="2930" y="306"/>
                  <a:pt x="2929" y="306"/>
                  <a:pt x="2929" y="306"/>
                </a:cubicBezTo>
                <a:cubicBezTo>
                  <a:pt x="2929" y="306"/>
                  <a:pt x="2928" y="306"/>
                  <a:pt x="2928" y="306"/>
                </a:cubicBezTo>
                <a:cubicBezTo>
                  <a:pt x="2928" y="306"/>
                  <a:pt x="2928" y="306"/>
                  <a:pt x="2928" y="306"/>
                </a:cubicBezTo>
                <a:cubicBezTo>
                  <a:pt x="2927" y="306"/>
                  <a:pt x="2927" y="306"/>
                  <a:pt x="2927" y="307"/>
                </a:cubicBezTo>
                <a:cubicBezTo>
                  <a:pt x="2927" y="307"/>
                  <a:pt x="2926" y="307"/>
                  <a:pt x="2926" y="307"/>
                </a:cubicBezTo>
                <a:cubicBezTo>
                  <a:pt x="2926" y="307"/>
                  <a:pt x="2926" y="307"/>
                  <a:pt x="2925" y="307"/>
                </a:cubicBezTo>
                <a:cubicBezTo>
                  <a:pt x="2925" y="307"/>
                  <a:pt x="2925" y="307"/>
                  <a:pt x="2925" y="307"/>
                </a:cubicBezTo>
                <a:cubicBezTo>
                  <a:pt x="2924" y="307"/>
                  <a:pt x="2924" y="308"/>
                  <a:pt x="2923" y="308"/>
                </a:cubicBezTo>
                <a:cubicBezTo>
                  <a:pt x="2923" y="308"/>
                  <a:pt x="2923" y="308"/>
                  <a:pt x="2922" y="309"/>
                </a:cubicBezTo>
                <a:cubicBezTo>
                  <a:pt x="2922" y="309"/>
                  <a:pt x="2922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10"/>
                  <a:pt x="2920" y="310"/>
                  <a:pt x="2920" y="310"/>
                </a:cubicBezTo>
                <a:cubicBezTo>
                  <a:pt x="2920" y="310"/>
                  <a:pt x="2920" y="310"/>
                  <a:pt x="2920" y="310"/>
                </a:cubicBezTo>
                <a:cubicBezTo>
                  <a:pt x="2919" y="310"/>
                  <a:pt x="2919" y="311"/>
                  <a:pt x="2919" y="311"/>
                </a:cubicBezTo>
                <a:cubicBezTo>
                  <a:pt x="2918" y="311"/>
                  <a:pt x="2918" y="312"/>
                  <a:pt x="2918" y="312"/>
                </a:cubicBezTo>
                <a:cubicBezTo>
                  <a:pt x="2917" y="312"/>
                  <a:pt x="2917" y="313"/>
                  <a:pt x="2917" y="313"/>
                </a:cubicBezTo>
                <a:cubicBezTo>
                  <a:pt x="2917" y="313"/>
                  <a:pt x="2917" y="313"/>
                  <a:pt x="2916" y="313"/>
                </a:cubicBezTo>
                <a:cubicBezTo>
                  <a:pt x="2916" y="313"/>
                  <a:pt x="2916" y="313"/>
                  <a:pt x="2916" y="313"/>
                </a:cubicBezTo>
                <a:cubicBezTo>
                  <a:pt x="2916" y="313"/>
                  <a:pt x="2916" y="314"/>
                  <a:pt x="2915" y="314"/>
                </a:cubicBezTo>
                <a:cubicBezTo>
                  <a:pt x="2915" y="314"/>
                  <a:pt x="2915" y="315"/>
                  <a:pt x="2915" y="315"/>
                </a:cubicBezTo>
                <a:cubicBezTo>
                  <a:pt x="2914" y="315"/>
                  <a:pt x="2914" y="316"/>
                  <a:pt x="2914" y="316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8"/>
                  <a:pt x="2912" y="318"/>
                </a:cubicBezTo>
                <a:cubicBezTo>
                  <a:pt x="2912" y="318"/>
                  <a:pt x="2912" y="318"/>
                  <a:pt x="2912" y="319"/>
                </a:cubicBezTo>
                <a:cubicBezTo>
                  <a:pt x="2912" y="319"/>
                  <a:pt x="2912" y="319"/>
                  <a:pt x="2912" y="319"/>
                </a:cubicBezTo>
                <a:cubicBezTo>
                  <a:pt x="2688" y="254"/>
                  <a:pt x="2688" y="254"/>
                  <a:pt x="2688" y="254"/>
                </a:cubicBezTo>
                <a:cubicBezTo>
                  <a:pt x="2688" y="254"/>
                  <a:pt x="2688" y="253"/>
                  <a:pt x="2688" y="253"/>
                </a:cubicBezTo>
                <a:cubicBezTo>
                  <a:pt x="2688" y="252"/>
                  <a:pt x="2688" y="252"/>
                  <a:pt x="2688" y="252"/>
                </a:cubicBezTo>
                <a:cubicBezTo>
                  <a:pt x="2688" y="251"/>
                  <a:pt x="2688" y="251"/>
                  <a:pt x="2688" y="250"/>
                </a:cubicBezTo>
                <a:cubicBezTo>
                  <a:pt x="2688" y="250"/>
                  <a:pt x="2688" y="250"/>
                  <a:pt x="2688" y="250"/>
                </a:cubicBezTo>
                <a:cubicBezTo>
                  <a:pt x="2688" y="249"/>
                  <a:pt x="2688" y="249"/>
                  <a:pt x="2688" y="249"/>
                </a:cubicBezTo>
                <a:cubicBezTo>
                  <a:pt x="2688" y="248"/>
                  <a:pt x="2688" y="248"/>
                  <a:pt x="2687" y="247"/>
                </a:cubicBezTo>
                <a:cubicBezTo>
                  <a:pt x="2687" y="247"/>
                  <a:pt x="2687" y="247"/>
                  <a:pt x="2687" y="247"/>
                </a:cubicBezTo>
                <a:cubicBezTo>
                  <a:pt x="2687" y="246"/>
                  <a:pt x="2687" y="246"/>
                  <a:pt x="2687" y="246"/>
                </a:cubicBezTo>
                <a:cubicBezTo>
                  <a:pt x="2687" y="245"/>
                  <a:pt x="2687" y="245"/>
                  <a:pt x="2687" y="244"/>
                </a:cubicBezTo>
                <a:cubicBezTo>
                  <a:pt x="2686" y="244"/>
                  <a:pt x="2686" y="243"/>
                  <a:pt x="2686" y="243"/>
                </a:cubicBezTo>
                <a:cubicBezTo>
                  <a:pt x="2686" y="242"/>
                  <a:pt x="2686" y="242"/>
                  <a:pt x="2686" y="242"/>
                </a:cubicBezTo>
                <a:cubicBezTo>
                  <a:pt x="2686" y="242"/>
                  <a:pt x="2686" y="242"/>
                  <a:pt x="2686" y="241"/>
                </a:cubicBezTo>
                <a:cubicBezTo>
                  <a:pt x="2685" y="241"/>
                  <a:pt x="2685" y="240"/>
                  <a:pt x="2685" y="240"/>
                </a:cubicBezTo>
                <a:cubicBezTo>
                  <a:pt x="2685" y="240"/>
                  <a:pt x="2684" y="239"/>
                  <a:pt x="2684" y="239"/>
                </a:cubicBezTo>
                <a:cubicBezTo>
                  <a:pt x="2684" y="238"/>
                  <a:pt x="2684" y="238"/>
                  <a:pt x="2683" y="237"/>
                </a:cubicBezTo>
                <a:cubicBezTo>
                  <a:pt x="2683" y="237"/>
                  <a:pt x="2683" y="237"/>
                  <a:pt x="2683" y="236"/>
                </a:cubicBezTo>
                <a:cubicBezTo>
                  <a:pt x="2682" y="236"/>
                  <a:pt x="2682" y="236"/>
                  <a:pt x="2682" y="235"/>
                </a:cubicBezTo>
                <a:cubicBezTo>
                  <a:pt x="2681" y="235"/>
                  <a:pt x="2681" y="234"/>
                  <a:pt x="2681" y="234"/>
                </a:cubicBezTo>
                <a:cubicBezTo>
                  <a:pt x="2681" y="234"/>
                  <a:pt x="2680" y="233"/>
                  <a:pt x="2680" y="233"/>
                </a:cubicBezTo>
                <a:cubicBezTo>
                  <a:pt x="2680" y="233"/>
                  <a:pt x="2680" y="233"/>
                  <a:pt x="2679" y="232"/>
                </a:cubicBezTo>
                <a:cubicBezTo>
                  <a:pt x="2679" y="232"/>
                  <a:pt x="2679" y="232"/>
                  <a:pt x="2679" y="232"/>
                </a:cubicBezTo>
                <a:cubicBezTo>
                  <a:pt x="2679" y="232"/>
                  <a:pt x="2678" y="231"/>
                  <a:pt x="2678" y="231"/>
                </a:cubicBezTo>
                <a:cubicBezTo>
                  <a:pt x="2677" y="231"/>
                  <a:pt x="2677" y="230"/>
                  <a:pt x="2677" y="230"/>
                </a:cubicBezTo>
                <a:cubicBezTo>
                  <a:pt x="2676" y="230"/>
                  <a:pt x="2676" y="230"/>
                  <a:pt x="2676" y="229"/>
                </a:cubicBezTo>
                <a:cubicBezTo>
                  <a:pt x="2675" y="229"/>
                  <a:pt x="2675" y="229"/>
                  <a:pt x="2674" y="228"/>
                </a:cubicBezTo>
                <a:cubicBezTo>
                  <a:pt x="2674" y="228"/>
                  <a:pt x="2674" y="228"/>
                  <a:pt x="2673" y="228"/>
                </a:cubicBezTo>
                <a:cubicBezTo>
                  <a:pt x="2673" y="228"/>
                  <a:pt x="2672" y="227"/>
                  <a:pt x="2672" y="227"/>
                </a:cubicBezTo>
                <a:cubicBezTo>
                  <a:pt x="2671" y="227"/>
                  <a:pt x="2671" y="227"/>
                  <a:pt x="2670" y="226"/>
                </a:cubicBezTo>
                <a:cubicBezTo>
                  <a:pt x="2670" y="226"/>
                  <a:pt x="2670" y="226"/>
                  <a:pt x="2669" y="226"/>
                </a:cubicBezTo>
                <a:cubicBezTo>
                  <a:pt x="2669" y="226"/>
                  <a:pt x="2668" y="225"/>
                  <a:pt x="2668" y="225"/>
                </a:cubicBezTo>
                <a:cubicBezTo>
                  <a:pt x="2667" y="225"/>
                  <a:pt x="2667" y="225"/>
                  <a:pt x="2667" y="225"/>
                </a:cubicBezTo>
                <a:cubicBezTo>
                  <a:pt x="2667" y="225"/>
                  <a:pt x="2666" y="225"/>
                  <a:pt x="2666" y="225"/>
                </a:cubicBezTo>
                <a:cubicBezTo>
                  <a:pt x="2666" y="225"/>
                  <a:pt x="2665" y="225"/>
                  <a:pt x="2665" y="225"/>
                </a:cubicBezTo>
                <a:cubicBezTo>
                  <a:pt x="2664" y="224"/>
                  <a:pt x="2664" y="224"/>
                  <a:pt x="2663" y="224"/>
                </a:cubicBezTo>
                <a:cubicBezTo>
                  <a:pt x="2663" y="224"/>
                  <a:pt x="2662" y="224"/>
                  <a:pt x="2662" y="224"/>
                </a:cubicBezTo>
                <a:cubicBezTo>
                  <a:pt x="2661" y="224"/>
                  <a:pt x="2661" y="224"/>
                  <a:pt x="2660" y="224"/>
                </a:cubicBezTo>
                <a:cubicBezTo>
                  <a:pt x="2660" y="224"/>
                  <a:pt x="2660" y="224"/>
                  <a:pt x="2659" y="224"/>
                </a:cubicBezTo>
                <a:cubicBezTo>
                  <a:pt x="2604" y="0"/>
                  <a:pt x="2604" y="0"/>
                  <a:pt x="2604" y="0"/>
                </a:cubicBezTo>
                <a:cubicBezTo>
                  <a:pt x="2580" y="0"/>
                  <a:pt x="2580" y="0"/>
                  <a:pt x="2580" y="0"/>
                </a:cubicBezTo>
                <a:cubicBezTo>
                  <a:pt x="2580" y="0"/>
                  <a:pt x="2580" y="1"/>
                  <a:pt x="2581" y="1"/>
                </a:cubicBezTo>
                <a:cubicBezTo>
                  <a:pt x="2581" y="1"/>
                  <a:pt x="2581" y="1"/>
                  <a:pt x="2581" y="1"/>
                </a:cubicBezTo>
                <a:cubicBezTo>
                  <a:pt x="2581" y="1"/>
                  <a:pt x="2582" y="1"/>
                  <a:pt x="2582" y="1"/>
                </a:cubicBezTo>
                <a:cubicBezTo>
                  <a:pt x="2583" y="1"/>
                  <a:pt x="2583" y="1"/>
                  <a:pt x="2583" y="1"/>
                </a:cubicBezTo>
                <a:cubicBezTo>
                  <a:pt x="2583" y="1"/>
                  <a:pt x="2584" y="1"/>
                  <a:pt x="2584" y="1"/>
                </a:cubicBezTo>
                <a:cubicBezTo>
                  <a:pt x="2584" y="1"/>
                  <a:pt x="2585" y="1"/>
                  <a:pt x="2586" y="2"/>
                </a:cubicBezTo>
                <a:cubicBezTo>
                  <a:pt x="2586" y="2"/>
                  <a:pt x="2586" y="2"/>
                  <a:pt x="2587" y="2"/>
                </a:cubicBezTo>
                <a:cubicBezTo>
                  <a:pt x="2587" y="2"/>
                  <a:pt x="2588" y="2"/>
                  <a:pt x="2588" y="2"/>
                </a:cubicBezTo>
                <a:cubicBezTo>
                  <a:pt x="2588" y="2"/>
                  <a:pt x="2588" y="2"/>
                  <a:pt x="2588" y="2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3" y="228"/>
                  <a:pt x="2643" y="228"/>
                  <a:pt x="2642" y="229"/>
                </a:cubicBezTo>
                <a:cubicBezTo>
                  <a:pt x="2642" y="229"/>
                  <a:pt x="2641" y="229"/>
                  <a:pt x="2641" y="229"/>
                </a:cubicBezTo>
                <a:cubicBezTo>
                  <a:pt x="2641" y="230"/>
                  <a:pt x="2640" y="230"/>
                  <a:pt x="2640" y="230"/>
                </a:cubicBezTo>
                <a:cubicBezTo>
                  <a:pt x="2639" y="231"/>
                  <a:pt x="2639" y="231"/>
                  <a:pt x="2639" y="231"/>
                </a:cubicBezTo>
                <a:cubicBezTo>
                  <a:pt x="2638" y="232"/>
                  <a:pt x="2638" y="232"/>
                  <a:pt x="2638" y="232"/>
                </a:cubicBezTo>
                <a:cubicBezTo>
                  <a:pt x="2637" y="233"/>
                  <a:pt x="2637" y="233"/>
                  <a:pt x="2637" y="233"/>
                </a:cubicBezTo>
                <a:cubicBezTo>
                  <a:pt x="2636" y="234"/>
                  <a:pt x="2636" y="234"/>
                  <a:pt x="2636" y="234"/>
                </a:cubicBezTo>
                <a:cubicBezTo>
                  <a:pt x="2635" y="235"/>
                  <a:pt x="2635" y="235"/>
                  <a:pt x="2635" y="235"/>
                </a:cubicBezTo>
                <a:cubicBezTo>
                  <a:pt x="2634" y="236"/>
                  <a:pt x="2634" y="236"/>
                  <a:pt x="2634" y="236"/>
                </a:cubicBezTo>
                <a:cubicBezTo>
                  <a:pt x="2634" y="237"/>
                  <a:pt x="2633" y="237"/>
                  <a:pt x="2633" y="238"/>
                </a:cubicBezTo>
                <a:cubicBezTo>
                  <a:pt x="2633" y="238"/>
                  <a:pt x="2633" y="239"/>
                  <a:pt x="2632" y="239"/>
                </a:cubicBezTo>
                <a:cubicBezTo>
                  <a:pt x="2632" y="239"/>
                  <a:pt x="2632" y="240"/>
                  <a:pt x="2632" y="240"/>
                </a:cubicBezTo>
                <a:cubicBezTo>
                  <a:pt x="2631" y="241"/>
                  <a:pt x="2631" y="241"/>
                  <a:pt x="2631" y="242"/>
                </a:cubicBezTo>
                <a:cubicBezTo>
                  <a:pt x="2631" y="242"/>
                  <a:pt x="2631" y="242"/>
                  <a:pt x="2631" y="243"/>
                </a:cubicBezTo>
                <a:cubicBezTo>
                  <a:pt x="2630" y="243"/>
                  <a:pt x="2630" y="244"/>
                  <a:pt x="2630" y="245"/>
                </a:cubicBezTo>
                <a:cubicBezTo>
                  <a:pt x="2630" y="245"/>
                  <a:pt x="2630" y="245"/>
                  <a:pt x="2630" y="245"/>
                </a:cubicBezTo>
                <a:cubicBezTo>
                  <a:pt x="2630" y="246"/>
                  <a:pt x="2630" y="246"/>
                  <a:pt x="2630" y="246"/>
                </a:cubicBezTo>
                <a:cubicBezTo>
                  <a:pt x="2629" y="246"/>
                  <a:pt x="2629" y="247"/>
                  <a:pt x="2629" y="248"/>
                </a:cubicBezTo>
                <a:cubicBezTo>
                  <a:pt x="2629" y="248"/>
                  <a:pt x="2629" y="248"/>
                  <a:pt x="2629" y="249"/>
                </a:cubicBezTo>
                <a:cubicBezTo>
                  <a:pt x="2629" y="249"/>
                  <a:pt x="2629" y="250"/>
                  <a:pt x="2629" y="250"/>
                </a:cubicBezTo>
                <a:cubicBezTo>
                  <a:pt x="2629" y="251"/>
                  <a:pt x="2629" y="251"/>
                  <a:pt x="2629" y="252"/>
                </a:cubicBezTo>
                <a:cubicBezTo>
                  <a:pt x="2629" y="252"/>
                  <a:pt x="2629" y="253"/>
                  <a:pt x="2629" y="253"/>
                </a:cubicBezTo>
                <a:cubicBezTo>
                  <a:pt x="2629" y="254"/>
                  <a:pt x="2629" y="254"/>
                  <a:pt x="2629" y="255"/>
                </a:cubicBezTo>
                <a:cubicBezTo>
                  <a:pt x="2629" y="255"/>
                  <a:pt x="2629" y="255"/>
                  <a:pt x="2629" y="256"/>
                </a:cubicBezTo>
                <a:cubicBezTo>
                  <a:pt x="2629" y="256"/>
                  <a:pt x="2629" y="257"/>
                  <a:pt x="2629" y="258"/>
                </a:cubicBezTo>
                <a:cubicBezTo>
                  <a:pt x="2629" y="258"/>
                  <a:pt x="2629" y="258"/>
                  <a:pt x="2629" y="259"/>
                </a:cubicBezTo>
                <a:cubicBezTo>
                  <a:pt x="2629" y="259"/>
                  <a:pt x="2629" y="260"/>
                  <a:pt x="2629" y="261"/>
                </a:cubicBezTo>
                <a:cubicBezTo>
                  <a:pt x="2629" y="261"/>
                  <a:pt x="2629" y="261"/>
                  <a:pt x="2629" y="261"/>
                </a:cubicBezTo>
                <a:cubicBezTo>
                  <a:pt x="2629" y="261"/>
                  <a:pt x="2630" y="261"/>
                  <a:pt x="2630" y="262"/>
                </a:cubicBezTo>
                <a:cubicBezTo>
                  <a:pt x="2630" y="262"/>
                  <a:pt x="2630" y="263"/>
                  <a:pt x="2630" y="263"/>
                </a:cubicBezTo>
                <a:cubicBezTo>
                  <a:pt x="2630" y="264"/>
                  <a:pt x="2630" y="264"/>
                  <a:pt x="2631" y="265"/>
                </a:cubicBezTo>
                <a:cubicBezTo>
                  <a:pt x="2631" y="265"/>
                  <a:pt x="2631" y="266"/>
                  <a:pt x="2631" y="266"/>
                </a:cubicBezTo>
                <a:cubicBezTo>
                  <a:pt x="2631" y="266"/>
                  <a:pt x="2632" y="267"/>
                  <a:pt x="2632" y="267"/>
                </a:cubicBezTo>
                <a:cubicBezTo>
                  <a:pt x="2632" y="268"/>
                  <a:pt x="2632" y="268"/>
                  <a:pt x="2632" y="269"/>
                </a:cubicBezTo>
                <a:cubicBezTo>
                  <a:pt x="2633" y="269"/>
                  <a:pt x="2633" y="270"/>
                  <a:pt x="2633" y="270"/>
                </a:cubicBezTo>
                <a:cubicBezTo>
                  <a:pt x="2634" y="270"/>
                  <a:pt x="2634" y="271"/>
                  <a:pt x="2634" y="271"/>
                </a:cubicBezTo>
                <a:cubicBezTo>
                  <a:pt x="2634" y="271"/>
                  <a:pt x="2635" y="272"/>
                  <a:pt x="2635" y="272"/>
                </a:cubicBezTo>
                <a:cubicBezTo>
                  <a:pt x="2635" y="273"/>
                  <a:pt x="2636" y="273"/>
                  <a:pt x="2636" y="273"/>
                </a:cubicBezTo>
                <a:cubicBezTo>
                  <a:pt x="2636" y="274"/>
                  <a:pt x="2637" y="274"/>
                  <a:pt x="2637" y="274"/>
                </a:cubicBezTo>
                <a:cubicBezTo>
                  <a:pt x="2637" y="275"/>
                  <a:pt x="2638" y="275"/>
                  <a:pt x="2638" y="275"/>
                </a:cubicBezTo>
                <a:cubicBezTo>
                  <a:pt x="2638" y="276"/>
                  <a:pt x="2639" y="276"/>
                  <a:pt x="2639" y="276"/>
                </a:cubicBezTo>
                <a:cubicBezTo>
                  <a:pt x="2639" y="277"/>
                  <a:pt x="2640" y="277"/>
                  <a:pt x="2640" y="277"/>
                </a:cubicBezTo>
                <a:cubicBezTo>
                  <a:pt x="2640" y="278"/>
                  <a:pt x="2641" y="278"/>
                  <a:pt x="2641" y="278"/>
                </a:cubicBezTo>
                <a:cubicBezTo>
                  <a:pt x="2642" y="278"/>
                  <a:pt x="2642" y="279"/>
                  <a:pt x="2643" y="279"/>
                </a:cubicBezTo>
                <a:cubicBezTo>
                  <a:pt x="2643" y="279"/>
                  <a:pt x="2643" y="279"/>
                  <a:pt x="2644" y="280"/>
                </a:cubicBezTo>
                <a:cubicBezTo>
                  <a:pt x="2644" y="280"/>
                  <a:pt x="2645" y="280"/>
                  <a:pt x="2645" y="280"/>
                </a:cubicBezTo>
                <a:cubicBezTo>
                  <a:pt x="2645" y="281"/>
                  <a:pt x="2646" y="281"/>
                  <a:pt x="2646" y="281"/>
                </a:cubicBezTo>
                <a:cubicBezTo>
                  <a:pt x="2647" y="281"/>
                  <a:pt x="2647" y="281"/>
                  <a:pt x="2648" y="282"/>
                </a:cubicBezTo>
                <a:cubicBezTo>
                  <a:pt x="2648" y="282"/>
                  <a:pt x="2649" y="282"/>
                  <a:pt x="2649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1" y="283"/>
                  <a:pt x="2652" y="283"/>
                  <a:pt x="2652" y="283"/>
                </a:cubicBezTo>
                <a:cubicBezTo>
                  <a:pt x="2653" y="283"/>
                  <a:pt x="2653" y="283"/>
                  <a:pt x="2653" y="283"/>
                </a:cubicBezTo>
                <a:cubicBezTo>
                  <a:pt x="2654" y="283"/>
                  <a:pt x="2654" y="283"/>
                  <a:pt x="2655" y="283"/>
                </a:cubicBezTo>
                <a:cubicBezTo>
                  <a:pt x="2655" y="283"/>
                  <a:pt x="2656" y="283"/>
                  <a:pt x="2656" y="283"/>
                </a:cubicBezTo>
                <a:cubicBezTo>
                  <a:pt x="2657" y="284"/>
                  <a:pt x="2657" y="284"/>
                  <a:pt x="2658" y="284"/>
                </a:cubicBezTo>
                <a:cubicBezTo>
                  <a:pt x="2658" y="284"/>
                  <a:pt x="2659" y="284"/>
                  <a:pt x="2659" y="284"/>
                </a:cubicBezTo>
                <a:cubicBezTo>
                  <a:pt x="2660" y="284"/>
                  <a:pt x="2660" y="284"/>
                  <a:pt x="2661" y="283"/>
                </a:cubicBezTo>
                <a:cubicBezTo>
                  <a:pt x="2661" y="283"/>
                  <a:pt x="2662" y="283"/>
                  <a:pt x="2662" y="283"/>
                </a:cubicBezTo>
                <a:cubicBezTo>
                  <a:pt x="2663" y="283"/>
                  <a:pt x="2663" y="283"/>
                  <a:pt x="2663" y="283"/>
                </a:cubicBezTo>
                <a:cubicBezTo>
                  <a:pt x="2664" y="283"/>
                  <a:pt x="2665" y="283"/>
                  <a:pt x="2665" y="283"/>
                </a:cubicBezTo>
                <a:cubicBezTo>
                  <a:pt x="2665" y="283"/>
                  <a:pt x="2665" y="283"/>
                  <a:pt x="2666" y="283"/>
                </a:cubicBezTo>
                <a:cubicBezTo>
                  <a:pt x="2666" y="283"/>
                  <a:pt x="2666" y="283"/>
                  <a:pt x="2666" y="282"/>
                </a:cubicBezTo>
                <a:cubicBezTo>
                  <a:pt x="2667" y="282"/>
                  <a:pt x="2667" y="282"/>
                  <a:pt x="2668" y="282"/>
                </a:cubicBezTo>
                <a:cubicBezTo>
                  <a:pt x="2668" y="282"/>
                  <a:pt x="2669" y="282"/>
                  <a:pt x="2669" y="281"/>
                </a:cubicBezTo>
                <a:cubicBezTo>
                  <a:pt x="2670" y="281"/>
                  <a:pt x="2670" y="281"/>
                  <a:pt x="2671" y="281"/>
                </a:cubicBezTo>
                <a:cubicBezTo>
                  <a:pt x="2671" y="281"/>
                  <a:pt x="2672" y="280"/>
                  <a:pt x="2672" y="280"/>
                </a:cubicBezTo>
                <a:cubicBezTo>
                  <a:pt x="2672" y="280"/>
                  <a:pt x="2673" y="280"/>
                  <a:pt x="2673" y="280"/>
                </a:cubicBezTo>
                <a:cubicBezTo>
                  <a:pt x="2674" y="279"/>
                  <a:pt x="2674" y="279"/>
                  <a:pt x="2675" y="279"/>
                </a:cubicBezTo>
                <a:cubicBezTo>
                  <a:pt x="2675" y="279"/>
                  <a:pt x="2675" y="278"/>
                  <a:pt x="2676" y="278"/>
                </a:cubicBezTo>
                <a:cubicBezTo>
                  <a:pt x="2676" y="278"/>
                  <a:pt x="2677" y="277"/>
                  <a:pt x="2677" y="277"/>
                </a:cubicBezTo>
                <a:cubicBezTo>
                  <a:pt x="2677" y="277"/>
                  <a:pt x="2678" y="277"/>
                  <a:pt x="2678" y="276"/>
                </a:cubicBezTo>
                <a:cubicBezTo>
                  <a:pt x="2678" y="276"/>
                  <a:pt x="2679" y="276"/>
                  <a:pt x="2679" y="275"/>
                </a:cubicBezTo>
                <a:cubicBezTo>
                  <a:pt x="2679" y="275"/>
                  <a:pt x="2680" y="275"/>
                  <a:pt x="2680" y="274"/>
                </a:cubicBezTo>
                <a:cubicBezTo>
                  <a:pt x="2680" y="274"/>
                  <a:pt x="2681" y="274"/>
                  <a:pt x="2681" y="273"/>
                </a:cubicBezTo>
                <a:cubicBezTo>
                  <a:pt x="2681" y="273"/>
                  <a:pt x="2682" y="272"/>
                  <a:pt x="2682" y="272"/>
                </a:cubicBezTo>
                <a:cubicBezTo>
                  <a:pt x="2682" y="272"/>
                  <a:pt x="2682" y="271"/>
                  <a:pt x="2683" y="271"/>
                </a:cubicBezTo>
                <a:cubicBezTo>
                  <a:pt x="2683" y="271"/>
                  <a:pt x="2683" y="270"/>
                  <a:pt x="2684" y="270"/>
                </a:cubicBezTo>
                <a:cubicBezTo>
                  <a:pt x="2684" y="269"/>
                  <a:pt x="2684" y="269"/>
                  <a:pt x="2684" y="269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5"/>
                  <a:pt x="2907" y="335"/>
                  <a:pt x="2907" y="335"/>
                </a:cubicBezTo>
                <a:cubicBezTo>
                  <a:pt x="2907" y="336"/>
                  <a:pt x="2907" y="336"/>
                  <a:pt x="2907" y="337"/>
                </a:cubicBezTo>
                <a:cubicBezTo>
                  <a:pt x="2907" y="337"/>
                  <a:pt x="2907" y="338"/>
                  <a:pt x="2907" y="338"/>
                </a:cubicBezTo>
                <a:cubicBezTo>
                  <a:pt x="2907" y="338"/>
                  <a:pt x="2908" y="338"/>
                  <a:pt x="2908" y="338"/>
                </a:cubicBezTo>
                <a:cubicBezTo>
                  <a:pt x="2908" y="339"/>
                  <a:pt x="2908" y="339"/>
                  <a:pt x="2908" y="339"/>
                </a:cubicBezTo>
                <a:cubicBezTo>
                  <a:pt x="2908" y="339"/>
                  <a:pt x="2908" y="340"/>
                  <a:pt x="2908" y="340"/>
                </a:cubicBezTo>
                <a:cubicBezTo>
                  <a:pt x="2908" y="340"/>
                  <a:pt x="2908" y="341"/>
                  <a:pt x="2908" y="341"/>
                </a:cubicBezTo>
                <a:cubicBezTo>
                  <a:pt x="2908" y="341"/>
                  <a:pt x="2908" y="342"/>
                  <a:pt x="2908" y="342"/>
                </a:cubicBezTo>
                <a:cubicBezTo>
                  <a:pt x="2908" y="342"/>
                  <a:pt x="2908" y="342"/>
                  <a:pt x="2908" y="342"/>
                </a:cubicBezTo>
                <a:cubicBezTo>
                  <a:pt x="2909" y="343"/>
                  <a:pt x="2909" y="344"/>
                  <a:pt x="2909" y="344"/>
                </a:cubicBezTo>
                <a:cubicBezTo>
                  <a:pt x="2909" y="344"/>
                  <a:pt x="2909" y="345"/>
                  <a:pt x="2909" y="345"/>
                </a:cubicBezTo>
                <a:cubicBezTo>
                  <a:pt x="2909" y="345"/>
                  <a:pt x="2909" y="345"/>
                  <a:pt x="2909" y="346"/>
                </a:cubicBezTo>
                <a:cubicBezTo>
                  <a:pt x="2910" y="346"/>
                  <a:pt x="2910" y="346"/>
                  <a:pt x="2910" y="347"/>
                </a:cubicBezTo>
                <a:cubicBezTo>
                  <a:pt x="2910" y="347"/>
                  <a:pt x="2910" y="348"/>
                  <a:pt x="2911" y="348"/>
                </a:cubicBezTo>
                <a:cubicBezTo>
                  <a:pt x="2911" y="349"/>
                  <a:pt x="2911" y="349"/>
                  <a:pt x="2911" y="349"/>
                </a:cubicBezTo>
                <a:cubicBezTo>
                  <a:pt x="2911" y="350"/>
                  <a:pt x="2912" y="350"/>
                  <a:pt x="2912" y="350"/>
                </a:cubicBezTo>
                <a:cubicBezTo>
                  <a:pt x="2912" y="350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3" y="351"/>
                  <a:pt x="2913" y="352"/>
                  <a:pt x="2913" y="352"/>
                </a:cubicBezTo>
                <a:cubicBezTo>
                  <a:pt x="2913" y="352"/>
                  <a:pt x="2913" y="353"/>
                  <a:pt x="2914" y="353"/>
                </a:cubicBezTo>
                <a:cubicBezTo>
                  <a:pt x="2914" y="353"/>
                  <a:pt x="2914" y="354"/>
                  <a:pt x="2915" y="354"/>
                </a:cubicBezTo>
                <a:cubicBezTo>
                  <a:pt x="2915" y="354"/>
                  <a:pt x="2915" y="355"/>
                  <a:pt x="2915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6"/>
                  <a:pt x="2916" y="356"/>
                </a:cubicBezTo>
                <a:cubicBezTo>
                  <a:pt x="2916" y="356"/>
                  <a:pt x="2917" y="356"/>
                  <a:pt x="2917" y="356"/>
                </a:cubicBezTo>
                <a:cubicBezTo>
                  <a:pt x="2917" y="357"/>
                  <a:pt x="2917" y="357"/>
                  <a:pt x="2918" y="357"/>
                </a:cubicBezTo>
                <a:cubicBezTo>
                  <a:pt x="2918" y="357"/>
                  <a:pt x="2918" y="358"/>
                  <a:pt x="2919" y="358"/>
                </a:cubicBezTo>
                <a:cubicBezTo>
                  <a:pt x="2919" y="358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1" y="359"/>
                  <a:pt x="2921" y="360"/>
                  <a:pt x="2921" y="360"/>
                </a:cubicBezTo>
                <a:cubicBezTo>
                  <a:pt x="2922" y="360"/>
                  <a:pt x="2922" y="360"/>
                  <a:pt x="2922" y="360"/>
                </a:cubicBezTo>
                <a:cubicBezTo>
                  <a:pt x="2923" y="361"/>
                  <a:pt x="2923" y="361"/>
                  <a:pt x="2924" y="361"/>
                </a:cubicBezTo>
                <a:cubicBezTo>
                  <a:pt x="2924" y="361"/>
                  <a:pt x="2925" y="362"/>
                  <a:pt x="2925" y="362"/>
                </a:cubicBezTo>
                <a:cubicBezTo>
                  <a:pt x="2925" y="362"/>
                  <a:pt x="2925" y="362"/>
                  <a:pt x="2926" y="362"/>
                </a:cubicBezTo>
                <a:cubicBezTo>
                  <a:pt x="2926" y="362"/>
                  <a:pt x="2926" y="362"/>
                  <a:pt x="2926" y="362"/>
                </a:cubicBezTo>
                <a:cubicBezTo>
                  <a:pt x="2927" y="363"/>
                  <a:pt x="2927" y="363"/>
                  <a:pt x="2928" y="363"/>
                </a:cubicBezTo>
                <a:cubicBezTo>
                  <a:pt x="2928" y="363"/>
                  <a:pt x="2929" y="363"/>
                  <a:pt x="2929" y="363"/>
                </a:cubicBezTo>
                <a:cubicBezTo>
                  <a:pt x="2929" y="363"/>
                  <a:pt x="2929" y="363"/>
                  <a:pt x="2929" y="363"/>
                </a:cubicBezTo>
                <a:cubicBezTo>
                  <a:pt x="2930" y="363"/>
                  <a:pt x="2930" y="363"/>
                  <a:pt x="2931" y="364"/>
                </a:cubicBezTo>
                <a:cubicBezTo>
                  <a:pt x="2931" y="364"/>
                  <a:pt x="2931" y="364"/>
                  <a:pt x="2931" y="364"/>
                </a:cubicBezTo>
                <a:cubicBezTo>
                  <a:pt x="2931" y="364"/>
                  <a:pt x="2932" y="364"/>
                  <a:pt x="2932" y="364"/>
                </a:cubicBezTo>
                <a:cubicBezTo>
                  <a:pt x="2933" y="364"/>
                  <a:pt x="2933" y="364"/>
                  <a:pt x="2934" y="364"/>
                </a:cubicBezTo>
                <a:cubicBezTo>
                  <a:pt x="2934" y="364"/>
                  <a:pt x="2935" y="364"/>
                  <a:pt x="2935" y="364"/>
                </a:cubicBezTo>
                <a:cubicBezTo>
                  <a:pt x="2935" y="364"/>
                  <a:pt x="2936" y="364"/>
                  <a:pt x="2936" y="364"/>
                </a:cubicBezTo>
                <a:cubicBezTo>
                  <a:pt x="2936" y="364"/>
                  <a:pt x="2936" y="364"/>
                  <a:pt x="2936" y="364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1" y="591"/>
                  <a:pt x="2991" y="591"/>
                  <a:pt x="2991" y="591"/>
                </a:cubicBezTo>
                <a:cubicBezTo>
                  <a:pt x="2991" y="591"/>
                  <a:pt x="2991" y="591"/>
                  <a:pt x="2990" y="591"/>
                </a:cubicBezTo>
                <a:cubicBezTo>
                  <a:pt x="2990" y="591"/>
                  <a:pt x="2990" y="591"/>
                  <a:pt x="2990" y="591"/>
                </a:cubicBezTo>
                <a:cubicBezTo>
                  <a:pt x="2990" y="591"/>
                  <a:pt x="2990" y="592"/>
                  <a:pt x="2989" y="592"/>
                </a:cubicBezTo>
                <a:cubicBezTo>
                  <a:pt x="2989" y="592"/>
                  <a:pt x="2988" y="593"/>
                  <a:pt x="2988" y="593"/>
                </a:cubicBezTo>
                <a:cubicBezTo>
                  <a:pt x="2988" y="593"/>
                  <a:pt x="2987" y="593"/>
                  <a:pt x="2987" y="594"/>
                </a:cubicBezTo>
                <a:cubicBezTo>
                  <a:pt x="2987" y="594"/>
                  <a:pt x="2986" y="594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5" y="595"/>
                  <a:pt x="2985" y="596"/>
                  <a:pt x="2985" y="596"/>
                </a:cubicBezTo>
                <a:cubicBezTo>
                  <a:pt x="2985" y="596"/>
                  <a:pt x="2984" y="596"/>
                  <a:pt x="2984" y="597"/>
                </a:cubicBezTo>
                <a:cubicBezTo>
                  <a:pt x="2984" y="597"/>
                  <a:pt x="2983" y="598"/>
                  <a:pt x="2983" y="598"/>
                </a:cubicBezTo>
                <a:cubicBezTo>
                  <a:pt x="2983" y="598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600"/>
                  <a:pt x="2981" y="600"/>
                  <a:pt x="2981" y="600"/>
                </a:cubicBezTo>
                <a:cubicBezTo>
                  <a:pt x="2981" y="601"/>
                  <a:pt x="2981" y="601"/>
                  <a:pt x="2981" y="601"/>
                </a:cubicBezTo>
                <a:cubicBezTo>
                  <a:pt x="2980" y="602"/>
                  <a:pt x="2980" y="602"/>
                  <a:pt x="2980" y="603"/>
                </a:cubicBezTo>
                <a:cubicBezTo>
                  <a:pt x="2980" y="603"/>
                  <a:pt x="2979" y="604"/>
                  <a:pt x="2979" y="604"/>
                </a:cubicBezTo>
                <a:cubicBezTo>
                  <a:pt x="2979" y="604"/>
                  <a:pt x="2979" y="605"/>
                  <a:pt x="2979" y="605"/>
                </a:cubicBezTo>
                <a:cubicBezTo>
                  <a:pt x="2979" y="605"/>
                  <a:pt x="2979" y="605"/>
                  <a:pt x="2979" y="606"/>
                </a:cubicBezTo>
                <a:cubicBezTo>
                  <a:pt x="2979" y="606"/>
                  <a:pt x="2978" y="607"/>
                  <a:pt x="2978" y="607"/>
                </a:cubicBezTo>
                <a:cubicBezTo>
                  <a:pt x="2978" y="607"/>
                  <a:pt x="2978" y="608"/>
                  <a:pt x="2978" y="608"/>
                </a:cubicBezTo>
                <a:cubicBezTo>
                  <a:pt x="2978" y="608"/>
                  <a:pt x="2978" y="608"/>
                  <a:pt x="2978" y="608"/>
                </a:cubicBezTo>
                <a:cubicBezTo>
                  <a:pt x="2978" y="609"/>
                  <a:pt x="2978" y="609"/>
                  <a:pt x="2977" y="610"/>
                </a:cubicBezTo>
                <a:cubicBezTo>
                  <a:pt x="2977" y="610"/>
                  <a:pt x="2977" y="610"/>
                  <a:pt x="2977" y="610"/>
                </a:cubicBezTo>
                <a:cubicBezTo>
                  <a:pt x="2977" y="611"/>
                  <a:pt x="2977" y="611"/>
                  <a:pt x="2977" y="611"/>
                </a:cubicBezTo>
                <a:cubicBezTo>
                  <a:pt x="2977" y="612"/>
                  <a:pt x="2977" y="612"/>
                  <a:pt x="2977" y="613"/>
                </a:cubicBezTo>
                <a:cubicBezTo>
                  <a:pt x="2977" y="613"/>
                  <a:pt x="2977" y="614"/>
                  <a:pt x="2977" y="614"/>
                </a:cubicBezTo>
                <a:cubicBezTo>
                  <a:pt x="2977" y="615"/>
                  <a:pt x="2977" y="615"/>
                  <a:pt x="2977" y="615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7"/>
                  <a:pt x="2977" y="617"/>
                </a:cubicBezTo>
                <a:cubicBezTo>
                  <a:pt x="2977" y="618"/>
                  <a:pt x="2977" y="618"/>
                  <a:pt x="2977" y="618"/>
                </a:cubicBezTo>
                <a:cubicBezTo>
                  <a:pt x="2977" y="619"/>
                  <a:pt x="2977" y="620"/>
                  <a:pt x="2977" y="620"/>
                </a:cubicBezTo>
                <a:cubicBezTo>
                  <a:pt x="2977" y="620"/>
                  <a:pt x="2977" y="621"/>
                  <a:pt x="2977" y="621"/>
                </a:cubicBezTo>
                <a:cubicBezTo>
                  <a:pt x="2977" y="621"/>
                  <a:pt x="2977" y="622"/>
                  <a:pt x="2977" y="622"/>
                </a:cubicBezTo>
                <a:cubicBezTo>
                  <a:pt x="2977" y="622"/>
                  <a:pt x="2977" y="623"/>
                  <a:pt x="2978" y="623"/>
                </a:cubicBezTo>
                <a:cubicBezTo>
                  <a:pt x="2978" y="623"/>
                  <a:pt x="2978" y="623"/>
                  <a:pt x="2978" y="623"/>
                </a:cubicBezTo>
                <a:cubicBezTo>
                  <a:pt x="2978" y="624"/>
                  <a:pt x="2978" y="624"/>
                  <a:pt x="2978" y="624"/>
                </a:cubicBezTo>
                <a:cubicBezTo>
                  <a:pt x="2978" y="625"/>
                  <a:pt x="2978" y="625"/>
                  <a:pt x="2978" y="626"/>
                </a:cubicBezTo>
                <a:cubicBezTo>
                  <a:pt x="2978" y="626"/>
                  <a:pt x="2979" y="626"/>
                  <a:pt x="2979" y="627"/>
                </a:cubicBezTo>
                <a:cubicBezTo>
                  <a:pt x="2979" y="627"/>
                  <a:pt x="2979" y="627"/>
                  <a:pt x="2979" y="627"/>
                </a:cubicBezTo>
                <a:cubicBezTo>
                  <a:pt x="2979" y="628"/>
                  <a:pt x="2979" y="628"/>
                  <a:pt x="2979" y="629"/>
                </a:cubicBezTo>
                <a:cubicBezTo>
                  <a:pt x="2980" y="629"/>
                  <a:pt x="2980" y="630"/>
                  <a:pt x="2980" y="630"/>
                </a:cubicBezTo>
                <a:cubicBezTo>
                  <a:pt x="2980" y="630"/>
                  <a:pt x="2980" y="630"/>
                  <a:pt x="2980" y="631"/>
                </a:cubicBezTo>
                <a:cubicBezTo>
                  <a:pt x="2812" y="792"/>
                  <a:pt x="2812" y="792"/>
                  <a:pt x="2812" y="792"/>
                </a:cubicBezTo>
                <a:cubicBezTo>
                  <a:pt x="2811" y="791"/>
                  <a:pt x="2810" y="791"/>
                  <a:pt x="2809" y="790"/>
                </a:cubicBezTo>
                <a:cubicBezTo>
                  <a:pt x="2809" y="790"/>
                  <a:pt x="2809" y="790"/>
                  <a:pt x="2809" y="790"/>
                </a:cubicBezTo>
                <a:cubicBezTo>
                  <a:pt x="2808" y="789"/>
                  <a:pt x="2807" y="789"/>
                  <a:pt x="2806" y="789"/>
                </a:cubicBezTo>
                <a:cubicBezTo>
                  <a:pt x="2805" y="788"/>
                  <a:pt x="2804" y="788"/>
                  <a:pt x="2804" y="788"/>
                </a:cubicBezTo>
                <a:cubicBezTo>
                  <a:pt x="2804" y="788"/>
                  <a:pt x="2803" y="788"/>
                  <a:pt x="2803" y="788"/>
                </a:cubicBezTo>
                <a:cubicBezTo>
                  <a:pt x="2802" y="788"/>
                  <a:pt x="2800" y="788"/>
                  <a:pt x="2798" y="788"/>
                </a:cubicBezTo>
                <a:cubicBezTo>
                  <a:pt x="2798" y="788"/>
                  <a:pt x="2798" y="787"/>
                  <a:pt x="2798" y="787"/>
                </a:cubicBezTo>
                <a:cubicBezTo>
                  <a:pt x="2796" y="787"/>
                  <a:pt x="2794" y="788"/>
                  <a:pt x="2792" y="788"/>
                </a:cubicBezTo>
                <a:cubicBezTo>
                  <a:pt x="2792" y="788"/>
                  <a:pt x="2792" y="788"/>
                  <a:pt x="2792" y="788"/>
                </a:cubicBezTo>
                <a:cubicBezTo>
                  <a:pt x="2790" y="788"/>
                  <a:pt x="2789" y="789"/>
                  <a:pt x="2787" y="789"/>
                </a:cubicBezTo>
                <a:cubicBezTo>
                  <a:pt x="2787" y="789"/>
                  <a:pt x="2786" y="790"/>
                  <a:pt x="2786" y="790"/>
                </a:cubicBezTo>
                <a:cubicBezTo>
                  <a:pt x="2785" y="790"/>
                  <a:pt x="2783" y="791"/>
                  <a:pt x="2782" y="792"/>
                </a:cubicBezTo>
                <a:cubicBezTo>
                  <a:pt x="2781" y="792"/>
                  <a:pt x="2781" y="792"/>
                  <a:pt x="2781" y="792"/>
                </a:cubicBezTo>
                <a:cubicBezTo>
                  <a:pt x="2780" y="793"/>
                  <a:pt x="2779" y="794"/>
                  <a:pt x="2778" y="794"/>
                </a:cubicBezTo>
                <a:cubicBezTo>
                  <a:pt x="2778" y="795"/>
                  <a:pt x="2777" y="795"/>
                  <a:pt x="2777" y="796"/>
                </a:cubicBezTo>
                <a:cubicBezTo>
                  <a:pt x="2777" y="796"/>
                  <a:pt x="2777" y="796"/>
                  <a:pt x="2777" y="796"/>
                </a:cubicBezTo>
                <a:cubicBezTo>
                  <a:pt x="2776" y="796"/>
                  <a:pt x="2776" y="796"/>
                  <a:pt x="2776" y="796"/>
                </a:cubicBezTo>
                <a:cubicBezTo>
                  <a:pt x="2775" y="797"/>
                  <a:pt x="2774" y="799"/>
                  <a:pt x="2773" y="800"/>
                </a:cubicBezTo>
                <a:cubicBezTo>
                  <a:pt x="2773" y="800"/>
                  <a:pt x="2773" y="800"/>
                  <a:pt x="2773" y="801"/>
                </a:cubicBezTo>
                <a:cubicBezTo>
                  <a:pt x="2772" y="801"/>
                  <a:pt x="2772" y="801"/>
                  <a:pt x="2772" y="802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6"/>
                  <a:pt x="2548" y="736"/>
                  <a:pt x="2548" y="736"/>
                </a:cubicBezTo>
                <a:cubicBezTo>
                  <a:pt x="2548" y="735"/>
                  <a:pt x="2548" y="735"/>
                  <a:pt x="2548" y="734"/>
                </a:cubicBezTo>
                <a:cubicBezTo>
                  <a:pt x="2548" y="734"/>
                  <a:pt x="2548" y="733"/>
                  <a:pt x="2548" y="733"/>
                </a:cubicBezTo>
                <a:cubicBezTo>
                  <a:pt x="2548" y="732"/>
                  <a:pt x="2548" y="732"/>
                  <a:pt x="2548" y="732"/>
                </a:cubicBezTo>
                <a:cubicBezTo>
                  <a:pt x="2548" y="732"/>
                  <a:pt x="2548" y="731"/>
                  <a:pt x="2548" y="731"/>
                </a:cubicBezTo>
                <a:cubicBezTo>
                  <a:pt x="2548" y="731"/>
                  <a:pt x="2548" y="730"/>
                  <a:pt x="2548" y="730"/>
                </a:cubicBezTo>
                <a:cubicBezTo>
                  <a:pt x="2548" y="730"/>
                  <a:pt x="2547" y="730"/>
                  <a:pt x="2547" y="729"/>
                </a:cubicBezTo>
                <a:cubicBezTo>
                  <a:pt x="2547" y="729"/>
                  <a:pt x="2547" y="729"/>
                  <a:pt x="2547" y="729"/>
                </a:cubicBezTo>
                <a:cubicBezTo>
                  <a:pt x="2547" y="728"/>
                  <a:pt x="2547" y="727"/>
                  <a:pt x="2547" y="727"/>
                </a:cubicBezTo>
                <a:cubicBezTo>
                  <a:pt x="2547" y="727"/>
                  <a:pt x="2547" y="726"/>
                  <a:pt x="2546" y="726"/>
                </a:cubicBezTo>
                <a:cubicBezTo>
                  <a:pt x="2546" y="726"/>
                  <a:pt x="2546" y="726"/>
                  <a:pt x="2546" y="726"/>
                </a:cubicBezTo>
                <a:cubicBezTo>
                  <a:pt x="2546" y="725"/>
                  <a:pt x="2546" y="725"/>
                  <a:pt x="2546" y="724"/>
                </a:cubicBezTo>
                <a:cubicBezTo>
                  <a:pt x="2545" y="724"/>
                  <a:pt x="2545" y="723"/>
                  <a:pt x="2545" y="723"/>
                </a:cubicBezTo>
                <a:cubicBezTo>
                  <a:pt x="2545" y="722"/>
                  <a:pt x="2545" y="722"/>
                  <a:pt x="2544" y="722"/>
                </a:cubicBezTo>
                <a:cubicBezTo>
                  <a:pt x="2544" y="721"/>
                  <a:pt x="2544" y="721"/>
                  <a:pt x="2544" y="721"/>
                </a:cubicBezTo>
                <a:cubicBezTo>
                  <a:pt x="2544" y="721"/>
                  <a:pt x="2544" y="721"/>
                  <a:pt x="2544" y="720"/>
                </a:cubicBezTo>
                <a:cubicBezTo>
                  <a:pt x="2544" y="720"/>
                  <a:pt x="2544" y="720"/>
                  <a:pt x="2543" y="720"/>
                </a:cubicBezTo>
                <a:cubicBezTo>
                  <a:pt x="2543" y="720"/>
                  <a:pt x="2543" y="720"/>
                  <a:pt x="2543" y="719"/>
                </a:cubicBezTo>
                <a:cubicBezTo>
                  <a:pt x="2543" y="719"/>
                  <a:pt x="2542" y="718"/>
                  <a:pt x="2542" y="718"/>
                </a:cubicBezTo>
                <a:cubicBezTo>
                  <a:pt x="2542" y="718"/>
                  <a:pt x="2541" y="717"/>
                  <a:pt x="2541" y="717"/>
                </a:cubicBezTo>
                <a:cubicBezTo>
                  <a:pt x="2541" y="717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5"/>
                  <a:pt x="2539" y="715"/>
                  <a:pt x="2539" y="715"/>
                </a:cubicBezTo>
                <a:cubicBezTo>
                  <a:pt x="2539" y="715"/>
                  <a:pt x="2538" y="714"/>
                  <a:pt x="2538" y="714"/>
                </a:cubicBezTo>
                <a:cubicBezTo>
                  <a:pt x="2538" y="714"/>
                  <a:pt x="2537" y="713"/>
                  <a:pt x="2537" y="713"/>
                </a:cubicBezTo>
                <a:cubicBezTo>
                  <a:pt x="2536" y="713"/>
                  <a:pt x="2536" y="712"/>
                  <a:pt x="2536" y="712"/>
                </a:cubicBezTo>
                <a:cubicBezTo>
                  <a:pt x="2536" y="712"/>
                  <a:pt x="2536" y="712"/>
                  <a:pt x="2536" y="712"/>
                </a:cubicBezTo>
                <a:cubicBezTo>
                  <a:pt x="2535" y="712"/>
                  <a:pt x="2535" y="712"/>
                  <a:pt x="2535" y="712"/>
                </a:cubicBezTo>
                <a:cubicBezTo>
                  <a:pt x="2535" y="712"/>
                  <a:pt x="2535" y="711"/>
                  <a:pt x="2534" y="711"/>
                </a:cubicBezTo>
                <a:cubicBezTo>
                  <a:pt x="2534" y="711"/>
                  <a:pt x="2534" y="711"/>
                  <a:pt x="2533" y="711"/>
                </a:cubicBezTo>
                <a:cubicBezTo>
                  <a:pt x="2533" y="710"/>
                  <a:pt x="2532" y="710"/>
                  <a:pt x="2532" y="710"/>
                </a:cubicBezTo>
                <a:cubicBezTo>
                  <a:pt x="2531" y="710"/>
                  <a:pt x="2531" y="709"/>
                  <a:pt x="2531" y="709"/>
                </a:cubicBezTo>
                <a:cubicBezTo>
                  <a:pt x="2530" y="709"/>
                  <a:pt x="2530" y="709"/>
                  <a:pt x="2530" y="709"/>
                </a:cubicBezTo>
                <a:cubicBezTo>
                  <a:pt x="2530" y="709"/>
                  <a:pt x="2529" y="709"/>
                  <a:pt x="2529" y="709"/>
                </a:cubicBezTo>
                <a:cubicBezTo>
                  <a:pt x="2529" y="709"/>
                  <a:pt x="2529" y="709"/>
                  <a:pt x="2529" y="709"/>
                </a:cubicBezTo>
                <a:cubicBezTo>
                  <a:pt x="2528" y="708"/>
                  <a:pt x="2528" y="708"/>
                  <a:pt x="2528" y="708"/>
                </a:cubicBezTo>
                <a:cubicBezTo>
                  <a:pt x="2527" y="708"/>
                  <a:pt x="2527" y="708"/>
                  <a:pt x="2527" y="708"/>
                </a:cubicBezTo>
                <a:cubicBezTo>
                  <a:pt x="2527" y="708"/>
                  <a:pt x="2527" y="708"/>
                  <a:pt x="2526" y="708"/>
                </a:cubicBezTo>
                <a:cubicBezTo>
                  <a:pt x="2526" y="708"/>
                  <a:pt x="2526" y="708"/>
                  <a:pt x="2525" y="707"/>
                </a:cubicBezTo>
                <a:cubicBezTo>
                  <a:pt x="2525" y="707"/>
                  <a:pt x="2525" y="707"/>
                  <a:pt x="2524" y="707"/>
                </a:cubicBezTo>
                <a:cubicBezTo>
                  <a:pt x="2524" y="707"/>
                  <a:pt x="2524" y="707"/>
                  <a:pt x="2524" y="707"/>
                </a:cubicBezTo>
                <a:cubicBezTo>
                  <a:pt x="2523" y="707"/>
                  <a:pt x="2522" y="707"/>
                  <a:pt x="2522" y="707"/>
                </a:cubicBezTo>
                <a:cubicBezTo>
                  <a:pt x="2521" y="707"/>
                  <a:pt x="2521" y="707"/>
                  <a:pt x="2521" y="707"/>
                </a:cubicBezTo>
                <a:cubicBezTo>
                  <a:pt x="2520" y="707"/>
                  <a:pt x="2520" y="707"/>
                  <a:pt x="2520" y="707"/>
                </a:cubicBezTo>
                <a:cubicBezTo>
                  <a:pt x="2520" y="707"/>
                  <a:pt x="2520" y="707"/>
                  <a:pt x="2519" y="707"/>
                </a:cubicBezTo>
                <a:cubicBezTo>
                  <a:pt x="2519" y="707"/>
                  <a:pt x="2519" y="707"/>
                  <a:pt x="2519" y="707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0"/>
                  <a:pt x="2465" y="480"/>
                  <a:pt x="2465" y="480"/>
                </a:cubicBezTo>
                <a:cubicBezTo>
                  <a:pt x="2466" y="480"/>
                  <a:pt x="2466" y="479"/>
                  <a:pt x="2466" y="479"/>
                </a:cubicBezTo>
                <a:cubicBezTo>
                  <a:pt x="2467" y="479"/>
                  <a:pt x="2467" y="478"/>
                  <a:pt x="2468" y="478"/>
                </a:cubicBezTo>
                <a:cubicBezTo>
                  <a:pt x="2468" y="478"/>
                  <a:pt x="2468" y="478"/>
                  <a:pt x="2469" y="477"/>
                </a:cubicBezTo>
                <a:cubicBezTo>
                  <a:pt x="2469" y="477"/>
                  <a:pt x="2469" y="477"/>
                  <a:pt x="2470" y="476"/>
                </a:cubicBezTo>
                <a:cubicBezTo>
                  <a:pt x="2470" y="476"/>
                  <a:pt x="2470" y="476"/>
                  <a:pt x="2471" y="475"/>
                </a:cubicBezTo>
                <a:cubicBezTo>
                  <a:pt x="2471" y="475"/>
                  <a:pt x="2471" y="475"/>
                  <a:pt x="2472" y="474"/>
                </a:cubicBezTo>
                <a:cubicBezTo>
                  <a:pt x="2472" y="474"/>
                  <a:pt x="2472" y="473"/>
                  <a:pt x="2473" y="473"/>
                </a:cubicBezTo>
                <a:cubicBezTo>
                  <a:pt x="2473" y="473"/>
                  <a:pt x="2473" y="472"/>
                  <a:pt x="2473" y="472"/>
                </a:cubicBezTo>
                <a:cubicBezTo>
                  <a:pt x="2474" y="472"/>
                  <a:pt x="2474" y="471"/>
                  <a:pt x="2474" y="471"/>
                </a:cubicBezTo>
                <a:cubicBezTo>
                  <a:pt x="2475" y="470"/>
                  <a:pt x="2475" y="470"/>
                  <a:pt x="2475" y="470"/>
                </a:cubicBezTo>
                <a:cubicBezTo>
                  <a:pt x="2475" y="469"/>
                  <a:pt x="2475" y="469"/>
                  <a:pt x="2476" y="468"/>
                </a:cubicBezTo>
                <a:cubicBezTo>
                  <a:pt x="2476" y="468"/>
                  <a:pt x="2476" y="467"/>
                  <a:pt x="2476" y="467"/>
                </a:cubicBezTo>
                <a:cubicBezTo>
                  <a:pt x="2477" y="466"/>
                  <a:pt x="2477" y="466"/>
                  <a:pt x="2477" y="465"/>
                </a:cubicBezTo>
                <a:cubicBezTo>
                  <a:pt x="2477" y="465"/>
                  <a:pt x="2477" y="464"/>
                  <a:pt x="2477" y="464"/>
                </a:cubicBezTo>
                <a:cubicBezTo>
                  <a:pt x="2478" y="464"/>
                  <a:pt x="2478" y="463"/>
                  <a:pt x="2478" y="463"/>
                </a:cubicBezTo>
                <a:cubicBezTo>
                  <a:pt x="2478" y="463"/>
                  <a:pt x="2478" y="463"/>
                  <a:pt x="2478" y="463"/>
                </a:cubicBezTo>
                <a:cubicBezTo>
                  <a:pt x="2478" y="462"/>
                  <a:pt x="2478" y="462"/>
                  <a:pt x="2478" y="461"/>
                </a:cubicBezTo>
                <a:cubicBezTo>
                  <a:pt x="2478" y="461"/>
                  <a:pt x="2478" y="460"/>
                  <a:pt x="2478" y="460"/>
                </a:cubicBezTo>
                <a:cubicBezTo>
                  <a:pt x="2479" y="459"/>
                  <a:pt x="2479" y="459"/>
                  <a:pt x="2479" y="458"/>
                </a:cubicBezTo>
                <a:cubicBezTo>
                  <a:pt x="2479" y="458"/>
                  <a:pt x="2479" y="457"/>
                  <a:pt x="2479" y="457"/>
                </a:cubicBezTo>
                <a:cubicBezTo>
                  <a:pt x="2479" y="456"/>
                  <a:pt x="2479" y="456"/>
                  <a:pt x="2479" y="455"/>
                </a:cubicBezTo>
                <a:cubicBezTo>
                  <a:pt x="2479" y="455"/>
                  <a:pt x="2479" y="454"/>
                  <a:pt x="2479" y="454"/>
                </a:cubicBezTo>
                <a:cubicBezTo>
                  <a:pt x="2479" y="453"/>
                  <a:pt x="2479" y="453"/>
                  <a:pt x="2479" y="453"/>
                </a:cubicBezTo>
                <a:cubicBezTo>
                  <a:pt x="2479" y="452"/>
                  <a:pt x="2479" y="451"/>
                  <a:pt x="2479" y="451"/>
                </a:cubicBezTo>
                <a:cubicBezTo>
                  <a:pt x="2479" y="451"/>
                  <a:pt x="2479" y="450"/>
                  <a:pt x="2478" y="450"/>
                </a:cubicBezTo>
                <a:cubicBezTo>
                  <a:pt x="2478" y="449"/>
                  <a:pt x="2478" y="449"/>
                  <a:pt x="2478" y="448"/>
                </a:cubicBezTo>
                <a:cubicBezTo>
                  <a:pt x="2478" y="448"/>
                  <a:pt x="2478" y="448"/>
                  <a:pt x="2478" y="448"/>
                </a:cubicBezTo>
                <a:cubicBezTo>
                  <a:pt x="2478" y="447"/>
                  <a:pt x="2478" y="447"/>
                  <a:pt x="2478" y="447"/>
                </a:cubicBezTo>
                <a:cubicBezTo>
                  <a:pt x="2478" y="446"/>
                  <a:pt x="2477" y="446"/>
                  <a:pt x="2477" y="445"/>
                </a:cubicBezTo>
                <a:cubicBezTo>
                  <a:pt x="2477" y="445"/>
                  <a:pt x="2477" y="444"/>
                  <a:pt x="2477" y="444"/>
                </a:cubicBezTo>
                <a:cubicBezTo>
                  <a:pt x="2477" y="443"/>
                  <a:pt x="2476" y="443"/>
                  <a:pt x="2476" y="442"/>
                </a:cubicBezTo>
                <a:cubicBezTo>
                  <a:pt x="2476" y="442"/>
                  <a:pt x="2476" y="441"/>
                  <a:pt x="2476" y="441"/>
                </a:cubicBezTo>
                <a:cubicBezTo>
                  <a:pt x="2475" y="441"/>
                  <a:pt x="2475" y="440"/>
                  <a:pt x="2475" y="440"/>
                </a:cubicBezTo>
                <a:cubicBezTo>
                  <a:pt x="2475" y="439"/>
                  <a:pt x="2474" y="439"/>
                  <a:pt x="2474" y="438"/>
                </a:cubicBezTo>
                <a:cubicBezTo>
                  <a:pt x="2474" y="438"/>
                  <a:pt x="2474" y="438"/>
                  <a:pt x="2473" y="437"/>
                </a:cubicBezTo>
                <a:cubicBezTo>
                  <a:pt x="2473" y="437"/>
                  <a:pt x="2473" y="437"/>
                  <a:pt x="2472" y="436"/>
                </a:cubicBezTo>
                <a:cubicBezTo>
                  <a:pt x="2472" y="436"/>
                  <a:pt x="2472" y="435"/>
                  <a:pt x="2472" y="435"/>
                </a:cubicBezTo>
                <a:cubicBezTo>
                  <a:pt x="2471" y="435"/>
                  <a:pt x="2471" y="434"/>
                  <a:pt x="2471" y="434"/>
                </a:cubicBezTo>
                <a:cubicBezTo>
                  <a:pt x="2470" y="434"/>
                  <a:pt x="2470" y="433"/>
                  <a:pt x="2470" y="433"/>
                </a:cubicBezTo>
                <a:cubicBezTo>
                  <a:pt x="2469" y="433"/>
                  <a:pt x="2469" y="432"/>
                  <a:pt x="2469" y="432"/>
                </a:cubicBezTo>
                <a:cubicBezTo>
                  <a:pt x="2468" y="432"/>
                  <a:pt x="2468" y="431"/>
                  <a:pt x="2467" y="431"/>
                </a:cubicBezTo>
                <a:cubicBezTo>
                  <a:pt x="2467" y="431"/>
                  <a:pt x="2467" y="431"/>
                  <a:pt x="2466" y="430"/>
                </a:cubicBezTo>
                <a:cubicBezTo>
                  <a:pt x="2466" y="430"/>
                  <a:pt x="2465" y="430"/>
                  <a:pt x="2465" y="429"/>
                </a:cubicBezTo>
                <a:cubicBezTo>
                  <a:pt x="2465" y="429"/>
                  <a:pt x="2464" y="429"/>
                  <a:pt x="2464" y="429"/>
                </a:cubicBezTo>
                <a:cubicBezTo>
                  <a:pt x="2463" y="429"/>
                  <a:pt x="2463" y="428"/>
                  <a:pt x="2462" y="428"/>
                </a:cubicBezTo>
                <a:cubicBezTo>
                  <a:pt x="2462" y="428"/>
                  <a:pt x="2462" y="428"/>
                  <a:pt x="2461" y="427"/>
                </a:cubicBezTo>
                <a:cubicBezTo>
                  <a:pt x="2461" y="427"/>
                  <a:pt x="2460" y="427"/>
                  <a:pt x="2460" y="427"/>
                </a:cubicBezTo>
                <a:cubicBezTo>
                  <a:pt x="2459" y="427"/>
                  <a:pt x="2459" y="427"/>
                  <a:pt x="2458" y="426"/>
                </a:cubicBezTo>
                <a:cubicBezTo>
                  <a:pt x="2458" y="426"/>
                  <a:pt x="2458" y="426"/>
                  <a:pt x="2457" y="426"/>
                </a:cubicBezTo>
                <a:cubicBezTo>
                  <a:pt x="2457" y="426"/>
                  <a:pt x="2457" y="426"/>
                  <a:pt x="2457" y="426"/>
                </a:cubicBezTo>
                <a:cubicBezTo>
                  <a:pt x="2456" y="426"/>
                  <a:pt x="2456" y="426"/>
                  <a:pt x="2455" y="426"/>
                </a:cubicBezTo>
                <a:cubicBezTo>
                  <a:pt x="2455" y="425"/>
                  <a:pt x="2454" y="425"/>
                  <a:pt x="2454" y="425"/>
                </a:cubicBezTo>
                <a:cubicBezTo>
                  <a:pt x="2454" y="425"/>
                  <a:pt x="2453" y="425"/>
                  <a:pt x="2452" y="425"/>
                </a:cubicBezTo>
                <a:cubicBezTo>
                  <a:pt x="2452" y="425"/>
                  <a:pt x="2452" y="425"/>
                  <a:pt x="2451" y="425"/>
                </a:cubicBezTo>
                <a:cubicBezTo>
                  <a:pt x="2451" y="425"/>
                  <a:pt x="2450" y="425"/>
                  <a:pt x="2450" y="425"/>
                </a:cubicBezTo>
                <a:cubicBezTo>
                  <a:pt x="2449" y="425"/>
                  <a:pt x="2449" y="425"/>
                  <a:pt x="2448" y="425"/>
                </a:cubicBezTo>
                <a:cubicBezTo>
                  <a:pt x="2448" y="425"/>
                  <a:pt x="2447" y="425"/>
                  <a:pt x="2447" y="425"/>
                </a:cubicBezTo>
                <a:cubicBezTo>
                  <a:pt x="2446" y="425"/>
                  <a:pt x="2446" y="425"/>
                  <a:pt x="2445" y="425"/>
                </a:cubicBezTo>
                <a:cubicBezTo>
                  <a:pt x="2445" y="425"/>
                  <a:pt x="2444" y="425"/>
                  <a:pt x="2444" y="425"/>
                </a:cubicBezTo>
                <a:cubicBezTo>
                  <a:pt x="2443" y="425"/>
                  <a:pt x="2443" y="426"/>
                  <a:pt x="2442" y="426"/>
                </a:cubicBezTo>
                <a:cubicBezTo>
                  <a:pt x="2442" y="426"/>
                  <a:pt x="2442" y="426"/>
                  <a:pt x="2442" y="426"/>
                </a:cubicBezTo>
                <a:cubicBezTo>
                  <a:pt x="2442" y="426"/>
                  <a:pt x="2441" y="426"/>
                  <a:pt x="2441" y="426"/>
                </a:cubicBezTo>
                <a:cubicBezTo>
                  <a:pt x="2441" y="426"/>
                  <a:pt x="2440" y="426"/>
                  <a:pt x="2439" y="426"/>
                </a:cubicBezTo>
                <a:cubicBezTo>
                  <a:pt x="2439" y="427"/>
                  <a:pt x="2439" y="427"/>
                  <a:pt x="2438" y="427"/>
                </a:cubicBezTo>
                <a:cubicBezTo>
                  <a:pt x="2438" y="427"/>
                  <a:pt x="2437" y="427"/>
                  <a:pt x="2437" y="428"/>
                </a:cubicBezTo>
                <a:cubicBezTo>
                  <a:pt x="2436" y="428"/>
                  <a:pt x="2436" y="428"/>
                  <a:pt x="2435" y="428"/>
                </a:cubicBezTo>
                <a:cubicBezTo>
                  <a:pt x="2435" y="428"/>
                  <a:pt x="2435" y="429"/>
                  <a:pt x="2434" y="429"/>
                </a:cubicBezTo>
                <a:cubicBezTo>
                  <a:pt x="2434" y="429"/>
                  <a:pt x="2434" y="429"/>
                  <a:pt x="2434" y="429"/>
                </a:cubicBezTo>
                <a:cubicBezTo>
                  <a:pt x="2433" y="429"/>
                  <a:pt x="2433" y="430"/>
                  <a:pt x="2433" y="430"/>
                </a:cubicBezTo>
                <a:cubicBezTo>
                  <a:pt x="2432" y="430"/>
                  <a:pt x="2432" y="430"/>
                  <a:pt x="2432" y="430"/>
                </a:cubicBezTo>
                <a:cubicBezTo>
                  <a:pt x="2431" y="431"/>
                  <a:pt x="2431" y="431"/>
                  <a:pt x="2430" y="431"/>
                </a:cubicBezTo>
                <a:cubicBezTo>
                  <a:pt x="2430" y="432"/>
                  <a:pt x="2430" y="432"/>
                  <a:pt x="2429" y="432"/>
                </a:cubicBezTo>
                <a:cubicBezTo>
                  <a:pt x="2429" y="433"/>
                  <a:pt x="2429" y="433"/>
                  <a:pt x="2428" y="433"/>
                </a:cubicBezTo>
                <a:cubicBezTo>
                  <a:pt x="2428" y="434"/>
                  <a:pt x="2428" y="434"/>
                  <a:pt x="2427" y="434"/>
                </a:cubicBezTo>
                <a:cubicBezTo>
                  <a:pt x="2427" y="434"/>
                  <a:pt x="2427" y="435"/>
                  <a:pt x="2427" y="435"/>
                </a:cubicBezTo>
                <a:cubicBezTo>
                  <a:pt x="2427" y="435"/>
                  <a:pt x="2427" y="435"/>
                  <a:pt x="2426" y="435"/>
                </a:cubicBezTo>
                <a:cubicBezTo>
                  <a:pt x="2426" y="436"/>
                  <a:pt x="2426" y="436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4" y="438"/>
                  <a:pt x="2424" y="438"/>
                  <a:pt x="2424" y="439"/>
                </a:cubicBezTo>
                <a:cubicBezTo>
                  <a:pt x="2424" y="439"/>
                  <a:pt x="2424" y="439"/>
                  <a:pt x="2424" y="439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3"/>
                  <a:pt x="2200" y="373"/>
                </a:cubicBezTo>
                <a:cubicBezTo>
                  <a:pt x="2200" y="373"/>
                  <a:pt x="2200" y="372"/>
                  <a:pt x="2200" y="372"/>
                </a:cubicBezTo>
                <a:cubicBezTo>
                  <a:pt x="2200" y="371"/>
                  <a:pt x="2200" y="371"/>
                  <a:pt x="2200" y="370"/>
                </a:cubicBezTo>
                <a:cubicBezTo>
                  <a:pt x="2200" y="370"/>
                  <a:pt x="2200" y="369"/>
                  <a:pt x="2200" y="369"/>
                </a:cubicBezTo>
                <a:cubicBezTo>
                  <a:pt x="2200" y="369"/>
                  <a:pt x="2200" y="369"/>
                  <a:pt x="2200" y="369"/>
                </a:cubicBezTo>
                <a:cubicBezTo>
                  <a:pt x="2200" y="368"/>
                  <a:pt x="2199" y="368"/>
                  <a:pt x="2199" y="367"/>
                </a:cubicBezTo>
                <a:cubicBezTo>
                  <a:pt x="2199" y="367"/>
                  <a:pt x="2199" y="367"/>
                  <a:pt x="2199" y="367"/>
                </a:cubicBezTo>
                <a:cubicBezTo>
                  <a:pt x="2199" y="367"/>
                  <a:pt x="2199" y="366"/>
                  <a:pt x="2199" y="366"/>
                </a:cubicBezTo>
                <a:cubicBezTo>
                  <a:pt x="2199" y="365"/>
                  <a:pt x="2199" y="365"/>
                  <a:pt x="2199" y="364"/>
                </a:cubicBezTo>
                <a:cubicBezTo>
                  <a:pt x="2198" y="364"/>
                  <a:pt x="2198" y="364"/>
                  <a:pt x="2198" y="364"/>
                </a:cubicBezTo>
                <a:cubicBezTo>
                  <a:pt x="2198" y="363"/>
                  <a:pt x="2198" y="363"/>
                  <a:pt x="2198" y="363"/>
                </a:cubicBezTo>
                <a:cubicBezTo>
                  <a:pt x="2198" y="363"/>
                  <a:pt x="2198" y="362"/>
                  <a:pt x="2197" y="362"/>
                </a:cubicBezTo>
                <a:cubicBezTo>
                  <a:pt x="2197" y="361"/>
                  <a:pt x="2197" y="361"/>
                  <a:pt x="2197" y="360"/>
                </a:cubicBezTo>
                <a:cubicBezTo>
                  <a:pt x="2197" y="360"/>
                  <a:pt x="2196" y="360"/>
                  <a:pt x="2196" y="359"/>
                </a:cubicBezTo>
                <a:cubicBezTo>
                  <a:pt x="2196" y="359"/>
                  <a:pt x="2196" y="359"/>
                  <a:pt x="2196" y="358"/>
                </a:cubicBezTo>
                <a:cubicBezTo>
                  <a:pt x="2196" y="358"/>
                  <a:pt x="2195" y="358"/>
                  <a:pt x="2195" y="358"/>
                </a:cubicBezTo>
                <a:cubicBezTo>
                  <a:pt x="2195" y="358"/>
                  <a:pt x="2195" y="358"/>
                  <a:pt x="2195" y="358"/>
                </a:cubicBezTo>
                <a:cubicBezTo>
                  <a:pt x="2195" y="357"/>
                  <a:pt x="2195" y="357"/>
                  <a:pt x="2195" y="357"/>
                </a:cubicBezTo>
                <a:cubicBezTo>
                  <a:pt x="2194" y="356"/>
                  <a:pt x="2194" y="356"/>
                  <a:pt x="2194" y="355"/>
                </a:cubicBezTo>
                <a:cubicBezTo>
                  <a:pt x="2193" y="355"/>
                  <a:pt x="2193" y="355"/>
                  <a:pt x="2193" y="354"/>
                </a:cubicBezTo>
                <a:cubicBezTo>
                  <a:pt x="2193" y="354"/>
                  <a:pt x="2192" y="354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1" y="353"/>
                  <a:pt x="2191" y="353"/>
                  <a:pt x="2191" y="352"/>
                </a:cubicBezTo>
                <a:cubicBezTo>
                  <a:pt x="2190" y="352"/>
                  <a:pt x="2190" y="352"/>
                  <a:pt x="2190" y="351"/>
                </a:cubicBezTo>
                <a:cubicBezTo>
                  <a:pt x="2189" y="351"/>
                  <a:pt x="2189" y="351"/>
                  <a:pt x="2188" y="350"/>
                </a:cubicBezTo>
                <a:cubicBezTo>
                  <a:pt x="2188" y="350"/>
                  <a:pt x="2188" y="350"/>
                  <a:pt x="2188" y="350"/>
                </a:cubicBezTo>
                <a:cubicBezTo>
                  <a:pt x="2188" y="350"/>
                  <a:pt x="2187" y="350"/>
                  <a:pt x="2187" y="350"/>
                </a:cubicBezTo>
                <a:cubicBezTo>
                  <a:pt x="2187" y="349"/>
                  <a:pt x="2187" y="349"/>
                  <a:pt x="2187" y="349"/>
                </a:cubicBezTo>
                <a:cubicBezTo>
                  <a:pt x="2187" y="349"/>
                  <a:pt x="2186" y="349"/>
                  <a:pt x="2186" y="349"/>
                </a:cubicBezTo>
                <a:cubicBezTo>
                  <a:pt x="2186" y="348"/>
                  <a:pt x="2185" y="348"/>
                  <a:pt x="2185" y="348"/>
                </a:cubicBezTo>
                <a:cubicBezTo>
                  <a:pt x="2185" y="348"/>
                  <a:pt x="2184" y="348"/>
                  <a:pt x="2184" y="347"/>
                </a:cubicBezTo>
                <a:cubicBezTo>
                  <a:pt x="2183" y="347"/>
                  <a:pt x="2183" y="347"/>
                  <a:pt x="2182" y="347"/>
                </a:cubicBezTo>
                <a:cubicBezTo>
                  <a:pt x="2182" y="347"/>
                  <a:pt x="2182" y="347"/>
                  <a:pt x="2182" y="346"/>
                </a:cubicBezTo>
                <a:cubicBezTo>
                  <a:pt x="2182" y="346"/>
                  <a:pt x="2181" y="346"/>
                  <a:pt x="2181" y="346"/>
                </a:cubicBezTo>
                <a:cubicBezTo>
                  <a:pt x="2180" y="346"/>
                  <a:pt x="2180" y="346"/>
                  <a:pt x="2179" y="346"/>
                </a:cubicBezTo>
                <a:cubicBezTo>
                  <a:pt x="2179" y="345"/>
                  <a:pt x="2179" y="345"/>
                  <a:pt x="2179" y="345"/>
                </a:cubicBezTo>
                <a:cubicBezTo>
                  <a:pt x="2178" y="345"/>
                  <a:pt x="2178" y="345"/>
                  <a:pt x="2178" y="345"/>
                </a:cubicBezTo>
                <a:cubicBezTo>
                  <a:pt x="2178" y="345"/>
                  <a:pt x="2177" y="345"/>
                  <a:pt x="2177" y="345"/>
                </a:cubicBezTo>
                <a:cubicBezTo>
                  <a:pt x="2177" y="345"/>
                  <a:pt x="2176" y="345"/>
                  <a:pt x="2176" y="345"/>
                </a:cubicBezTo>
                <a:cubicBezTo>
                  <a:pt x="2176" y="345"/>
                  <a:pt x="2176" y="345"/>
                  <a:pt x="2175" y="345"/>
                </a:cubicBezTo>
                <a:cubicBezTo>
                  <a:pt x="2175" y="344"/>
                  <a:pt x="2174" y="344"/>
                  <a:pt x="2174" y="344"/>
                </a:cubicBezTo>
                <a:cubicBezTo>
                  <a:pt x="2173" y="344"/>
                  <a:pt x="2173" y="344"/>
                  <a:pt x="2172" y="344"/>
                </a:cubicBezTo>
                <a:cubicBezTo>
                  <a:pt x="2172" y="344"/>
                  <a:pt x="2172" y="344"/>
                  <a:pt x="2171" y="344"/>
                </a:cubicBezTo>
                <a:cubicBezTo>
                  <a:pt x="2171" y="344"/>
                  <a:pt x="2171" y="344"/>
                  <a:pt x="2171" y="344"/>
                </a:cubicBezTo>
                <a:cubicBezTo>
                  <a:pt x="2115" y="118"/>
                  <a:pt x="2115" y="118"/>
                  <a:pt x="2115" y="118"/>
                </a:cubicBezTo>
                <a:cubicBezTo>
                  <a:pt x="2116" y="118"/>
                  <a:pt x="2116" y="118"/>
                  <a:pt x="2116" y="118"/>
                </a:cubicBezTo>
                <a:cubicBezTo>
                  <a:pt x="2116" y="118"/>
                  <a:pt x="2116" y="118"/>
                  <a:pt x="2117" y="118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8" y="117"/>
                  <a:pt x="2118" y="117"/>
                </a:cubicBezTo>
                <a:cubicBezTo>
                  <a:pt x="2119" y="116"/>
                  <a:pt x="2119" y="116"/>
                  <a:pt x="2119" y="116"/>
                </a:cubicBezTo>
                <a:cubicBezTo>
                  <a:pt x="2120" y="115"/>
                  <a:pt x="2120" y="115"/>
                  <a:pt x="2120" y="115"/>
                </a:cubicBezTo>
                <a:cubicBezTo>
                  <a:pt x="2121" y="114"/>
                  <a:pt x="2121" y="114"/>
                  <a:pt x="2121" y="114"/>
                </a:cubicBezTo>
                <a:cubicBezTo>
                  <a:pt x="2121" y="114"/>
                  <a:pt x="2121" y="114"/>
                  <a:pt x="2122" y="114"/>
                </a:cubicBezTo>
                <a:cubicBezTo>
                  <a:pt x="2122" y="114"/>
                  <a:pt x="2122" y="114"/>
                  <a:pt x="2122" y="114"/>
                </a:cubicBezTo>
                <a:cubicBezTo>
                  <a:pt x="2122" y="113"/>
                  <a:pt x="2122" y="113"/>
                  <a:pt x="2123" y="113"/>
                </a:cubicBezTo>
                <a:cubicBezTo>
                  <a:pt x="2123" y="112"/>
                  <a:pt x="2123" y="112"/>
                  <a:pt x="2123" y="112"/>
                </a:cubicBezTo>
                <a:cubicBezTo>
                  <a:pt x="2124" y="111"/>
                  <a:pt x="2124" y="111"/>
                  <a:pt x="2124" y="110"/>
                </a:cubicBezTo>
                <a:cubicBezTo>
                  <a:pt x="2125" y="110"/>
                  <a:pt x="2125" y="110"/>
                  <a:pt x="2125" y="109"/>
                </a:cubicBezTo>
                <a:cubicBezTo>
                  <a:pt x="2125" y="109"/>
                  <a:pt x="2125" y="109"/>
                  <a:pt x="2125" y="109"/>
                </a:cubicBezTo>
                <a:cubicBezTo>
                  <a:pt x="2125" y="109"/>
                  <a:pt x="2125" y="109"/>
                  <a:pt x="2126" y="109"/>
                </a:cubicBezTo>
                <a:cubicBezTo>
                  <a:pt x="2126" y="109"/>
                  <a:pt x="2126" y="108"/>
                  <a:pt x="2126" y="108"/>
                </a:cubicBezTo>
                <a:cubicBezTo>
                  <a:pt x="2126" y="108"/>
                  <a:pt x="2127" y="107"/>
                  <a:pt x="2127" y="107"/>
                </a:cubicBezTo>
                <a:cubicBezTo>
                  <a:pt x="2127" y="106"/>
                  <a:pt x="2127" y="106"/>
                  <a:pt x="2128" y="106"/>
                </a:cubicBezTo>
                <a:cubicBezTo>
                  <a:pt x="2128" y="105"/>
                  <a:pt x="2128" y="105"/>
                  <a:pt x="2128" y="104"/>
                </a:cubicBezTo>
                <a:cubicBezTo>
                  <a:pt x="2128" y="104"/>
                  <a:pt x="2128" y="104"/>
                  <a:pt x="2128" y="104"/>
                </a:cubicBezTo>
                <a:cubicBezTo>
                  <a:pt x="2128" y="103"/>
                  <a:pt x="2129" y="103"/>
                  <a:pt x="2129" y="103"/>
                </a:cubicBezTo>
                <a:cubicBezTo>
                  <a:pt x="2129" y="102"/>
                  <a:pt x="2129" y="102"/>
                  <a:pt x="2129" y="101"/>
                </a:cubicBezTo>
                <a:cubicBezTo>
                  <a:pt x="2129" y="101"/>
                  <a:pt x="2129" y="101"/>
                  <a:pt x="2130" y="100"/>
                </a:cubicBezTo>
                <a:cubicBezTo>
                  <a:pt x="2130" y="100"/>
                  <a:pt x="2130" y="100"/>
                  <a:pt x="2130" y="100"/>
                </a:cubicBezTo>
                <a:cubicBezTo>
                  <a:pt x="2130" y="100"/>
                  <a:pt x="2130" y="99"/>
                  <a:pt x="2130" y="99"/>
                </a:cubicBezTo>
                <a:cubicBezTo>
                  <a:pt x="2130" y="99"/>
                  <a:pt x="2130" y="98"/>
                  <a:pt x="2130" y="98"/>
                </a:cubicBezTo>
                <a:cubicBezTo>
                  <a:pt x="2130" y="98"/>
                  <a:pt x="2130" y="98"/>
                  <a:pt x="2130" y="97"/>
                </a:cubicBezTo>
                <a:cubicBezTo>
                  <a:pt x="2130" y="97"/>
                  <a:pt x="2130" y="96"/>
                  <a:pt x="2130" y="95"/>
                </a:cubicBezTo>
                <a:cubicBezTo>
                  <a:pt x="2131" y="95"/>
                  <a:pt x="2131" y="95"/>
                  <a:pt x="2131" y="94"/>
                </a:cubicBezTo>
                <a:cubicBezTo>
                  <a:pt x="2131" y="94"/>
                  <a:pt x="2131" y="93"/>
                  <a:pt x="2131" y="93"/>
                </a:cubicBezTo>
                <a:cubicBezTo>
                  <a:pt x="2131" y="93"/>
                  <a:pt x="2131" y="93"/>
                  <a:pt x="2131" y="93"/>
                </a:cubicBezTo>
                <a:cubicBezTo>
                  <a:pt x="2131" y="92"/>
                  <a:pt x="2131" y="92"/>
                  <a:pt x="2131" y="91"/>
                </a:cubicBezTo>
                <a:cubicBezTo>
                  <a:pt x="2131" y="91"/>
                  <a:pt x="2131" y="90"/>
                  <a:pt x="2131" y="90"/>
                </a:cubicBezTo>
                <a:cubicBezTo>
                  <a:pt x="2131" y="89"/>
                  <a:pt x="2131" y="89"/>
                  <a:pt x="2130" y="88"/>
                </a:cubicBezTo>
                <a:cubicBezTo>
                  <a:pt x="2130" y="88"/>
                  <a:pt x="2130" y="88"/>
                  <a:pt x="2130" y="87"/>
                </a:cubicBezTo>
                <a:cubicBezTo>
                  <a:pt x="2130" y="87"/>
                  <a:pt x="2130" y="87"/>
                  <a:pt x="2130" y="87"/>
                </a:cubicBezTo>
                <a:cubicBezTo>
                  <a:pt x="2130" y="86"/>
                  <a:pt x="2130" y="86"/>
                  <a:pt x="2130" y="85"/>
                </a:cubicBezTo>
                <a:cubicBezTo>
                  <a:pt x="2130" y="85"/>
                  <a:pt x="2130" y="85"/>
                  <a:pt x="2130" y="85"/>
                </a:cubicBezTo>
                <a:cubicBezTo>
                  <a:pt x="2130" y="85"/>
                  <a:pt x="2130" y="84"/>
                  <a:pt x="2130" y="84"/>
                </a:cubicBezTo>
                <a:cubicBezTo>
                  <a:pt x="2129" y="84"/>
                  <a:pt x="2129" y="83"/>
                  <a:pt x="2129" y="83"/>
                </a:cubicBezTo>
                <a:cubicBezTo>
                  <a:pt x="2129" y="82"/>
                  <a:pt x="2129" y="82"/>
                  <a:pt x="2129" y="82"/>
                </a:cubicBezTo>
                <a:cubicBezTo>
                  <a:pt x="2129" y="82"/>
                  <a:pt x="2129" y="81"/>
                  <a:pt x="2129" y="81"/>
                </a:cubicBezTo>
                <a:cubicBezTo>
                  <a:pt x="2128" y="81"/>
                  <a:pt x="2128" y="80"/>
                  <a:pt x="2128" y="80"/>
                </a:cubicBezTo>
                <a:cubicBezTo>
                  <a:pt x="2128" y="79"/>
                  <a:pt x="2128" y="79"/>
                  <a:pt x="2127" y="78"/>
                </a:cubicBezTo>
                <a:cubicBezTo>
                  <a:pt x="2127" y="78"/>
                  <a:pt x="2127" y="78"/>
                  <a:pt x="2127" y="78"/>
                </a:cubicBezTo>
                <a:cubicBezTo>
                  <a:pt x="2208" y="0"/>
                  <a:pt x="2208" y="0"/>
                  <a:pt x="2208" y="0"/>
                </a:cubicBezTo>
                <a:cubicBezTo>
                  <a:pt x="2185" y="0"/>
                  <a:pt x="2185" y="0"/>
                  <a:pt x="2185" y="0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5" y="66"/>
                  <a:pt x="2115" y="66"/>
                  <a:pt x="2114" y="65"/>
                </a:cubicBezTo>
                <a:cubicBezTo>
                  <a:pt x="2114" y="65"/>
                  <a:pt x="2113" y="65"/>
                  <a:pt x="2113" y="65"/>
                </a:cubicBezTo>
                <a:cubicBezTo>
                  <a:pt x="2113" y="65"/>
                  <a:pt x="2113" y="65"/>
                  <a:pt x="2112" y="65"/>
                </a:cubicBezTo>
                <a:cubicBezTo>
                  <a:pt x="2112" y="65"/>
                  <a:pt x="2112" y="64"/>
                  <a:pt x="2112" y="64"/>
                </a:cubicBezTo>
                <a:cubicBezTo>
                  <a:pt x="2111" y="64"/>
                  <a:pt x="2111" y="64"/>
                  <a:pt x="2110" y="64"/>
                </a:cubicBezTo>
                <a:cubicBezTo>
                  <a:pt x="2110" y="64"/>
                  <a:pt x="2109" y="64"/>
                  <a:pt x="2109" y="63"/>
                </a:cubicBezTo>
                <a:cubicBezTo>
                  <a:pt x="2109" y="63"/>
                  <a:pt x="2109" y="63"/>
                  <a:pt x="2109" y="63"/>
                </a:cubicBezTo>
                <a:cubicBezTo>
                  <a:pt x="2108" y="63"/>
                  <a:pt x="2108" y="63"/>
                  <a:pt x="2107" y="63"/>
                </a:cubicBezTo>
                <a:cubicBezTo>
                  <a:pt x="2107" y="63"/>
                  <a:pt x="2107" y="63"/>
                  <a:pt x="2107" y="63"/>
                </a:cubicBezTo>
                <a:cubicBezTo>
                  <a:pt x="2107" y="63"/>
                  <a:pt x="2106" y="63"/>
                  <a:pt x="2106" y="63"/>
                </a:cubicBezTo>
                <a:cubicBezTo>
                  <a:pt x="2105" y="63"/>
                  <a:pt x="2105" y="63"/>
                  <a:pt x="2104" y="62"/>
                </a:cubicBezTo>
                <a:cubicBezTo>
                  <a:pt x="2104" y="62"/>
                  <a:pt x="2103" y="62"/>
                  <a:pt x="2103" y="62"/>
                </a:cubicBezTo>
                <a:cubicBezTo>
                  <a:pt x="2103" y="62"/>
                  <a:pt x="2102" y="62"/>
                  <a:pt x="2102" y="62"/>
                </a:cubicBezTo>
                <a:cubicBezTo>
                  <a:pt x="2102" y="62"/>
                  <a:pt x="2101" y="62"/>
                  <a:pt x="2101" y="62"/>
                </a:cubicBezTo>
                <a:cubicBezTo>
                  <a:pt x="2101" y="62"/>
                  <a:pt x="2100" y="62"/>
                  <a:pt x="2100" y="62"/>
                </a:cubicBezTo>
                <a:cubicBezTo>
                  <a:pt x="2100" y="62"/>
                  <a:pt x="2099" y="62"/>
                  <a:pt x="2099" y="62"/>
                </a:cubicBezTo>
                <a:cubicBezTo>
                  <a:pt x="2098" y="62"/>
                  <a:pt x="2098" y="62"/>
                  <a:pt x="2097" y="63"/>
                </a:cubicBezTo>
                <a:cubicBezTo>
                  <a:pt x="2097" y="63"/>
                  <a:pt x="2096" y="63"/>
                  <a:pt x="2096" y="63"/>
                </a:cubicBezTo>
                <a:cubicBezTo>
                  <a:pt x="2096" y="63"/>
                  <a:pt x="2096" y="63"/>
                  <a:pt x="2095" y="63"/>
                </a:cubicBezTo>
                <a:cubicBezTo>
                  <a:pt x="2095" y="63"/>
                  <a:pt x="2094" y="63"/>
                  <a:pt x="2094" y="63"/>
                </a:cubicBezTo>
                <a:cubicBezTo>
                  <a:pt x="2094" y="63"/>
                  <a:pt x="2094" y="63"/>
                  <a:pt x="2094" y="63"/>
                </a:cubicBezTo>
                <a:cubicBezTo>
                  <a:pt x="2093" y="63"/>
                  <a:pt x="2093" y="63"/>
                  <a:pt x="2093" y="63"/>
                </a:cubicBezTo>
                <a:cubicBezTo>
                  <a:pt x="2092" y="64"/>
                  <a:pt x="2092" y="64"/>
                  <a:pt x="2091" y="64"/>
                </a:cubicBezTo>
                <a:cubicBezTo>
                  <a:pt x="2091" y="64"/>
                  <a:pt x="2091" y="64"/>
                  <a:pt x="2090" y="64"/>
                </a:cubicBezTo>
                <a:cubicBezTo>
                  <a:pt x="2090" y="64"/>
                  <a:pt x="2090" y="64"/>
                  <a:pt x="2090" y="64"/>
                </a:cubicBezTo>
                <a:cubicBezTo>
                  <a:pt x="2089" y="65"/>
                  <a:pt x="2089" y="65"/>
                  <a:pt x="2089" y="65"/>
                </a:cubicBezTo>
                <a:cubicBezTo>
                  <a:pt x="2088" y="65"/>
                  <a:pt x="2088" y="65"/>
                  <a:pt x="2087" y="66"/>
                </a:cubicBezTo>
                <a:cubicBezTo>
                  <a:pt x="2087" y="66"/>
                  <a:pt x="2086" y="66"/>
                  <a:pt x="2086" y="66"/>
                </a:cubicBezTo>
                <a:cubicBezTo>
                  <a:pt x="2086" y="66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4" y="67"/>
                  <a:pt x="2084" y="68"/>
                  <a:pt x="2084" y="68"/>
                </a:cubicBezTo>
                <a:cubicBezTo>
                  <a:pt x="2083" y="68"/>
                  <a:pt x="2083" y="68"/>
                  <a:pt x="2082" y="69"/>
                </a:cubicBezTo>
                <a:cubicBezTo>
                  <a:pt x="2082" y="69"/>
                  <a:pt x="2082" y="69"/>
                  <a:pt x="2081" y="70"/>
                </a:cubicBezTo>
                <a:cubicBezTo>
                  <a:pt x="2081" y="70"/>
                  <a:pt x="2081" y="70"/>
                  <a:pt x="2080" y="70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79" y="71"/>
                  <a:pt x="2079" y="72"/>
                </a:cubicBezTo>
                <a:cubicBezTo>
                  <a:pt x="2079" y="72"/>
                  <a:pt x="2079" y="72"/>
                  <a:pt x="2078" y="73"/>
                </a:cubicBezTo>
                <a:cubicBezTo>
                  <a:pt x="2078" y="73"/>
                  <a:pt x="2078" y="73"/>
                  <a:pt x="2077" y="74"/>
                </a:cubicBezTo>
                <a:cubicBezTo>
                  <a:pt x="2077" y="74"/>
                  <a:pt x="2077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6"/>
                  <a:pt x="2076" y="76"/>
                  <a:pt x="2076" y="76"/>
                </a:cubicBezTo>
                <a:cubicBezTo>
                  <a:pt x="2075" y="76"/>
                  <a:pt x="2075" y="76"/>
                  <a:pt x="2075" y="77"/>
                </a:cubicBezTo>
                <a:cubicBezTo>
                  <a:pt x="1852" y="12"/>
                  <a:pt x="1852" y="12"/>
                  <a:pt x="1852" y="12"/>
                </a:cubicBezTo>
                <a:cubicBezTo>
                  <a:pt x="1852" y="11"/>
                  <a:pt x="1852" y="11"/>
                  <a:pt x="1852" y="10"/>
                </a:cubicBezTo>
                <a:cubicBezTo>
                  <a:pt x="1852" y="10"/>
                  <a:pt x="1852" y="10"/>
                  <a:pt x="1852" y="9"/>
                </a:cubicBezTo>
                <a:cubicBezTo>
                  <a:pt x="1852" y="9"/>
                  <a:pt x="1852" y="8"/>
                  <a:pt x="1852" y="7"/>
                </a:cubicBezTo>
                <a:cubicBezTo>
                  <a:pt x="1852" y="7"/>
                  <a:pt x="1852" y="7"/>
                  <a:pt x="1851" y="6"/>
                </a:cubicBezTo>
                <a:cubicBezTo>
                  <a:pt x="1851" y="6"/>
                  <a:pt x="1851" y="5"/>
                  <a:pt x="1851" y="5"/>
                </a:cubicBezTo>
                <a:cubicBezTo>
                  <a:pt x="1851" y="4"/>
                  <a:pt x="1851" y="4"/>
                  <a:pt x="1851" y="4"/>
                </a:cubicBezTo>
                <a:cubicBezTo>
                  <a:pt x="1851" y="4"/>
                  <a:pt x="1851" y="4"/>
                  <a:pt x="1851" y="3"/>
                </a:cubicBezTo>
                <a:cubicBezTo>
                  <a:pt x="1851" y="3"/>
                  <a:pt x="1851" y="2"/>
                  <a:pt x="1850" y="2"/>
                </a:cubicBezTo>
                <a:cubicBezTo>
                  <a:pt x="1850" y="1"/>
                  <a:pt x="1850" y="1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794" y="0"/>
                  <a:pt x="1794" y="0"/>
                  <a:pt x="1794" y="0"/>
                </a:cubicBezTo>
                <a:cubicBezTo>
                  <a:pt x="1794" y="0"/>
                  <a:pt x="1794" y="1"/>
                  <a:pt x="1794" y="1"/>
                </a:cubicBezTo>
                <a:cubicBezTo>
                  <a:pt x="1794" y="1"/>
                  <a:pt x="1794" y="2"/>
                  <a:pt x="1794" y="2"/>
                </a:cubicBezTo>
                <a:cubicBezTo>
                  <a:pt x="1794" y="3"/>
                  <a:pt x="1793" y="3"/>
                  <a:pt x="1793" y="3"/>
                </a:cubicBezTo>
                <a:cubicBezTo>
                  <a:pt x="1793" y="3"/>
                  <a:pt x="1793" y="3"/>
                  <a:pt x="1793" y="3"/>
                </a:cubicBezTo>
                <a:cubicBezTo>
                  <a:pt x="1793" y="4"/>
                  <a:pt x="1793" y="5"/>
                  <a:pt x="1793" y="5"/>
                </a:cubicBezTo>
                <a:cubicBezTo>
                  <a:pt x="1793" y="6"/>
                  <a:pt x="1793" y="6"/>
                  <a:pt x="1793" y="6"/>
                </a:cubicBezTo>
                <a:cubicBezTo>
                  <a:pt x="1793" y="7"/>
                  <a:pt x="1792" y="7"/>
                  <a:pt x="1792" y="8"/>
                </a:cubicBezTo>
                <a:cubicBezTo>
                  <a:pt x="1792" y="8"/>
                  <a:pt x="1792" y="9"/>
                  <a:pt x="1792" y="9"/>
                </a:cubicBezTo>
                <a:cubicBezTo>
                  <a:pt x="1792" y="10"/>
                  <a:pt x="1792" y="10"/>
                  <a:pt x="1792" y="11"/>
                </a:cubicBezTo>
                <a:cubicBezTo>
                  <a:pt x="1792" y="11"/>
                  <a:pt x="1792" y="12"/>
                  <a:pt x="1792" y="12"/>
                </a:cubicBezTo>
                <a:cubicBezTo>
                  <a:pt x="1792" y="13"/>
                  <a:pt x="1792" y="13"/>
                  <a:pt x="1792" y="13"/>
                </a:cubicBezTo>
                <a:cubicBezTo>
                  <a:pt x="1792" y="14"/>
                  <a:pt x="1792" y="15"/>
                  <a:pt x="1792" y="15"/>
                </a:cubicBezTo>
                <a:cubicBezTo>
                  <a:pt x="1792" y="16"/>
                  <a:pt x="1793" y="16"/>
                  <a:pt x="1793" y="16"/>
                </a:cubicBezTo>
                <a:cubicBezTo>
                  <a:pt x="1793" y="17"/>
                  <a:pt x="1793" y="18"/>
                  <a:pt x="1793" y="18"/>
                </a:cubicBezTo>
                <a:cubicBezTo>
                  <a:pt x="1793" y="18"/>
                  <a:pt x="1793" y="18"/>
                  <a:pt x="1793" y="19"/>
                </a:cubicBezTo>
                <a:cubicBezTo>
                  <a:pt x="1793" y="19"/>
                  <a:pt x="1793" y="19"/>
                  <a:pt x="1793" y="19"/>
                </a:cubicBezTo>
                <a:cubicBezTo>
                  <a:pt x="1793" y="20"/>
                  <a:pt x="1794" y="20"/>
                  <a:pt x="1794" y="21"/>
                </a:cubicBezTo>
                <a:cubicBezTo>
                  <a:pt x="1794" y="21"/>
                  <a:pt x="1794" y="22"/>
                  <a:pt x="1794" y="22"/>
                </a:cubicBezTo>
                <a:cubicBezTo>
                  <a:pt x="1794" y="23"/>
                  <a:pt x="1795" y="23"/>
                  <a:pt x="1795" y="24"/>
                </a:cubicBezTo>
                <a:cubicBezTo>
                  <a:pt x="1795" y="24"/>
                  <a:pt x="1795" y="25"/>
                  <a:pt x="1796" y="25"/>
                </a:cubicBezTo>
                <a:cubicBezTo>
                  <a:pt x="1796" y="25"/>
                  <a:pt x="1796" y="26"/>
                  <a:pt x="1796" y="26"/>
                </a:cubicBezTo>
                <a:cubicBezTo>
                  <a:pt x="1796" y="27"/>
                  <a:pt x="1797" y="27"/>
                  <a:pt x="1797" y="28"/>
                </a:cubicBezTo>
                <a:cubicBezTo>
                  <a:pt x="1797" y="28"/>
                  <a:pt x="1797" y="28"/>
                  <a:pt x="1798" y="29"/>
                </a:cubicBezTo>
                <a:cubicBezTo>
                  <a:pt x="1798" y="29"/>
                  <a:pt x="1798" y="30"/>
                  <a:pt x="1799" y="30"/>
                </a:cubicBezTo>
                <a:cubicBezTo>
                  <a:pt x="1799" y="30"/>
                  <a:pt x="1799" y="31"/>
                  <a:pt x="1800" y="31"/>
                </a:cubicBezTo>
                <a:cubicBezTo>
                  <a:pt x="1800" y="31"/>
                  <a:pt x="1800" y="32"/>
                  <a:pt x="1801" y="32"/>
                </a:cubicBezTo>
                <a:cubicBezTo>
                  <a:pt x="1801" y="32"/>
                  <a:pt x="1801" y="33"/>
                  <a:pt x="1802" y="33"/>
                </a:cubicBezTo>
                <a:cubicBezTo>
                  <a:pt x="1802" y="33"/>
                  <a:pt x="1802" y="34"/>
                  <a:pt x="1803" y="34"/>
                </a:cubicBezTo>
                <a:cubicBezTo>
                  <a:pt x="1803" y="34"/>
                  <a:pt x="1803" y="35"/>
                  <a:pt x="1804" y="35"/>
                </a:cubicBezTo>
                <a:cubicBezTo>
                  <a:pt x="1804" y="35"/>
                  <a:pt x="1804" y="35"/>
                  <a:pt x="1805" y="36"/>
                </a:cubicBezTo>
                <a:cubicBezTo>
                  <a:pt x="1805" y="36"/>
                  <a:pt x="1806" y="36"/>
                  <a:pt x="1806" y="37"/>
                </a:cubicBezTo>
                <a:cubicBezTo>
                  <a:pt x="1807" y="37"/>
                  <a:pt x="1807" y="37"/>
                  <a:pt x="1807" y="37"/>
                </a:cubicBezTo>
                <a:cubicBezTo>
                  <a:pt x="1808" y="38"/>
                  <a:pt x="1808" y="38"/>
                  <a:pt x="1809" y="38"/>
                </a:cubicBezTo>
                <a:cubicBezTo>
                  <a:pt x="1809" y="38"/>
                  <a:pt x="1810" y="38"/>
                  <a:pt x="1810" y="39"/>
                </a:cubicBezTo>
                <a:cubicBezTo>
                  <a:pt x="1810" y="39"/>
                  <a:pt x="1811" y="39"/>
                  <a:pt x="1811" y="39"/>
                </a:cubicBezTo>
                <a:cubicBezTo>
                  <a:pt x="1812" y="39"/>
                  <a:pt x="1812" y="40"/>
                  <a:pt x="1813" y="40"/>
                </a:cubicBezTo>
                <a:cubicBezTo>
                  <a:pt x="1813" y="40"/>
                  <a:pt x="1813" y="40"/>
                  <a:pt x="1814" y="40"/>
                </a:cubicBezTo>
                <a:cubicBezTo>
                  <a:pt x="1814" y="40"/>
                  <a:pt x="1814" y="40"/>
                  <a:pt x="1814" y="40"/>
                </a:cubicBezTo>
                <a:cubicBezTo>
                  <a:pt x="1815" y="40"/>
                  <a:pt x="1815" y="40"/>
                  <a:pt x="1816" y="41"/>
                </a:cubicBezTo>
                <a:cubicBezTo>
                  <a:pt x="1816" y="41"/>
                  <a:pt x="1817" y="41"/>
                  <a:pt x="1817" y="41"/>
                </a:cubicBezTo>
                <a:cubicBezTo>
                  <a:pt x="1818" y="41"/>
                  <a:pt x="1818" y="41"/>
                  <a:pt x="1819" y="41"/>
                </a:cubicBezTo>
                <a:cubicBezTo>
                  <a:pt x="1819" y="41"/>
                  <a:pt x="1820" y="41"/>
                  <a:pt x="1820" y="41"/>
                </a:cubicBezTo>
                <a:cubicBezTo>
                  <a:pt x="1820" y="41"/>
                  <a:pt x="1821" y="41"/>
                  <a:pt x="1821" y="41"/>
                </a:cubicBezTo>
                <a:cubicBezTo>
                  <a:pt x="1822" y="41"/>
                  <a:pt x="1822" y="41"/>
                  <a:pt x="1823" y="41"/>
                </a:cubicBezTo>
                <a:cubicBezTo>
                  <a:pt x="1823" y="41"/>
                  <a:pt x="1824" y="41"/>
                  <a:pt x="1824" y="41"/>
                </a:cubicBezTo>
                <a:cubicBezTo>
                  <a:pt x="1825" y="41"/>
                  <a:pt x="1825" y="41"/>
                  <a:pt x="1826" y="41"/>
                </a:cubicBezTo>
                <a:cubicBezTo>
                  <a:pt x="1826" y="41"/>
                  <a:pt x="1827" y="41"/>
                  <a:pt x="1827" y="41"/>
                </a:cubicBezTo>
                <a:cubicBezTo>
                  <a:pt x="1828" y="41"/>
                  <a:pt x="1828" y="41"/>
                  <a:pt x="1829" y="40"/>
                </a:cubicBezTo>
                <a:cubicBezTo>
                  <a:pt x="1829" y="40"/>
                  <a:pt x="1829" y="40"/>
                  <a:pt x="1829" y="40"/>
                </a:cubicBezTo>
                <a:cubicBezTo>
                  <a:pt x="1829" y="40"/>
                  <a:pt x="1830" y="40"/>
                  <a:pt x="1830" y="40"/>
                </a:cubicBezTo>
                <a:cubicBezTo>
                  <a:pt x="1831" y="40"/>
                  <a:pt x="1831" y="40"/>
                  <a:pt x="1832" y="40"/>
                </a:cubicBezTo>
                <a:cubicBezTo>
                  <a:pt x="1832" y="39"/>
                  <a:pt x="1833" y="39"/>
                  <a:pt x="1833" y="39"/>
                </a:cubicBezTo>
                <a:cubicBezTo>
                  <a:pt x="1833" y="39"/>
                  <a:pt x="1834" y="39"/>
                  <a:pt x="1834" y="39"/>
                </a:cubicBezTo>
                <a:cubicBezTo>
                  <a:pt x="1835" y="38"/>
                  <a:pt x="1835" y="38"/>
                  <a:pt x="1836" y="38"/>
                </a:cubicBezTo>
                <a:cubicBezTo>
                  <a:pt x="1836" y="38"/>
                  <a:pt x="1837" y="37"/>
                  <a:pt x="1837" y="37"/>
                </a:cubicBezTo>
                <a:cubicBezTo>
                  <a:pt x="1837" y="37"/>
                  <a:pt x="1838" y="37"/>
                  <a:pt x="1838" y="36"/>
                </a:cubicBezTo>
                <a:cubicBezTo>
                  <a:pt x="1839" y="36"/>
                  <a:pt x="1839" y="36"/>
                  <a:pt x="1839" y="36"/>
                </a:cubicBezTo>
                <a:cubicBezTo>
                  <a:pt x="1840" y="35"/>
                  <a:pt x="1840" y="35"/>
                  <a:pt x="1841" y="35"/>
                </a:cubicBezTo>
                <a:cubicBezTo>
                  <a:pt x="1841" y="34"/>
                  <a:pt x="1841" y="34"/>
                  <a:pt x="1842" y="34"/>
                </a:cubicBezTo>
                <a:cubicBezTo>
                  <a:pt x="1842" y="34"/>
                  <a:pt x="1842" y="33"/>
                  <a:pt x="1843" y="33"/>
                </a:cubicBezTo>
                <a:cubicBezTo>
                  <a:pt x="1843" y="33"/>
                  <a:pt x="1843" y="32"/>
                  <a:pt x="1844" y="32"/>
                </a:cubicBezTo>
                <a:cubicBezTo>
                  <a:pt x="1844" y="32"/>
                  <a:pt x="1844" y="31"/>
                  <a:pt x="1845" y="31"/>
                </a:cubicBezTo>
                <a:cubicBezTo>
                  <a:pt x="1845" y="30"/>
                  <a:pt x="1845" y="30"/>
                  <a:pt x="1846" y="30"/>
                </a:cubicBezTo>
                <a:cubicBezTo>
                  <a:pt x="1846" y="29"/>
                  <a:pt x="1846" y="29"/>
                  <a:pt x="1846" y="29"/>
                </a:cubicBezTo>
                <a:cubicBezTo>
                  <a:pt x="1847" y="28"/>
                  <a:pt x="1847" y="28"/>
                  <a:pt x="1847" y="27"/>
                </a:cubicBezTo>
                <a:cubicBezTo>
                  <a:pt x="1847" y="27"/>
                  <a:pt x="1847" y="27"/>
                  <a:pt x="1847" y="27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3"/>
                  <a:pt x="2071" y="93"/>
                </a:cubicBezTo>
                <a:cubicBezTo>
                  <a:pt x="2071" y="93"/>
                  <a:pt x="2071" y="94"/>
                  <a:pt x="2071" y="94"/>
                </a:cubicBezTo>
                <a:cubicBezTo>
                  <a:pt x="2071" y="95"/>
                  <a:pt x="2071" y="95"/>
                  <a:pt x="2071" y="96"/>
                </a:cubicBezTo>
                <a:cubicBezTo>
                  <a:pt x="2071" y="96"/>
                  <a:pt x="2071" y="97"/>
                  <a:pt x="2071" y="97"/>
                </a:cubicBezTo>
                <a:cubicBezTo>
                  <a:pt x="2071" y="97"/>
                  <a:pt x="2071" y="97"/>
                  <a:pt x="2071" y="98"/>
                </a:cubicBezTo>
                <a:cubicBezTo>
                  <a:pt x="2072" y="98"/>
                  <a:pt x="2072" y="99"/>
                  <a:pt x="2072" y="99"/>
                </a:cubicBezTo>
                <a:cubicBezTo>
                  <a:pt x="2072" y="99"/>
                  <a:pt x="2072" y="99"/>
                  <a:pt x="2072" y="99"/>
                </a:cubicBezTo>
                <a:cubicBezTo>
                  <a:pt x="2072" y="100"/>
                  <a:pt x="2072" y="100"/>
                  <a:pt x="2072" y="100"/>
                </a:cubicBezTo>
                <a:cubicBezTo>
                  <a:pt x="2072" y="101"/>
                  <a:pt x="2072" y="101"/>
                  <a:pt x="2073" y="102"/>
                </a:cubicBezTo>
                <a:cubicBezTo>
                  <a:pt x="2073" y="102"/>
                  <a:pt x="2073" y="102"/>
                  <a:pt x="2073" y="103"/>
                </a:cubicBezTo>
                <a:cubicBezTo>
                  <a:pt x="2073" y="103"/>
                  <a:pt x="2073" y="103"/>
                  <a:pt x="2073" y="103"/>
                </a:cubicBezTo>
                <a:cubicBezTo>
                  <a:pt x="2073" y="104"/>
                  <a:pt x="2073" y="104"/>
                  <a:pt x="2074" y="104"/>
                </a:cubicBezTo>
                <a:cubicBezTo>
                  <a:pt x="2074" y="105"/>
                  <a:pt x="2074" y="105"/>
                  <a:pt x="2074" y="106"/>
                </a:cubicBezTo>
                <a:cubicBezTo>
                  <a:pt x="2075" y="106"/>
                  <a:pt x="2075" y="107"/>
                  <a:pt x="2075" y="107"/>
                </a:cubicBezTo>
                <a:cubicBezTo>
                  <a:pt x="2075" y="107"/>
                  <a:pt x="2075" y="108"/>
                  <a:pt x="2075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9"/>
                  <a:pt x="2076" y="109"/>
                  <a:pt x="2076" y="109"/>
                </a:cubicBezTo>
                <a:cubicBezTo>
                  <a:pt x="2077" y="110"/>
                  <a:pt x="2077" y="110"/>
                  <a:pt x="2077" y="111"/>
                </a:cubicBezTo>
                <a:cubicBezTo>
                  <a:pt x="2078" y="111"/>
                  <a:pt x="2078" y="111"/>
                  <a:pt x="2078" y="112"/>
                </a:cubicBezTo>
                <a:cubicBezTo>
                  <a:pt x="2079" y="112"/>
                  <a:pt x="2079" y="112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80" y="113"/>
                  <a:pt x="2080" y="114"/>
                  <a:pt x="2080" y="114"/>
                </a:cubicBezTo>
                <a:cubicBezTo>
                  <a:pt x="2081" y="114"/>
                  <a:pt x="2081" y="114"/>
                  <a:pt x="2081" y="115"/>
                </a:cubicBezTo>
                <a:cubicBezTo>
                  <a:pt x="2082" y="115"/>
                  <a:pt x="2082" y="115"/>
                  <a:pt x="2083" y="116"/>
                </a:cubicBezTo>
                <a:cubicBezTo>
                  <a:pt x="2083" y="116"/>
                  <a:pt x="2083" y="116"/>
                  <a:pt x="2084" y="116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5" y="117"/>
                  <a:pt x="2085" y="117"/>
                </a:cubicBezTo>
                <a:cubicBezTo>
                  <a:pt x="2085" y="118"/>
                  <a:pt x="2086" y="118"/>
                  <a:pt x="2086" y="118"/>
                </a:cubicBezTo>
                <a:cubicBezTo>
                  <a:pt x="2086" y="118"/>
                  <a:pt x="2087" y="119"/>
                  <a:pt x="2087" y="119"/>
                </a:cubicBezTo>
                <a:cubicBezTo>
                  <a:pt x="2088" y="119"/>
                  <a:pt x="2088" y="119"/>
                  <a:pt x="2089" y="119"/>
                </a:cubicBezTo>
                <a:cubicBezTo>
                  <a:pt x="2089" y="119"/>
                  <a:pt x="2089" y="120"/>
                  <a:pt x="2089" y="120"/>
                </a:cubicBezTo>
                <a:cubicBezTo>
                  <a:pt x="2090" y="120"/>
                  <a:pt x="2090" y="120"/>
                  <a:pt x="2090" y="120"/>
                </a:cubicBezTo>
                <a:cubicBezTo>
                  <a:pt x="2091" y="120"/>
                  <a:pt x="2091" y="120"/>
                  <a:pt x="2092" y="121"/>
                </a:cubicBezTo>
                <a:cubicBezTo>
                  <a:pt x="2092" y="121"/>
                  <a:pt x="2092" y="121"/>
                  <a:pt x="2093" y="121"/>
                </a:cubicBezTo>
                <a:cubicBezTo>
                  <a:pt x="2093" y="121"/>
                  <a:pt x="2093" y="121"/>
                  <a:pt x="2093" y="121"/>
                </a:cubicBezTo>
                <a:cubicBezTo>
                  <a:pt x="2093" y="121"/>
                  <a:pt x="2094" y="121"/>
                  <a:pt x="2094" y="121"/>
                </a:cubicBezTo>
                <a:cubicBezTo>
                  <a:pt x="2094" y="121"/>
                  <a:pt x="2095" y="121"/>
                  <a:pt x="2095" y="121"/>
                </a:cubicBezTo>
                <a:cubicBezTo>
                  <a:pt x="2095" y="121"/>
                  <a:pt x="2095" y="122"/>
                  <a:pt x="2096" y="122"/>
                </a:cubicBezTo>
                <a:cubicBezTo>
                  <a:pt x="2096" y="122"/>
                  <a:pt x="2097" y="122"/>
                  <a:pt x="2097" y="122"/>
                </a:cubicBezTo>
                <a:cubicBezTo>
                  <a:pt x="2098" y="122"/>
                  <a:pt x="2098" y="122"/>
                  <a:pt x="2099" y="122"/>
                </a:cubicBezTo>
                <a:cubicBezTo>
                  <a:pt x="2099" y="122"/>
                  <a:pt x="2100" y="122"/>
                  <a:pt x="2100" y="122"/>
                </a:cubicBezTo>
                <a:cubicBezTo>
                  <a:pt x="2100" y="122"/>
                  <a:pt x="2100" y="122"/>
                  <a:pt x="2100" y="122"/>
                </a:cubicBezTo>
                <a:cubicBezTo>
                  <a:pt x="2156" y="348"/>
                  <a:pt x="2156" y="348"/>
                  <a:pt x="2156" y="348"/>
                </a:cubicBezTo>
                <a:cubicBezTo>
                  <a:pt x="2156" y="348"/>
                  <a:pt x="2156" y="348"/>
                  <a:pt x="2155" y="348"/>
                </a:cubicBezTo>
                <a:cubicBezTo>
                  <a:pt x="2155" y="348"/>
                  <a:pt x="2155" y="348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3" y="349"/>
                  <a:pt x="2153" y="350"/>
                </a:cubicBezTo>
                <a:cubicBezTo>
                  <a:pt x="2153" y="350"/>
                  <a:pt x="2152" y="350"/>
                  <a:pt x="2152" y="351"/>
                </a:cubicBezTo>
                <a:cubicBezTo>
                  <a:pt x="2151" y="351"/>
                  <a:pt x="2151" y="351"/>
                  <a:pt x="2151" y="351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49" y="353"/>
                  <a:pt x="2149" y="353"/>
                </a:cubicBezTo>
                <a:cubicBezTo>
                  <a:pt x="2149" y="353"/>
                  <a:pt x="2149" y="353"/>
                  <a:pt x="2149" y="353"/>
                </a:cubicBezTo>
                <a:cubicBezTo>
                  <a:pt x="2148" y="354"/>
                  <a:pt x="2148" y="354"/>
                  <a:pt x="2148" y="354"/>
                </a:cubicBezTo>
                <a:cubicBezTo>
                  <a:pt x="2147" y="355"/>
                  <a:pt x="2147" y="355"/>
                  <a:pt x="2147" y="356"/>
                </a:cubicBezTo>
                <a:cubicBezTo>
                  <a:pt x="2146" y="356"/>
                  <a:pt x="2146" y="356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5" y="357"/>
                  <a:pt x="2145" y="358"/>
                  <a:pt x="2145" y="358"/>
                </a:cubicBezTo>
                <a:cubicBezTo>
                  <a:pt x="2145" y="358"/>
                  <a:pt x="2145" y="359"/>
                  <a:pt x="2144" y="359"/>
                </a:cubicBezTo>
                <a:cubicBezTo>
                  <a:pt x="2144" y="360"/>
                  <a:pt x="2144" y="360"/>
                  <a:pt x="2144" y="361"/>
                </a:cubicBezTo>
                <a:cubicBezTo>
                  <a:pt x="2143" y="361"/>
                  <a:pt x="2143" y="361"/>
                  <a:pt x="2143" y="362"/>
                </a:cubicBezTo>
                <a:cubicBezTo>
                  <a:pt x="2143" y="362"/>
                  <a:pt x="2143" y="362"/>
                  <a:pt x="2143" y="362"/>
                </a:cubicBezTo>
                <a:cubicBezTo>
                  <a:pt x="2143" y="363"/>
                  <a:pt x="2143" y="363"/>
                  <a:pt x="2142" y="363"/>
                </a:cubicBezTo>
                <a:cubicBezTo>
                  <a:pt x="2142" y="364"/>
                  <a:pt x="2142" y="364"/>
                  <a:pt x="2142" y="365"/>
                </a:cubicBezTo>
                <a:cubicBezTo>
                  <a:pt x="2142" y="365"/>
                  <a:pt x="2142" y="365"/>
                  <a:pt x="2142" y="366"/>
                </a:cubicBezTo>
                <a:cubicBezTo>
                  <a:pt x="2142" y="366"/>
                  <a:pt x="2142" y="366"/>
                  <a:pt x="2141" y="366"/>
                </a:cubicBezTo>
                <a:cubicBezTo>
                  <a:pt x="2141" y="366"/>
                  <a:pt x="2141" y="367"/>
                  <a:pt x="2141" y="367"/>
                </a:cubicBezTo>
                <a:cubicBezTo>
                  <a:pt x="2141" y="368"/>
                  <a:pt x="2141" y="368"/>
                  <a:pt x="2141" y="368"/>
                </a:cubicBezTo>
                <a:cubicBezTo>
                  <a:pt x="2141" y="368"/>
                  <a:pt x="2141" y="369"/>
                  <a:pt x="2141" y="369"/>
                </a:cubicBezTo>
                <a:cubicBezTo>
                  <a:pt x="2141" y="369"/>
                  <a:pt x="2141" y="370"/>
                  <a:pt x="2141" y="371"/>
                </a:cubicBezTo>
                <a:cubicBezTo>
                  <a:pt x="2141" y="371"/>
                  <a:pt x="2140" y="371"/>
                  <a:pt x="2140" y="372"/>
                </a:cubicBezTo>
                <a:cubicBezTo>
                  <a:pt x="2140" y="372"/>
                  <a:pt x="2140" y="373"/>
                  <a:pt x="2140" y="373"/>
                </a:cubicBezTo>
                <a:cubicBezTo>
                  <a:pt x="2140" y="373"/>
                  <a:pt x="2140" y="373"/>
                  <a:pt x="2140" y="374"/>
                </a:cubicBezTo>
                <a:cubicBezTo>
                  <a:pt x="2140" y="374"/>
                  <a:pt x="2140" y="374"/>
                  <a:pt x="2140" y="375"/>
                </a:cubicBezTo>
                <a:cubicBezTo>
                  <a:pt x="2140" y="375"/>
                  <a:pt x="2140" y="376"/>
                  <a:pt x="2140" y="376"/>
                </a:cubicBezTo>
                <a:cubicBezTo>
                  <a:pt x="2141" y="377"/>
                  <a:pt x="2141" y="377"/>
                  <a:pt x="2141" y="378"/>
                </a:cubicBezTo>
                <a:cubicBezTo>
                  <a:pt x="2141" y="378"/>
                  <a:pt x="2141" y="378"/>
                  <a:pt x="2141" y="379"/>
                </a:cubicBezTo>
                <a:cubicBezTo>
                  <a:pt x="2141" y="379"/>
                  <a:pt x="2141" y="379"/>
                  <a:pt x="2141" y="379"/>
                </a:cubicBezTo>
                <a:cubicBezTo>
                  <a:pt x="2141" y="380"/>
                  <a:pt x="2141" y="380"/>
                  <a:pt x="2141" y="381"/>
                </a:cubicBezTo>
                <a:cubicBezTo>
                  <a:pt x="2141" y="381"/>
                  <a:pt x="2141" y="381"/>
                  <a:pt x="2141" y="381"/>
                </a:cubicBezTo>
                <a:cubicBezTo>
                  <a:pt x="2141" y="381"/>
                  <a:pt x="2141" y="382"/>
                  <a:pt x="2142" y="382"/>
                </a:cubicBezTo>
                <a:cubicBezTo>
                  <a:pt x="2142" y="382"/>
                  <a:pt x="2142" y="383"/>
                  <a:pt x="2142" y="384"/>
                </a:cubicBezTo>
                <a:cubicBezTo>
                  <a:pt x="2142" y="384"/>
                  <a:pt x="2142" y="384"/>
                  <a:pt x="2142" y="384"/>
                </a:cubicBezTo>
                <a:cubicBezTo>
                  <a:pt x="2142" y="385"/>
                  <a:pt x="2142" y="385"/>
                  <a:pt x="2143" y="385"/>
                </a:cubicBezTo>
                <a:cubicBezTo>
                  <a:pt x="2143" y="385"/>
                  <a:pt x="2143" y="386"/>
                  <a:pt x="2143" y="386"/>
                </a:cubicBezTo>
                <a:cubicBezTo>
                  <a:pt x="2143" y="387"/>
                  <a:pt x="2144" y="387"/>
                  <a:pt x="2144" y="388"/>
                </a:cubicBezTo>
                <a:cubicBezTo>
                  <a:pt x="2144" y="388"/>
                  <a:pt x="2144" y="388"/>
                  <a:pt x="2144" y="388"/>
                </a:cubicBezTo>
                <a:cubicBezTo>
                  <a:pt x="1976" y="549"/>
                  <a:pt x="1976" y="549"/>
                  <a:pt x="1976" y="549"/>
                </a:cubicBezTo>
                <a:cubicBezTo>
                  <a:pt x="1975" y="549"/>
                  <a:pt x="1974" y="548"/>
                  <a:pt x="1973" y="548"/>
                </a:cubicBezTo>
                <a:cubicBezTo>
                  <a:pt x="1973" y="548"/>
                  <a:pt x="1973" y="548"/>
                  <a:pt x="1972" y="547"/>
                </a:cubicBezTo>
                <a:cubicBezTo>
                  <a:pt x="1971" y="547"/>
                  <a:pt x="1970" y="547"/>
                  <a:pt x="1969" y="546"/>
                </a:cubicBezTo>
                <a:cubicBezTo>
                  <a:pt x="1969" y="546"/>
                  <a:pt x="1968" y="546"/>
                  <a:pt x="1968" y="546"/>
                </a:cubicBezTo>
                <a:cubicBezTo>
                  <a:pt x="1967" y="546"/>
                  <a:pt x="1967" y="546"/>
                  <a:pt x="1967" y="546"/>
                </a:cubicBezTo>
                <a:cubicBezTo>
                  <a:pt x="1965" y="545"/>
                  <a:pt x="1964" y="545"/>
                  <a:pt x="1962" y="545"/>
                </a:cubicBezTo>
                <a:cubicBezTo>
                  <a:pt x="1962" y="545"/>
                  <a:pt x="1961" y="545"/>
                  <a:pt x="1961" y="545"/>
                </a:cubicBezTo>
                <a:cubicBezTo>
                  <a:pt x="1960" y="545"/>
                  <a:pt x="1958" y="545"/>
                  <a:pt x="1956" y="546"/>
                </a:cubicBezTo>
                <a:cubicBezTo>
                  <a:pt x="1956" y="546"/>
                  <a:pt x="1956" y="546"/>
                  <a:pt x="1956" y="546"/>
                </a:cubicBezTo>
                <a:cubicBezTo>
                  <a:pt x="1954" y="546"/>
                  <a:pt x="1952" y="546"/>
                  <a:pt x="1951" y="547"/>
                </a:cubicBezTo>
                <a:cubicBezTo>
                  <a:pt x="1950" y="547"/>
                  <a:pt x="1950" y="547"/>
                  <a:pt x="1950" y="547"/>
                </a:cubicBezTo>
                <a:cubicBezTo>
                  <a:pt x="1948" y="548"/>
                  <a:pt x="1947" y="549"/>
                  <a:pt x="1945" y="550"/>
                </a:cubicBezTo>
                <a:cubicBezTo>
                  <a:pt x="1945" y="550"/>
                  <a:pt x="1945" y="550"/>
                  <a:pt x="1945" y="550"/>
                </a:cubicBezTo>
                <a:cubicBezTo>
                  <a:pt x="1943" y="551"/>
                  <a:pt x="1942" y="552"/>
                  <a:pt x="1940" y="553"/>
                </a:cubicBezTo>
                <a:cubicBezTo>
                  <a:pt x="1940" y="553"/>
                  <a:pt x="1940" y="553"/>
                  <a:pt x="1940" y="553"/>
                </a:cubicBezTo>
                <a:cubicBezTo>
                  <a:pt x="1940" y="554"/>
                  <a:pt x="1940" y="554"/>
                  <a:pt x="1940" y="554"/>
                </a:cubicBezTo>
                <a:cubicBezTo>
                  <a:pt x="1939" y="555"/>
                  <a:pt x="1938" y="556"/>
                  <a:pt x="1936" y="558"/>
                </a:cubicBezTo>
                <a:cubicBezTo>
                  <a:pt x="1936" y="558"/>
                  <a:pt x="1936" y="558"/>
                  <a:pt x="1936" y="558"/>
                </a:cubicBezTo>
                <a:cubicBezTo>
                  <a:pt x="1936" y="559"/>
                  <a:pt x="1936" y="559"/>
                  <a:pt x="1935" y="559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3"/>
                  <a:pt x="1712" y="491"/>
                  <a:pt x="1712" y="489"/>
                </a:cubicBezTo>
                <a:cubicBezTo>
                  <a:pt x="1712" y="489"/>
                  <a:pt x="1712" y="489"/>
                  <a:pt x="1711" y="489"/>
                </a:cubicBezTo>
                <a:cubicBezTo>
                  <a:pt x="1711" y="487"/>
                  <a:pt x="1711" y="486"/>
                  <a:pt x="1710" y="484"/>
                </a:cubicBezTo>
                <a:cubicBezTo>
                  <a:pt x="1710" y="484"/>
                  <a:pt x="1710" y="484"/>
                  <a:pt x="1710" y="484"/>
                </a:cubicBezTo>
                <a:cubicBezTo>
                  <a:pt x="1710" y="483"/>
                  <a:pt x="1710" y="483"/>
                  <a:pt x="1710" y="483"/>
                </a:cubicBezTo>
                <a:cubicBezTo>
                  <a:pt x="1709" y="482"/>
                  <a:pt x="1708" y="480"/>
                  <a:pt x="1708" y="479"/>
                </a:cubicBezTo>
                <a:cubicBezTo>
                  <a:pt x="1707" y="478"/>
                  <a:pt x="1707" y="478"/>
                  <a:pt x="1707" y="478"/>
                </a:cubicBezTo>
                <a:cubicBezTo>
                  <a:pt x="1706" y="477"/>
                  <a:pt x="1705" y="475"/>
                  <a:pt x="1704" y="474"/>
                </a:cubicBezTo>
                <a:cubicBezTo>
                  <a:pt x="1704" y="474"/>
                  <a:pt x="1704" y="474"/>
                  <a:pt x="1704" y="474"/>
                </a:cubicBezTo>
                <a:cubicBezTo>
                  <a:pt x="1704" y="473"/>
                  <a:pt x="1704" y="473"/>
                  <a:pt x="1704" y="473"/>
                </a:cubicBezTo>
                <a:cubicBezTo>
                  <a:pt x="1702" y="472"/>
                  <a:pt x="1701" y="471"/>
                  <a:pt x="1699" y="470"/>
                </a:cubicBezTo>
                <a:cubicBezTo>
                  <a:pt x="1699" y="470"/>
                  <a:pt x="1699" y="470"/>
                  <a:pt x="1699" y="470"/>
                </a:cubicBezTo>
                <a:cubicBezTo>
                  <a:pt x="1697" y="469"/>
                  <a:pt x="1696" y="468"/>
                  <a:pt x="1694" y="467"/>
                </a:cubicBezTo>
                <a:cubicBezTo>
                  <a:pt x="1694" y="467"/>
                  <a:pt x="1694" y="467"/>
                  <a:pt x="1694" y="467"/>
                </a:cubicBezTo>
                <a:cubicBezTo>
                  <a:pt x="1693" y="466"/>
                  <a:pt x="1692" y="466"/>
                  <a:pt x="1690" y="466"/>
                </a:cubicBezTo>
                <a:cubicBezTo>
                  <a:pt x="1690" y="465"/>
                  <a:pt x="1689" y="465"/>
                  <a:pt x="1689" y="465"/>
                </a:cubicBezTo>
                <a:cubicBezTo>
                  <a:pt x="1689" y="465"/>
                  <a:pt x="1689" y="465"/>
                  <a:pt x="1688" y="465"/>
                </a:cubicBezTo>
                <a:cubicBezTo>
                  <a:pt x="1688" y="465"/>
                  <a:pt x="1688" y="465"/>
                  <a:pt x="1688" y="465"/>
                </a:cubicBezTo>
                <a:cubicBezTo>
                  <a:pt x="1686" y="465"/>
                  <a:pt x="1685" y="464"/>
                  <a:pt x="1683" y="464"/>
                </a:cubicBezTo>
                <a:cubicBezTo>
                  <a:pt x="1683" y="464"/>
                  <a:pt x="1683" y="464"/>
                  <a:pt x="1682" y="464"/>
                </a:cubicBezTo>
                <a:cubicBezTo>
                  <a:pt x="1681" y="464"/>
                  <a:pt x="1679" y="464"/>
                  <a:pt x="1677" y="465"/>
                </a:cubicBezTo>
                <a:cubicBezTo>
                  <a:pt x="1677" y="465"/>
                  <a:pt x="1677" y="465"/>
                  <a:pt x="1677" y="465"/>
                </a:cubicBezTo>
                <a:cubicBezTo>
                  <a:pt x="1675" y="465"/>
                  <a:pt x="1673" y="466"/>
                  <a:pt x="1672" y="466"/>
                </a:cubicBezTo>
                <a:cubicBezTo>
                  <a:pt x="1672" y="466"/>
                  <a:pt x="1671" y="466"/>
                  <a:pt x="1671" y="466"/>
                </a:cubicBezTo>
                <a:cubicBezTo>
                  <a:pt x="1670" y="467"/>
                  <a:pt x="1668" y="468"/>
                  <a:pt x="1667" y="469"/>
                </a:cubicBezTo>
                <a:cubicBezTo>
                  <a:pt x="1666" y="469"/>
                  <a:pt x="1666" y="469"/>
                  <a:pt x="1666" y="469"/>
                </a:cubicBezTo>
                <a:cubicBezTo>
                  <a:pt x="1664" y="470"/>
                  <a:pt x="1663" y="471"/>
                  <a:pt x="1662" y="472"/>
                </a:cubicBezTo>
                <a:cubicBezTo>
                  <a:pt x="1662" y="473"/>
                  <a:pt x="1662" y="473"/>
                  <a:pt x="1661" y="473"/>
                </a:cubicBezTo>
                <a:cubicBezTo>
                  <a:pt x="1661" y="473"/>
                  <a:pt x="1661" y="473"/>
                  <a:pt x="1661" y="473"/>
                </a:cubicBezTo>
                <a:cubicBezTo>
                  <a:pt x="1660" y="474"/>
                  <a:pt x="1659" y="476"/>
                  <a:pt x="1658" y="477"/>
                </a:cubicBezTo>
                <a:cubicBezTo>
                  <a:pt x="1658" y="477"/>
                  <a:pt x="1658" y="477"/>
                  <a:pt x="1657" y="477"/>
                </a:cubicBezTo>
                <a:cubicBezTo>
                  <a:pt x="1656" y="479"/>
                  <a:pt x="1656" y="480"/>
                  <a:pt x="1655" y="482"/>
                </a:cubicBezTo>
                <a:cubicBezTo>
                  <a:pt x="1655" y="482"/>
                  <a:pt x="1655" y="482"/>
                  <a:pt x="1655" y="483"/>
                </a:cubicBezTo>
                <a:cubicBezTo>
                  <a:pt x="1654" y="484"/>
                  <a:pt x="1654" y="485"/>
                  <a:pt x="1653" y="486"/>
                </a:cubicBezTo>
                <a:cubicBezTo>
                  <a:pt x="1653" y="486"/>
                  <a:pt x="1653" y="487"/>
                  <a:pt x="1653" y="488"/>
                </a:cubicBezTo>
                <a:cubicBezTo>
                  <a:pt x="1653" y="488"/>
                  <a:pt x="1653" y="488"/>
                  <a:pt x="1653" y="488"/>
                </a:cubicBezTo>
                <a:cubicBezTo>
                  <a:pt x="1653" y="490"/>
                  <a:pt x="1652" y="492"/>
                  <a:pt x="1652" y="493"/>
                </a:cubicBezTo>
                <a:cubicBezTo>
                  <a:pt x="1652" y="493"/>
                  <a:pt x="1652" y="494"/>
                  <a:pt x="1652" y="494"/>
                </a:cubicBezTo>
                <a:cubicBezTo>
                  <a:pt x="1652" y="496"/>
                  <a:pt x="1652" y="497"/>
                  <a:pt x="1653" y="499"/>
                </a:cubicBezTo>
                <a:cubicBezTo>
                  <a:pt x="1653" y="499"/>
                  <a:pt x="1653" y="499"/>
                  <a:pt x="1653" y="500"/>
                </a:cubicBezTo>
                <a:cubicBezTo>
                  <a:pt x="1653" y="501"/>
                  <a:pt x="1654" y="503"/>
                  <a:pt x="1654" y="504"/>
                </a:cubicBezTo>
                <a:cubicBezTo>
                  <a:pt x="1654" y="505"/>
                  <a:pt x="1654" y="505"/>
                  <a:pt x="1654" y="505"/>
                </a:cubicBezTo>
                <a:cubicBezTo>
                  <a:pt x="1655" y="506"/>
                  <a:pt x="1655" y="507"/>
                  <a:pt x="1656" y="508"/>
                </a:cubicBezTo>
                <a:cubicBezTo>
                  <a:pt x="1488" y="670"/>
                  <a:pt x="1488" y="670"/>
                  <a:pt x="1488" y="670"/>
                </a:cubicBezTo>
                <a:cubicBezTo>
                  <a:pt x="1487" y="669"/>
                  <a:pt x="1486" y="668"/>
                  <a:pt x="1485" y="668"/>
                </a:cubicBezTo>
                <a:cubicBezTo>
                  <a:pt x="1485" y="668"/>
                  <a:pt x="1485" y="668"/>
                  <a:pt x="1484" y="668"/>
                </a:cubicBezTo>
                <a:cubicBezTo>
                  <a:pt x="1483" y="667"/>
                  <a:pt x="1482" y="667"/>
                  <a:pt x="1481" y="667"/>
                </a:cubicBezTo>
                <a:cubicBezTo>
                  <a:pt x="1481" y="666"/>
                  <a:pt x="1480" y="666"/>
                  <a:pt x="1480" y="666"/>
                </a:cubicBezTo>
                <a:cubicBezTo>
                  <a:pt x="1479" y="666"/>
                  <a:pt x="1479" y="666"/>
                  <a:pt x="1479" y="666"/>
                </a:cubicBezTo>
                <a:cubicBezTo>
                  <a:pt x="1477" y="666"/>
                  <a:pt x="1475" y="665"/>
                  <a:pt x="1474" y="665"/>
                </a:cubicBezTo>
                <a:cubicBezTo>
                  <a:pt x="1474" y="665"/>
                  <a:pt x="1473" y="665"/>
                  <a:pt x="1473" y="665"/>
                </a:cubicBezTo>
                <a:cubicBezTo>
                  <a:pt x="1471" y="665"/>
                  <a:pt x="1470" y="666"/>
                  <a:pt x="1468" y="666"/>
                </a:cubicBezTo>
                <a:cubicBezTo>
                  <a:pt x="1468" y="666"/>
                  <a:pt x="1468" y="666"/>
                  <a:pt x="1467" y="666"/>
                </a:cubicBezTo>
                <a:cubicBezTo>
                  <a:pt x="1466" y="666"/>
                  <a:pt x="1464" y="667"/>
                  <a:pt x="1463" y="667"/>
                </a:cubicBezTo>
                <a:cubicBezTo>
                  <a:pt x="1462" y="667"/>
                  <a:pt x="1462" y="667"/>
                  <a:pt x="1462" y="668"/>
                </a:cubicBezTo>
                <a:cubicBezTo>
                  <a:pt x="1460" y="668"/>
                  <a:pt x="1459" y="669"/>
                  <a:pt x="1457" y="670"/>
                </a:cubicBezTo>
                <a:cubicBezTo>
                  <a:pt x="1457" y="670"/>
                  <a:pt x="1457" y="670"/>
                  <a:pt x="1457" y="670"/>
                </a:cubicBezTo>
                <a:cubicBezTo>
                  <a:pt x="1455" y="671"/>
                  <a:pt x="1454" y="672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1" y="675"/>
                  <a:pt x="1449" y="677"/>
                  <a:pt x="1448" y="678"/>
                </a:cubicBezTo>
                <a:cubicBezTo>
                  <a:pt x="1448" y="678"/>
                  <a:pt x="1448" y="678"/>
                  <a:pt x="1448" y="678"/>
                </a:cubicBezTo>
                <a:cubicBezTo>
                  <a:pt x="1448" y="679"/>
                  <a:pt x="1448" y="679"/>
                  <a:pt x="1447" y="680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4"/>
                  <a:pt x="1224" y="614"/>
                  <a:pt x="1224" y="614"/>
                </a:cubicBezTo>
                <a:cubicBezTo>
                  <a:pt x="1224" y="613"/>
                  <a:pt x="1224" y="613"/>
                  <a:pt x="1224" y="612"/>
                </a:cubicBezTo>
                <a:cubicBezTo>
                  <a:pt x="1224" y="612"/>
                  <a:pt x="1224" y="611"/>
                  <a:pt x="1224" y="611"/>
                </a:cubicBezTo>
                <a:cubicBezTo>
                  <a:pt x="1224" y="610"/>
                  <a:pt x="1224" y="610"/>
                  <a:pt x="1223" y="610"/>
                </a:cubicBezTo>
                <a:cubicBezTo>
                  <a:pt x="1223" y="609"/>
                  <a:pt x="1223" y="609"/>
                  <a:pt x="1223" y="609"/>
                </a:cubicBezTo>
                <a:cubicBezTo>
                  <a:pt x="1223" y="609"/>
                  <a:pt x="1223" y="608"/>
                  <a:pt x="1223" y="608"/>
                </a:cubicBezTo>
                <a:cubicBezTo>
                  <a:pt x="1223" y="608"/>
                  <a:pt x="1223" y="607"/>
                  <a:pt x="1223" y="607"/>
                </a:cubicBezTo>
                <a:cubicBezTo>
                  <a:pt x="1223" y="607"/>
                  <a:pt x="1223" y="607"/>
                  <a:pt x="1223" y="607"/>
                </a:cubicBezTo>
                <a:cubicBezTo>
                  <a:pt x="1223" y="606"/>
                  <a:pt x="1222" y="605"/>
                  <a:pt x="1222" y="605"/>
                </a:cubicBezTo>
                <a:cubicBezTo>
                  <a:pt x="1222" y="605"/>
                  <a:pt x="1222" y="604"/>
                  <a:pt x="1222" y="604"/>
                </a:cubicBezTo>
                <a:cubicBezTo>
                  <a:pt x="1222" y="604"/>
                  <a:pt x="1222" y="604"/>
                  <a:pt x="1222" y="603"/>
                </a:cubicBezTo>
                <a:cubicBezTo>
                  <a:pt x="1222" y="603"/>
                  <a:pt x="1221" y="603"/>
                  <a:pt x="1221" y="602"/>
                </a:cubicBezTo>
                <a:cubicBezTo>
                  <a:pt x="1221" y="602"/>
                  <a:pt x="1221" y="601"/>
                  <a:pt x="1221" y="601"/>
                </a:cubicBezTo>
                <a:cubicBezTo>
                  <a:pt x="1220" y="600"/>
                  <a:pt x="1220" y="600"/>
                  <a:pt x="1220" y="600"/>
                </a:cubicBezTo>
                <a:cubicBezTo>
                  <a:pt x="1220" y="599"/>
                  <a:pt x="1220" y="599"/>
                  <a:pt x="1219" y="599"/>
                </a:cubicBezTo>
                <a:cubicBezTo>
                  <a:pt x="1219" y="599"/>
                  <a:pt x="1219" y="598"/>
                  <a:pt x="1219" y="598"/>
                </a:cubicBezTo>
                <a:cubicBezTo>
                  <a:pt x="1219" y="598"/>
                  <a:pt x="1219" y="598"/>
                  <a:pt x="1219" y="598"/>
                </a:cubicBezTo>
                <a:cubicBezTo>
                  <a:pt x="1219" y="598"/>
                  <a:pt x="1219" y="598"/>
                  <a:pt x="1218" y="597"/>
                </a:cubicBezTo>
                <a:cubicBezTo>
                  <a:pt x="1218" y="597"/>
                  <a:pt x="1218" y="596"/>
                  <a:pt x="1217" y="596"/>
                </a:cubicBezTo>
                <a:cubicBezTo>
                  <a:pt x="1217" y="596"/>
                  <a:pt x="1217" y="595"/>
                  <a:pt x="1217" y="595"/>
                </a:cubicBezTo>
                <a:cubicBezTo>
                  <a:pt x="1216" y="595"/>
                  <a:pt x="1216" y="594"/>
                  <a:pt x="1216" y="594"/>
                </a:cubicBezTo>
                <a:cubicBezTo>
                  <a:pt x="1216" y="594"/>
                  <a:pt x="1216" y="594"/>
                  <a:pt x="1216" y="594"/>
                </a:cubicBezTo>
                <a:cubicBezTo>
                  <a:pt x="1216" y="594"/>
                  <a:pt x="1215" y="594"/>
                  <a:pt x="1215" y="594"/>
                </a:cubicBezTo>
                <a:cubicBezTo>
                  <a:pt x="1215" y="593"/>
                  <a:pt x="1215" y="593"/>
                  <a:pt x="1215" y="593"/>
                </a:cubicBezTo>
                <a:cubicBezTo>
                  <a:pt x="1214" y="592"/>
                  <a:pt x="1214" y="592"/>
                  <a:pt x="1214" y="592"/>
                </a:cubicBezTo>
                <a:cubicBezTo>
                  <a:pt x="1213" y="592"/>
                  <a:pt x="1213" y="591"/>
                  <a:pt x="1212" y="591"/>
                </a:cubicBezTo>
                <a:cubicBezTo>
                  <a:pt x="1212" y="591"/>
                  <a:pt x="1212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0" y="589"/>
                  <a:pt x="1210" y="589"/>
                </a:cubicBezTo>
                <a:cubicBezTo>
                  <a:pt x="1210" y="589"/>
                  <a:pt x="1209" y="589"/>
                  <a:pt x="1209" y="589"/>
                </a:cubicBezTo>
                <a:cubicBezTo>
                  <a:pt x="1208" y="588"/>
                  <a:pt x="1208" y="588"/>
                  <a:pt x="1207" y="588"/>
                </a:cubicBezTo>
                <a:cubicBezTo>
                  <a:pt x="1207" y="588"/>
                  <a:pt x="1207" y="587"/>
                  <a:pt x="1206" y="587"/>
                </a:cubicBezTo>
                <a:cubicBezTo>
                  <a:pt x="1206" y="587"/>
                  <a:pt x="1206" y="587"/>
                  <a:pt x="1206" y="587"/>
                </a:cubicBezTo>
                <a:cubicBezTo>
                  <a:pt x="1205" y="587"/>
                  <a:pt x="1205" y="587"/>
                  <a:pt x="1205" y="587"/>
                </a:cubicBezTo>
                <a:cubicBezTo>
                  <a:pt x="1204" y="586"/>
                  <a:pt x="1204" y="586"/>
                  <a:pt x="1203" y="586"/>
                </a:cubicBezTo>
                <a:cubicBezTo>
                  <a:pt x="1203" y="586"/>
                  <a:pt x="1203" y="586"/>
                  <a:pt x="1202" y="586"/>
                </a:cubicBezTo>
                <a:cubicBezTo>
                  <a:pt x="1202" y="586"/>
                  <a:pt x="1202" y="586"/>
                  <a:pt x="1202" y="586"/>
                </a:cubicBezTo>
                <a:cubicBezTo>
                  <a:pt x="1202" y="586"/>
                  <a:pt x="1201" y="585"/>
                  <a:pt x="1201" y="585"/>
                </a:cubicBezTo>
                <a:cubicBezTo>
                  <a:pt x="1200" y="585"/>
                  <a:pt x="1200" y="585"/>
                  <a:pt x="1200" y="585"/>
                </a:cubicBezTo>
                <a:cubicBezTo>
                  <a:pt x="1200" y="585"/>
                  <a:pt x="1199" y="585"/>
                  <a:pt x="1199" y="585"/>
                </a:cubicBezTo>
                <a:cubicBezTo>
                  <a:pt x="1199" y="585"/>
                  <a:pt x="1198" y="585"/>
                  <a:pt x="1197" y="585"/>
                </a:cubicBezTo>
                <a:cubicBezTo>
                  <a:pt x="1197" y="585"/>
                  <a:pt x="1197" y="585"/>
                  <a:pt x="1196" y="585"/>
                </a:cubicBezTo>
                <a:cubicBezTo>
                  <a:pt x="1196" y="585"/>
                  <a:pt x="1195" y="585"/>
                  <a:pt x="1195" y="585"/>
                </a:cubicBezTo>
                <a:cubicBezTo>
                  <a:pt x="1195" y="585"/>
                  <a:pt x="1195" y="585"/>
                  <a:pt x="1195" y="585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40" y="358"/>
                  <a:pt x="1140" y="358"/>
                  <a:pt x="1140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7"/>
                  <a:pt x="1142" y="357"/>
                  <a:pt x="1142" y="357"/>
                </a:cubicBezTo>
                <a:cubicBezTo>
                  <a:pt x="1142" y="357"/>
                  <a:pt x="1143" y="356"/>
                  <a:pt x="1143" y="356"/>
                </a:cubicBezTo>
                <a:cubicBezTo>
                  <a:pt x="1144" y="356"/>
                  <a:pt x="1144" y="355"/>
                  <a:pt x="1144" y="355"/>
                </a:cubicBezTo>
                <a:cubicBezTo>
                  <a:pt x="1145" y="355"/>
                  <a:pt x="1145" y="355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6" y="354"/>
                  <a:pt x="1146" y="353"/>
                  <a:pt x="1146" y="353"/>
                </a:cubicBezTo>
                <a:cubicBezTo>
                  <a:pt x="1147" y="353"/>
                  <a:pt x="1147" y="353"/>
                  <a:pt x="1147" y="352"/>
                </a:cubicBezTo>
                <a:cubicBezTo>
                  <a:pt x="1148" y="352"/>
                  <a:pt x="1148" y="351"/>
                  <a:pt x="1148" y="351"/>
                </a:cubicBezTo>
                <a:cubicBezTo>
                  <a:pt x="1148" y="351"/>
                  <a:pt x="1149" y="350"/>
                  <a:pt x="1149" y="350"/>
                </a:cubicBezTo>
                <a:cubicBezTo>
                  <a:pt x="1149" y="350"/>
                  <a:pt x="1149" y="350"/>
                  <a:pt x="1149" y="350"/>
                </a:cubicBezTo>
                <a:cubicBezTo>
                  <a:pt x="1149" y="350"/>
                  <a:pt x="1149" y="350"/>
                  <a:pt x="1149" y="349"/>
                </a:cubicBezTo>
                <a:cubicBezTo>
                  <a:pt x="1150" y="349"/>
                  <a:pt x="1150" y="349"/>
                  <a:pt x="1150" y="349"/>
                </a:cubicBezTo>
                <a:cubicBezTo>
                  <a:pt x="1150" y="348"/>
                  <a:pt x="1150" y="348"/>
                  <a:pt x="1150" y="347"/>
                </a:cubicBezTo>
                <a:cubicBezTo>
                  <a:pt x="1151" y="347"/>
                  <a:pt x="1151" y="347"/>
                  <a:pt x="1151" y="346"/>
                </a:cubicBezTo>
                <a:cubicBezTo>
                  <a:pt x="1151" y="346"/>
                  <a:pt x="1152" y="345"/>
                  <a:pt x="1152" y="345"/>
                </a:cubicBezTo>
                <a:cubicBezTo>
                  <a:pt x="1152" y="345"/>
                  <a:pt x="1152" y="344"/>
                  <a:pt x="1152" y="344"/>
                </a:cubicBezTo>
                <a:cubicBezTo>
                  <a:pt x="1152" y="344"/>
                  <a:pt x="1152" y="344"/>
                  <a:pt x="1152" y="343"/>
                </a:cubicBezTo>
                <a:cubicBezTo>
                  <a:pt x="1153" y="343"/>
                  <a:pt x="1153" y="342"/>
                  <a:pt x="1153" y="342"/>
                </a:cubicBezTo>
                <a:cubicBezTo>
                  <a:pt x="1153" y="342"/>
                  <a:pt x="1153" y="341"/>
                  <a:pt x="1153" y="341"/>
                </a:cubicBezTo>
                <a:cubicBezTo>
                  <a:pt x="1153" y="341"/>
                  <a:pt x="1153" y="341"/>
                  <a:pt x="1153" y="341"/>
                </a:cubicBezTo>
                <a:cubicBezTo>
                  <a:pt x="1153" y="340"/>
                  <a:pt x="1154" y="340"/>
                  <a:pt x="1154" y="339"/>
                </a:cubicBezTo>
                <a:cubicBezTo>
                  <a:pt x="1154" y="339"/>
                  <a:pt x="1154" y="339"/>
                  <a:pt x="1154" y="339"/>
                </a:cubicBezTo>
                <a:cubicBezTo>
                  <a:pt x="1154" y="338"/>
                  <a:pt x="1154" y="338"/>
                  <a:pt x="1154" y="338"/>
                </a:cubicBezTo>
                <a:cubicBezTo>
                  <a:pt x="1154" y="337"/>
                  <a:pt x="1154" y="337"/>
                  <a:pt x="1154" y="336"/>
                </a:cubicBezTo>
                <a:cubicBezTo>
                  <a:pt x="1154" y="336"/>
                  <a:pt x="1154" y="335"/>
                  <a:pt x="1154" y="335"/>
                </a:cubicBezTo>
                <a:cubicBezTo>
                  <a:pt x="1154" y="334"/>
                  <a:pt x="1154" y="334"/>
                  <a:pt x="1154" y="334"/>
                </a:cubicBezTo>
                <a:cubicBezTo>
                  <a:pt x="1154" y="333"/>
                  <a:pt x="1154" y="333"/>
                  <a:pt x="1154" y="333"/>
                </a:cubicBezTo>
                <a:cubicBezTo>
                  <a:pt x="1154" y="333"/>
                  <a:pt x="1154" y="332"/>
                  <a:pt x="1154" y="332"/>
                </a:cubicBezTo>
                <a:cubicBezTo>
                  <a:pt x="1154" y="331"/>
                  <a:pt x="1154" y="331"/>
                  <a:pt x="1154" y="331"/>
                </a:cubicBezTo>
                <a:cubicBezTo>
                  <a:pt x="1154" y="330"/>
                  <a:pt x="1154" y="329"/>
                  <a:pt x="1154" y="329"/>
                </a:cubicBezTo>
                <a:cubicBezTo>
                  <a:pt x="1154" y="328"/>
                  <a:pt x="1154" y="328"/>
                  <a:pt x="1154" y="328"/>
                </a:cubicBezTo>
                <a:cubicBezTo>
                  <a:pt x="1154" y="328"/>
                  <a:pt x="1154" y="327"/>
                  <a:pt x="1154" y="327"/>
                </a:cubicBezTo>
                <a:cubicBezTo>
                  <a:pt x="1154" y="327"/>
                  <a:pt x="1154" y="326"/>
                  <a:pt x="1154" y="326"/>
                </a:cubicBezTo>
                <a:cubicBezTo>
                  <a:pt x="1154" y="326"/>
                  <a:pt x="1154" y="326"/>
                  <a:pt x="1154" y="326"/>
                </a:cubicBezTo>
                <a:cubicBezTo>
                  <a:pt x="1154" y="325"/>
                  <a:pt x="1153" y="325"/>
                  <a:pt x="1153" y="325"/>
                </a:cubicBezTo>
                <a:cubicBezTo>
                  <a:pt x="1153" y="324"/>
                  <a:pt x="1153" y="324"/>
                  <a:pt x="1153" y="323"/>
                </a:cubicBezTo>
                <a:cubicBezTo>
                  <a:pt x="1153" y="323"/>
                  <a:pt x="1153" y="322"/>
                  <a:pt x="1153" y="322"/>
                </a:cubicBezTo>
                <a:cubicBezTo>
                  <a:pt x="1152" y="322"/>
                  <a:pt x="1152" y="322"/>
                  <a:pt x="1152" y="322"/>
                </a:cubicBezTo>
                <a:cubicBezTo>
                  <a:pt x="1152" y="321"/>
                  <a:pt x="1152" y="321"/>
                  <a:pt x="1152" y="320"/>
                </a:cubicBezTo>
                <a:cubicBezTo>
                  <a:pt x="1152" y="320"/>
                  <a:pt x="1151" y="319"/>
                  <a:pt x="1151" y="319"/>
                </a:cubicBezTo>
                <a:cubicBezTo>
                  <a:pt x="1151" y="319"/>
                  <a:pt x="1151" y="319"/>
                  <a:pt x="1151" y="318"/>
                </a:cubicBezTo>
                <a:cubicBezTo>
                  <a:pt x="1319" y="157"/>
                  <a:pt x="1319" y="157"/>
                  <a:pt x="1319" y="157"/>
                </a:cubicBezTo>
                <a:cubicBezTo>
                  <a:pt x="1330" y="164"/>
                  <a:pt x="1345" y="163"/>
                  <a:pt x="1355" y="153"/>
                </a:cubicBezTo>
                <a:cubicBezTo>
                  <a:pt x="1367" y="142"/>
                  <a:pt x="1367" y="123"/>
                  <a:pt x="1355" y="111"/>
                </a:cubicBezTo>
                <a:cubicBezTo>
                  <a:pt x="1350" y="105"/>
                  <a:pt x="1342" y="102"/>
                  <a:pt x="1335" y="102"/>
                </a:cubicBezTo>
                <a:cubicBezTo>
                  <a:pt x="1327" y="102"/>
                  <a:pt x="1319" y="104"/>
                  <a:pt x="1313" y="110"/>
                </a:cubicBezTo>
                <a:cubicBezTo>
                  <a:pt x="1310" y="113"/>
                  <a:pt x="1308" y="116"/>
                  <a:pt x="1306" y="120"/>
                </a:cubicBezTo>
                <a:cubicBezTo>
                  <a:pt x="1303" y="128"/>
                  <a:pt x="1303" y="138"/>
                  <a:pt x="1308" y="146"/>
                </a:cubicBezTo>
                <a:cubicBezTo>
                  <a:pt x="1140" y="307"/>
                  <a:pt x="1140" y="307"/>
                  <a:pt x="1140" y="307"/>
                </a:cubicBezTo>
                <a:cubicBezTo>
                  <a:pt x="1140" y="307"/>
                  <a:pt x="1140" y="307"/>
                  <a:pt x="1139" y="307"/>
                </a:cubicBezTo>
                <a:cubicBezTo>
                  <a:pt x="1139" y="306"/>
                  <a:pt x="1138" y="306"/>
                  <a:pt x="1138" y="306"/>
                </a:cubicBezTo>
                <a:cubicBezTo>
                  <a:pt x="1138" y="306"/>
                  <a:pt x="1137" y="306"/>
                  <a:pt x="1137" y="305"/>
                </a:cubicBezTo>
                <a:cubicBezTo>
                  <a:pt x="1137" y="305"/>
                  <a:pt x="1136" y="305"/>
                  <a:pt x="1136" y="305"/>
                </a:cubicBezTo>
                <a:cubicBezTo>
                  <a:pt x="1136" y="305"/>
                  <a:pt x="1136" y="305"/>
                  <a:pt x="1135" y="305"/>
                </a:cubicBezTo>
                <a:cubicBezTo>
                  <a:pt x="1135" y="305"/>
                  <a:pt x="1134" y="304"/>
                  <a:pt x="1134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2" y="304"/>
                  <a:pt x="1132" y="304"/>
                  <a:pt x="1131" y="304"/>
                </a:cubicBezTo>
                <a:cubicBezTo>
                  <a:pt x="1131" y="304"/>
                  <a:pt x="1131" y="303"/>
                  <a:pt x="1131" y="303"/>
                </a:cubicBezTo>
                <a:cubicBezTo>
                  <a:pt x="1130" y="303"/>
                  <a:pt x="1130" y="303"/>
                  <a:pt x="1130" y="303"/>
                </a:cubicBezTo>
                <a:cubicBezTo>
                  <a:pt x="1129" y="303"/>
                  <a:pt x="1129" y="303"/>
                  <a:pt x="1128" y="303"/>
                </a:cubicBezTo>
                <a:cubicBezTo>
                  <a:pt x="1128" y="303"/>
                  <a:pt x="1127" y="303"/>
                  <a:pt x="1127" y="303"/>
                </a:cubicBezTo>
                <a:cubicBezTo>
                  <a:pt x="1126" y="303"/>
                  <a:pt x="1126" y="303"/>
                  <a:pt x="1125" y="303"/>
                </a:cubicBezTo>
                <a:cubicBezTo>
                  <a:pt x="1125" y="303"/>
                  <a:pt x="1125" y="303"/>
                  <a:pt x="1125" y="303"/>
                </a:cubicBezTo>
                <a:cubicBezTo>
                  <a:pt x="1125" y="303"/>
                  <a:pt x="1124" y="303"/>
                  <a:pt x="1124" y="303"/>
                </a:cubicBezTo>
                <a:cubicBezTo>
                  <a:pt x="1123" y="303"/>
                  <a:pt x="1123" y="303"/>
                  <a:pt x="1122" y="303"/>
                </a:cubicBezTo>
                <a:cubicBezTo>
                  <a:pt x="1122" y="303"/>
                  <a:pt x="1121" y="303"/>
                  <a:pt x="1121" y="303"/>
                </a:cubicBezTo>
                <a:cubicBezTo>
                  <a:pt x="1120" y="303"/>
                  <a:pt x="1120" y="303"/>
                  <a:pt x="1120" y="303"/>
                </a:cubicBezTo>
                <a:cubicBezTo>
                  <a:pt x="1120" y="303"/>
                  <a:pt x="1119" y="303"/>
                  <a:pt x="1119" y="303"/>
                </a:cubicBezTo>
                <a:cubicBezTo>
                  <a:pt x="1119" y="303"/>
                  <a:pt x="1118" y="303"/>
                  <a:pt x="1118" y="304"/>
                </a:cubicBezTo>
                <a:cubicBezTo>
                  <a:pt x="1118" y="304"/>
                  <a:pt x="1118" y="304"/>
                  <a:pt x="1117" y="304"/>
                </a:cubicBezTo>
                <a:cubicBezTo>
                  <a:pt x="1117" y="304"/>
                  <a:pt x="1117" y="304"/>
                  <a:pt x="1117" y="304"/>
                </a:cubicBezTo>
                <a:cubicBezTo>
                  <a:pt x="1116" y="304"/>
                  <a:pt x="1116" y="304"/>
                  <a:pt x="1115" y="304"/>
                </a:cubicBezTo>
                <a:cubicBezTo>
                  <a:pt x="1115" y="305"/>
                  <a:pt x="1114" y="305"/>
                  <a:pt x="1114" y="305"/>
                </a:cubicBezTo>
                <a:cubicBezTo>
                  <a:pt x="1114" y="305"/>
                  <a:pt x="1114" y="305"/>
                  <a:pt x="1114" y="305"/>
                </a:cubicBezTo>
                <a:cubicBezTo>
                  <a:pt x="1113" y="305"/>
                  <a:pt x="1113" y="305"/>
                  <a:pt x="1112" y="305"/>
                </a:cubicBezTo>
                <a:cubicBezTo>
                  <a:pt x="1112" y="306"/>
                  <a:pt x="1111" y="306"/>
                  <a:pt x="1111" y="306"/>
                </a:cubicBezTo>
                <a:cubicBezTo>
                  <a:pt x="1110" y="306"/>
                  <a:pt x="1110" y="307"/>
                  <a:pt x="1110" y="307"/>
                </a:cubicBezTo>
                <a:cubicBezTo>
                  <a:pt x="1109" y="307"/>
                  <a:pt x="1109" y="307"/>
                  <a:pt x="1109" y="307"/>
                </a:cubicBezTo>
                <a:cubicBezTo>
                  <a:pt x="1109" y="307"/>
                  <a:pt x="1109" y="307"/>
                  <a:pt x="1108" y="308"/>
                </a:cubicBezTo>
                <a:cubicBezTo>
                  <a:pt x="1108" y="308"/>
                  <a:pt x="1108" y="308"/>
                  <a:pt x="1108" y="308"/>
                </a:cubicBezTo>
                <a:cubicBezTo>
                  <a:pt x="1108" y="308"/>
                  <a:pt x="1108" y="308"/>
                  <a:pt x="1107" y="308"/>
                </a:cubicBezTo>
                <a:cubicBezTo>
                  <a:pt x="1107" y="309"/>
                  <a:pt x="1106" y="309"/>
                  <a:pt x="1106" y="309"/>
                </a:cubicBezTo>
                <a:cubicBezTo>
                  <a:pt x="1106" y="310"/>
                  <a:pt x="1105" y="310"/>
                  <a:pt x="1105" y="310"/>
                </a:cubicBezTo>
                <a:cubicBezTo>
                  <a:pt x="1105" y="310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3" y="312"/>
                  <a:pt x="1103" y="312"/>
                  <a:pt x="1103" y="312"/>
                </a:cubicBezTo>
                <a:cubicBezTo>
                  <a:pt x="1103" y="313"/>
                  <a:pt x="1102" y="313"/>
                  <a:pt x="1102" y="313"/>
                </a:cubicBezTo>
                <a:cubicBezTo>
                  <a:pt x="1102" y="314"/>
                  <a:pt x="1101" y="314"/>
                  <a:pt x="1101" y="314"/>
                </a:cubicBezTo>
                <a:cubicBezTo>
                  <a:pt x="1101" y="315"/>
                  <a:pt x="1100" y="315"/>
                  <a:pt x="1100" y="315"/>
                </a:cubicBezTo>
                <a:cubicBezTo>
                  <a:pt x="1100" y="315"/>
                  <a:pt x="1100" y="315"/>
                  <a:pt x="1100" y="316"/>
                </a:cubicBezTo>
                <a:cubicBezTo>
                  <a:pt x="1100" y="316"/>
                  <a:pt x="1100" y="316"/>
                  <a:pt x="1100" y="316"/>
                </a:cubicBezTo>
                <a:cubicBezTo>
                  <a:pt x="1100" y="316"/>
                  <a:pt x="1100" y="316"/>
                  <a:pt x="1099" y="317"/>
                </a:cubicBezTo>
                <a:cubicBezTo>
                  <a:pt x="1099" y="317"/>
                  <a:pt x="1099" y="317"/>
                  <a:pt x="1099" y="317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1"/>
                  <a:pt x="876" y="251"/>
                </a:cubicBezTo>
                <a:cubicBezTo>
                  <a:pt x="876" y="251"/>
                  <a:pt x="876" y="250"/>
                  <a:pt x="876" y="250"/>
                </a:cubicBezTo>
                <a:cubicBezTo>
                  <a:pt x="876" y="249"/>
                  <a:pt x="876" y="249"/>
                  <a:pt x="875" y="248"/>
                </a:cubicBezTo>
                <a:cubicBezTo>
                  <a:pt x="875" y="248"/>
                  <a:pt x="875" y="247"/>
                  <a:pt x="875" y="247"/>
                </a:cubicBezTo>
                <a:cubicBezTo>
                  <a:pt x="875" y="247"/>
                  <a:pt x="875" y="247"/>
                  <a:pt x="875" y="246"/>
                </a:cubicBezTo>
                <a:cubicBezTo>
                  <a:pt x="875" y="246"/>
                  <a:pt x="875" y="246"/>
                  <a:pt x="875" y="245"/>
                </a:cubicBezTo>
                <a:cubicBezTo>
                  <a:pt x="875" y="245"/>
                  <a:pt x="875" y="245"/>
                  <a:pt x="875" y="245"/>
                </a:cubicBezTo>
                <a:cubicBezTo>
                  <a:pt x="875" y="244"/>
                  <a:pt x="875" y="244"/>
                  <a:pt x="875" y="244"/>
                </a:cubicBezTo>
                <a:cubicBezTo>
                  <a:pt x="874" y="243"/>
                  <a:pt x="874" y="243"/>
                  <a:pt x="874" y="242"/>
                </a:cubicBezTo>
                <a:cubicBezTo>
                  <a:pt x="874" y="242"/>
                  <a:pt x="874" y="242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3" y="239"/>
                  <a:pt x="873" y="239"/>
                  <a:pt x="872" y="238"/>
                </a:cubicBezTo>
                <a:cubicBezTo>
                  <a:pt x="872" y="238"/>
                  <a:pt x="872" y="237"/>
                  <a:pt x="872" y="237"/>
                </a:cubicBezTo>
                <a:cubicBezTo>
                  <a:pt x="872" y="237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5"/>
                  <a:pt x="870" y="235"/>
                  <a:pt x="870" y="235"/>
                </a:cubicBezTo>
                <a:cubicBezTo>
                  <a:pt x="870" y="234"/>
                  <a:pt x="870" y="234"/>
                  <a:pt x="869" y="233"/>
                </a:cubicBezTo>
                <a:cubicBezTo>
                  <a:pt x="869" y="233"/>
                  <a:pt x="869" y="233"/>
                  <a:pt x="868" y="232"/>
                </a:cubicBezTo>
                <a:cubicBezTo>
                  <a:pt x="868" y="232"/>
                  <a:pt x="868" y="232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0"/>
                  <a:pt x="866" y="230"/>
                </a:cubicBezTo>
                <a:cubicBezTo>
                  <a:pt x="866" y="230"/>
                  <a:pt x="866" y="230"/>
                  <a:pt x="865" y="229"/>
                </a:cubicBezTo>
                <a:cubicBezTo>
                  <a:pt x="865" y="229"/>
                  <a:pt x="864" y="229"/>
                  <a:pt x="864" y="228"/>
                </a:cubicBezTo>
                <a:cubicBezTo>
                  <a:pt x="864" y="228"/>
                  <a:pt x="863" y="228"/>
                  <a:pt x="863" y="228"/>
                </a:cubicBezTo>
                <a:cubicBezTo>
                  <a:pt x="863" y="228"/>
                  <a:pt x="863" y="227"/>
                  <a:pt x="863" y="227"/>
                </a:cubicBezTo>
                <a:cubicBezTo>
                  <a:pt x="863" y="227"/>
                  <a:pt x="863" y="227"/>
                  <a:pt x="863" y="227"/>
                </a:cubicBezTo>
                <a:cubicBezTo>
                  <a:pt x="862" y="227"/>
                  <a:pt x="862" y="227"/>
                  <a:pt x="862" y="227"/>
                </a:cubicBezTo>
                <a:cubicBezTo>
                  <a:pt x="861" y="226"/>
                  <a:pt x="861" y="226"/>
                  <a:pt x="861" y="226"/>
                </a:cubicBezTo>
                <a:cubicBezTo>
                  <a:pt x="860" y="226"/>
                  <a:pt x="860" y="225"/>
                  <a:pt x="859" y="225"/>
                </a:cubicBezTo>
                <a:cubicBezTo>
                  <a:pt x="859" y="225"/>
                  <a:pt x="858" y="225"/>
                  <a:pt x="858" y="225"/>
                </a:cubicBezTo>
                <a:cubicBezTo>
                  <a:pt x="858" y="225"/>
                  <a:pt x="858" y="224"/>
                  <a:pt x="857" y="224"/>
                </a:cubicBezTo>
                <a:cubicBezTo>
                  <a:pt x="857" y="224"/>
                  <a:pt x="857" y="224"/>
                  <a:pt x="857" y="224"/>
                </a:cubicBezTo>
                <a:cubicBezTo>
                  <a:pt x="856" y="224"/>
                  <a:pt x="856" y="224"/>
                  <a:pt x="855" y="223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3"/>
                  <a:pt x="854" y="223"/>
                  <a:pt x="854" y="223"/>
                </a:cubicBezTo>
                <a:cubicBezTo>
                  <a:pt x="853" y="223"/>
                  <a:pt x="853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1" y="223"/>
                  <a:pt x="851" y="222"/>
                </a:cubicBezTo>
                <a:cubicBezTo>
                  <a:pt x="850" y="222"/>
                  <a:pt x="850" y="222"/>
                  <a:pt x="849" y="222"/>
                </a:cubicBezTo>
                <a:cubicBezTo>
                  <a:pt x="849" y="222"/>
                  <a:pt x="848" y="222"/>
                  <a:pt x="848" y="222"/>
                </a:cubicBezTo>
                <a:cubicBezTo>
                  <a:pt x="848" y="222"/>
                  <a:pt x="847" y="222"/>
                  <a:pt x="847" y="222"/>
                </a:cubicBezTo>
                <a:cubicBezTo>
                  <a:pt x="847" y="222"/>
                  <a:pt x="847" y="222"/>
                  <a:pt x="847" y="222"/>
                </a:cubicBezTo>
                <a:cubicBezTo>
                  <a:pt x="792" y="0"/>
                  <a:pt x="792" y="0"/>
                  <a:pt x="792" y="0"/>
                </a:cubicBezTo>
                <a:cubicBezTo>
                  <a:pt x="776" y="0"/>
                  <a:pt x="776" y="0"/>
                  <a:pt x="776" y="0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0" y="226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9" y="227"/>
                  <a:pt x="829" y="227"/>
                  <a:pt x="829" y="228"/>
                </a:cubicBezTo>
                <a:cubicBezTo>
                  <a:pt x="828" y="228"/>
                  <a:pt x="828" y="228"/>
                  <a:pt x="827" y="229"/>
                </a:cubicBezTo>
                <a:cubicBezTo>
                  <a:pt x="827" y="229"/>
                  <a:pt x="827" y="229"/>
                  <a:pt x="826" y="229"/>
                </a:cubicBezTo>
                <a:cubicBezTo>
                  <a:pt x="826" y="230"/>
                  <a:pt x="826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1"/>
                  <a:pt x="824" y="231"/>
                  <a:pt x="824" y="231"/>
                </a:cubicBezTo>
                <a:cubicBezTo>
                  <a:pt x="824" y="232"/>
                  <a:pt x="824" y="232"/>
                  <a:pt x="823" y="232"/>
                </a:cubicBezTo>
                <a:cubicBezTo>
                  <a:pt x="823" y="233"/>
                  <a:pt x="823" y="233"/>
                  <a:pt x="822" y="234"/>
                </a:cubicBezTo>
                <a:cubicBezTo>
                  <a:pt x="822" y="234"/>
                  <a:pt x="822" y="234"/>
                  <a:pt x="822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6"/>
                  <a:pt x="821" y="236"/>
                </a:cubicBezTo>
                <a:cubicBezTo>
                  <a:pt x="820" y="236"/>
                  <a:pt x="820" y="237"/>
                  <a:pt x="820" y="237"/>
                </a:cubicBezTo>
                <a:cubicBezTo>
                  <a:pt x="820" y="238"/>
                  <a:pt x="819" y="238"/>
                  <a:pt x="819" y="239"/>
                </a:cubicBezTo>
                <a:cubicBezTo>
                  <a:pt x="819" y="239"/>
                  <a:pt x="819" y="239"/>
                  <a:pt x="819" y="240"/>
                </a:cubicBezTo>
                <a:cubicBezTo>
                  <a:pt x="818" y="240"/>
                  <a:pt x="818" y="240"/>
                  <a:pt x="818" y="240"/>
                </a:cubicBezTo>
                <a:cubicBezTo>
                  <a:pt x="818" y="241"/>
                  <a:pt x="818" y="241"/>
                  <a:pt x="818" y="241"/>
                </a:cubicBezTo>
                <a:cubicBezTo>
                  <a:pt x="818" y="242"/>
                  <a:pt x="818" y="242"/>
                  <a:pt x="817" y="243"/>
                </a:cubicBezTo>
                <a:cubicBezTo>
                  <a:pt x="817" y="243"/>
                  <a:pt x="817" y="243"/>
                  <a:pt x="817" y="244"/>
                </a:cubicBezTo>
                <a:cubicBezTo>
                  <a:pt x="817" y="244"/>
                  <a:pt x="817" y="244"/>
                  <a:pt x="817" y="244"/>
                </a:cubicBezTo>
                <a:cubicBezTo>
                  <a:pt x="817" y="244"/>
                  <a:pt x="817" y="245"/>
                  <a:pt x="817" y="245"/>
                </a:cubicBezTo>
                <a:cubicBezTo>
                  <a:pt x="817" y="245"/>
                  <a:pt x="817" y="246"/>
                  <a:pt x="817" y="246"/>
                </a:cubicBezTo>
                <a:cubicBezTo>
                  <a:pt x="817" y="246"/>
                  <a:pt x="816" y="247"/>
                  <a:pt x="816" y="247"/>
                </a:cubicBezTo>
                <a:cubicBezTo>
                  <a:pt x="816" y="247"/>
                  <a:pt x="816" y="248"/>
                  <a:pt x="816" y="249"/>
                </a:cubicBezTo>
                <a:cubicBezTo>
                  <a:pt x="816" y="249"/>
                  <a:pt x="816" y="249"/>
                  <a:pt x="816" y="250"/>
                </a:cubicBezTo>
                <a:cubicBezTo>
                  <a:pt x="816" y="250"/>
                  <a:pt x="816" y="251"/>
                  <a:pt x="816" y="251"/>
                </a:cubicBezTo>
                <a:cubicBezTo>
                  <a:pt x="816" y="251"/>
                  <a:pt x="816" y="251"/>
                  <a:pt x="816" y="252"/>
                </a:cubicBezTo>
                <a:cubicBezTo>
                  <a:pt x="816" y="252"/>
                  <a:pt x="816" y="252"/>
                  <a:pt x="816" y="253"/>
                </a:cubicBezTo>
                <a:cubicBezTo>
                  <a:pt x="816" y="253"/>
                  <a:pt x="816" y="254"/>
                  <a:pt x="816" y="254"/>
                </a:cubicBezTo>
                <a:cubicBezTo>
                  <a:pt x="816" y="255"/>
                  <a:pt x="816" y="255"/>
                  <a:pt x="816" y="256"/>
                </a:cubicBezTo>
                <a:cubicBezTo>
                  <a:pt x="816" y="256"/>
                  <a:pt x="816" y="256"/>
                  <a:pt x="816" y="257"/>
                </a:cubicBezTo>
                <a:cubicBezTo>
                  <a:pt x="816" y="257"/>
                  <a:pt x="816" y="257"/>
                  <a:pt x="816" y="257"/>
                </a:cubicBezTo>
                <a:cubicBezTo>
                  <a:pt x="817" y="258"/>
                  <a:pt x="817" y="258"/>
                  <a:pt x="817" y="259"/>
                </a:cubicBezTo>
                <a:cubicBezTo>
                  <a:pt x="817" y="259"/>
                  <a:pt x="817" y="259"/>
                  <a:pt x="817" y="259"/>
                </a:cubicBezTo>
                <a:cubicBezTo>
                  <a:pt x="817" y="259"/>
                  <a:pt x="817" y="260"/>
                  <a:pt x="817" y="260"/>
                </a:cubicBezTo>
                <a:cubicBezTo>
                  <a:pt x="817" y="260"/>
                  <a:pt x="817" y="261"/>
                  <a:pt x="818" y="262"/>
                </a:cubicBezTo>
                <a:cubicBezTo>
                  <a:pt x="818" y="262"/>
                  <a:pt x="818" y="262"/>
                  <a:pt x="818" y="262"/>
                </a:cubicBezTo>
                <a:cubicBezTo>
                  <a:pt x="818" y="263"/>
                  <a:pt x="818" y="263"/>
                  <a:pt x="818" y="263"/>
                </a:cubicBezTo>
                <a:cubicBezTo>
                  <a:pt x="818" y="263"/>
                  <a:pt x="818" y="264"/>
                  <a:pt x="819" y="264"/>
                </a:cubicBezTo>
                <a:cubicBezTo>
                  <a:pt x="819" y="265"/>
                  <a:pt x="819" y="265"/>
                  <a:pt x="819" y="266"/>
                </a:cubicBezTo>
                <a:cubicBezTo>
                  <a:pt x="819" y="266"/>
                  <a:pt x="819" y="266"/>
                  <a:pt x="820" y="266"/>
                </a:cubicBezTo>
                <a:cubicBezTo>
                  <a:pt x="652" y="427"/>
                  <a:pt x="652" y="427"/>
                  <a:pt x="652" y="427"/>
                </a:cubicBezTo>
                <a:cubicBezTo>
                  <a:pt x="651" y="427"/>
                  <a:pt x="650" y="426"/>
                  <a:pt x="649" y="426"/>
                </a:cubicBezTo>
                <a:cubicBezTo>
                  <a:pt x="648" y="426"/>
                  <a:pt x="648" y="425"/>
                  <a:pt x="648" y="425"/>
                </a:cubicBezTo>
                <a:cubicBezTo>
                  <a:pt x="646" y="425"/>
                  <a:pt x="645" y="424"/>
                  <a:pt x="643" y="424"/>
                </a:cubicBezTo>
                <a:cubicBezTo>
                  <a:pt x="643" y="424"/>
                  <a:pt x="643" y="424"/>
                  <a:pt x="642" y="424"/>
                </a:cubicBezTo>
                <a:cubicBezTo>
                  <a:pt x="641" y="423"/>
                  <a:pt x="639" y="423"/>
                  <a:pt x="637" y="423"/>
                </a:cubicBezTo>
                <a:cubicBezTo>
                  <a:pt x="637" y="423"/>
                  <a:pt x="637" y="423"/>
                  <a:pt x="637" y="423"/>
                </a:cubicBezTo>
                <a:cubicBezTo>
                  <a:pt x="635" y="423"/>
                  <a:pt x="633" y="423"/>
                  <a:pt x="632" y="423"/>
                </a:cubicBezTo>
                <a:cubicBezTo>
                  <a:pt x="631" y="424"/>
                  <a:pt x="631" y="424"/>
                  <a:pt x="631" y="424"/>
                </a:cubicBezTo>
                <a:cubicBezTo>
                  <a:pt x="630" y="424"/>
                  <a:pt x="630" y="424"/>
                  <a:pt x="629" y="424"/>
                </a:cubicBezTo>
                <a:cubicBezTo>
                  <a:pt x="628" y="424"/>
                  <a:pt x="627" y="425"/>
                  <a:pt x="626" y="425"/>
                </a:cubicBezTo>
                <a:cubicBezTo>
                  <a:pt x="626" y="425"/>
                  <a:pt x="626" y="425"/>
                  <a:pt x="625" y="425"/>
                </a:cubicBezTo>
                <a:cubicBezTo>
                  <a:pt x="624" y="426"/>
                  <a:pt x="622" y="427"/>
                  <a:pt x="621" y="428"/>
                </a:cubicBezTo>
                <a:cubicBezTo>
                  <a:pt x="621" y="428"/>
                  <a:pt x="620" y="428"/>
                  <a:pt x="620" y="428"/>
                </a:cubicBezTo>
                <a:cubicBezTo>
                  <a:pt x="619" y="429"/>
                  <a:pt x="617" y="430"/>
                  <a:pt x="616" y="431"/>
                </a:cubicBezTo>
                <a:cubicBezTo>
                  <a:pt x="616" y="431"/>
                  <a:pt x="616" y="431"/>
                  <a:pt x="616" y="431"/>
                </a:cubicBezTo>
                <a:cubicBezTo>
                  <a:pt x="616" y="431"/>
                  <a:pt x="616" y="432"/>
                  <a:pt x="616" y="432"/>
                </a:cubicBezTo>
                <a:cubicBezTo>
                  <a:pt x="614" y="433"/>
                  <a:pt x="613" y="434"/>
                  <a:pt x="612" y="436"/>
                </a:cubicBezTo>
                <a:cubicBezTo>
                  <a:pt x="612" y="436"/>
                  <a:pt x="612" y="436"/>
                  <a:pt x="612" y="436"/>
                </a:cubicBezTo>
                <a:cubicBezTo>
                  <a:pt x="611" y="438"/>
                  <a:pt x="610" y="439"/>
                  <a:pt x="609" y="441"/>
                </a:cubicBezTo>
                <a:cubicBezTo>
                  <a:pt x="609" y="441"/>
                  <a:pt x="609" y="441"/>
                  <a:pt x="609" y="442"/>
                </a:cubicBezTo>
                <a:cubicBezTo>
                  <a:pt x="608" y="443"/>
                  <a:pt x="608" y="445"/>
                  <a:pt x="607" y="446"/>
                </a:cubicBezTo>
                <a:cubicBezTo>
                  <a:pt x="607" y="447"/>
                  <a:pt x="607" y="447"/>
                  <a:pt x="607" y="447"/>
                </a:cubicBezTo>
                <a:cubicBezTo>
                  <a:pt x="607" y="449"/>
                  <a:pt x="607" y="450"/>
                  <a:pt x="607" y="452"/>
                </a:cubicBezTo>
                <a:cubicBezTo>
                  <a:pt x="607" y="452"/>
                  <a:pt x="607" y="452"/>
                  <a:pt x="607" y="453"/>
                </a:cubicBezTo>
                <a:cubicBezTo>
                  <a:pt x="607" y="454"/>
                  <a:pt x="607" y="456"/>
                  <a:pt x="607" y="458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07" y="459"/>
                  <a:pt x="607" y="460"/>
                  <a:pt x="607" y="460"/>
                </a:cubicBezTo>
                <a:cubicBezTo>
                  <a:pt x="608" y="461"/>
                  <a:pt x="608" y="462"/>
                  <a:pt x="609" y="463"/>
                </a:cubicBezTo>
                <a:cubicBezTo>
                  <a:pt x="609" y="464"/>
                  <a:pt x="609" y="464"/>
                  <a:pt x="609" y="464"/>
                </a:cubicBezTo>
                <a:cubicBezTo>
                  <a:pt x="609" y="466"/>
                  <a:pt x="610" y="467"/>
                  <a:pt x="611" y="469"/>
                </a:cubicBezTo>
                <a:cubicBezTo>
                  <a:pt x="611" y="469"/>
                  <a:pt x="611" y="469"/>
                  <a:pt x="611" y="469"/>
                </a:cubicBezTo>
                <a:cubicBezTo>
                  <a:pt x="612" y="471"/>
                  <a:pt x="614" y="472"/>
                  <a:pt x="615" y="473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6" y="475"/>
                  <a:pt x="618" y="476"/>
                  <a:pt x="619" y="477"/>
                </a:cubicBezTo>
                <a:cubicBezTo>
                  <a:pt x="619" y="477"/>
                  <a:pt x="620" y="478"/>
                  <a:pt x="620" y="478"/>
                </a:cubicBezTo>
                <a:cubicBezTo>
                  <a:pt x="621" y="479"/>
                  <a:pt x="623" y="480"/>
                  <a:pt x="624" y="480"/>
                </a:cubicBezTo>
                <a:cubicBezTo>
                  <a:pt x="625" y="480"/>
                  <a:pt x="625" y="480"/>
                  <a:pt x="625" y="481"/>
                </a:cubicBezTo>
                <a:cubicBezTo>
                  <a:pt x="625" y="481"/>
                  <a:pt x="626" y="481"/>
                  <a:pt x="626" y="481"/>
                </a:cubicBezTo>
                <a:cubicBezTo>
                  <a:pt x="627" y="481"/>
                  <a:pt x="629" y="482"/>
                  <a:pt x="630" y="482"/>
                </a:cubicBezTo>
                <a:cubicBezTo>
                  <a:pt x="630" y="482"/>
                  <a:pt x="630" y="482"/>
                  <a:pt x="631" y="482"/>
                </a:cubicBezTo>
                <a:cubicBezTo>
                  <a:pt x="632" y="482"/>
                  <a:pt x="633" y="483"/>
                  <a:pt x="635" y="483"/>
                </a:cubicBezTo>
                <a:cubicBezTo>
                  <a:pt x="635" y="483"/>
                  <a:pt x="635" y="483"/>
                  <a:pt x="636" y="483"/>
                </a:cubicBezTo>
                <a:cubicBezTo>
                  <a:pt x="636" y="483"/>
                  <a:pt x="636" y="483"/>
                  <a:pt x="636" y="483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0" y="709"/>
                  <a:pt x="690" y="709"/>
                </a:cubicBezTo>
                <a:cubicBezTo>
                  <a:pt x="690" y="709"/>
                  <a:pt x="690" y="710"/>
                  <a:pt x="690" y="710"/>
                </a:cubicBezTo>
                <a:cubicBezTo>
                  <a:pt x="690" y="710"/>
                  <a:pt x="690" y="710"/>
                  <a:pt x="690" y="710"/>
                </a:cubicBezTo>
                <a:cubicBezTo>
                  <a:pt x="689" y="710"/>
                  <a:pt x="689" y="710"/>
                  <a:pt x="689" y="710"/>
                </a:cubicBezTo>
                <a:cubicBezTo>
                  <a:pt x="688" y="711"/>
                  <a:pt x="688" y="711"/>
                  <a:pt x="687" y="711"/>
                </a:cubicBezTo>
                <a:cubicBezTo>
                  <a:pt x="687" y="712"/>
                  <a:pt x="687" y="712"/>
                  <a:pt x="686" y="712"/>
                </a:cubicBezTo>
                <a:cubicBezTo>
                  <a:pt x="686" y="712"/>
                  <a:pt x="686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4"/>
                  <a:pt x="684" y="714"/>
                  <a:pt x="684" y="714"/>
                </a:cubicBezTo>
                <a:cubicBezTo>
                  <a:pt x="684" y="715"/>
                  <a:pt x="684" y="715"/>
                  <a:pt x="683" y="715"/>
                </a:cubicBezTo>
                <a:cubicBezTo>
                  <a:pt x="683" y="716"/>
                  <a:pt x="683" y="716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7"/>
                  <a:pt x="682" y="718"/>
                  <a:pt x="681" y="718"/>
                </a:cubicBezTo>
                <a:cubicBezTo>
                  <a:pt x="681" y="718"/>
                  <a:pt x="681" y="718"/>
                  <a:pt x="681" y="718"/>
                </a:cubicBezTo>
                <a:cubicBezTo>
                  <a:pt x="681" y="718"/>
                  <a:pt x="681" y="719"/>
                  <a:pt x="681" y="719"/>
                </a:cubicBezTo>
                <a:cubicBezTo>
                  <a:pt x="680" y="719"/>
                  <a:pt x="680" y="720"/>
                  <a:pt x="680" y="720"/>
                </a:cubicBezTo>
                <a:cubicBezTo>
                  <a:pt x="680" y="720"/>
                  <a:pt x="679" y="721"/>
                  <a:pt x="679" y="721"/>
                </a:cubicBezTo>
                <a:cubicBezTo>
                  <a:pt x="679" y="722"/>
                  <a:pt x="679" y="722"/>
                  <a:pt x="679" y="723"/>
                </a:cubicBezTo>
                <a:cubicBezTo>
                  <a:pt x="679" y="723"/>
                  <a:pt x="678" y="723"/>
                  <a:pt x="678" y="723"/>
                </a:cubicBezTo>
                <a:cubicBezTo>
                  <a:pt x="678" y="723"/>
                  <a:pt x="678" y="724"/>
                  <a:pt x="678" y="724"/>
                </a:cubicBezTo>
                <a:cubicBezTo>
                  <a:pt x="678" y="725"/>
                  <a:pt x="678" y="725"/>
                  <a:pt x="678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7" y="727"/>
                  <a:pt x="677" y="728"/>
                  <a:pt x="677" y="728"/>
                </a:cubicBezTo>
                <a:cubicBezTo>
                  <a:pt x="677" y="728"/>
                  <a:pt x="677" y="729"/>
                  <a:pt x="677" y="729"/>
                </a:cubicBezTo>
                <a:cubicBezTo>
                  <a:pt x="677" y="729"/>
                  <a:pt x="677" y="729"/>
                  <a:pt x="676" y="730"/>
                </a:cubicBezTo>
                <a:cubicBezTo>
                  <a:pt x="676" y="730"/>
                  <a:pt x="676" y="731"/>
                  <a:pt x="676" y="731"/>
                </a:cubicBezTo>
                <a:cubicBezTo>
                  <a:pt x="676" y="732"/>
                  <a:pt x="676" y="732"/>
                  <a:pt x="676" y="733"/>
                </a:cubicBezTo>
                <a:cubicBezTo>
                  <a:pt x="676" y="733"/>
                  <a:pt x="676" y="733"/>
                  <a:pt x="676" y="734"/>
                </a:cubicBezTo>
                <a:cubicBezTo>
                  <a:pt x="676" y="734"/>
                  <a:pt x="676" y="734"/>
                  <a:pt x="676" y="734"/>
                </a:cubicBezTo>
                <a:cubicBezTo>
                  <a:pt x="676" y="735"/>
                  <a:pt x="676" y="735"/>
                  <a:pt x="676" y="736"/>
                </a:cubicBezTo>
                <a:cubicBezTo>
                  <a:pt x="676" y="736"/>
                  <a:pt x="676" y="736"/>
                  <a:pt x="676" y="737"/>
                </a:cubicBezTo>
                <a:cubicBezTo>
                  <a:pt x="676" y="737"/>
                  <a:pt x="676" y="738"/>
                  <a:pt x="676" y="739"/>
                </a:cubicBezTo>
                <a:cubicBezTo>
                  <a:pt x="676" y="739"/>
                  <a:pt x="676" y="739"/>
                  <a:pt x="676" y="740"/>
                </a:cubicBezTo>
                <a:cubicBezTo>
                  <a:pt x="676" y="740"/>
                  <a:pt x="677" y="740"/>
                  <a:pt x="677" y="740"/>
                </a:cubicBezTo>
                <a:cubicBezTo>
                  <a:pt x="677" y="741"/>
                  <a:pt x="677" y="741"/>
                  <a:pt x="677" y="742"/>
                </a:cubicBezTo>
                <a:cubicBezTo>
                  <a:pt x="677" y="742"/>
                  <a:pt x="677" y="742"/>
                  <a:pt x="677" y="742"/>
                </a:cubicBezTo>
                <a:cubicBezTo>
                  <a:pt x="677" y="742"/>
                  <a:pt x="677" y="742"/>
                  <a:pt x="677" y="743"/>
                </a:cubicBezTo>
                <a:cubicBezTo>
                  <a:pt x="677" y="743"/>
                  <a:pt x="677" y="744"/>
                  <a:pt x="678" y="744"/>
                </a:cubicBezTo>
                <a:cubicBezTo>
                  <a:pt x="678" y="745"/>
                  <a:pt x="678" y="745"/>
                  <a:pt x="678" y="745"/>
                </a:cubicBezTo>
                <a:cubicBezTo>
                  <a:pt x="678" y="745"/>
                  <a:pt x="678" y="746"/>
                  <a:pt x="678" y="746"/>
                </a:cubicBezTo>
                <a:cubicBezTo>
                  <a:pt x="678" y="746"/>
                  <a:pt x="679" y="747"/>
                  <a:pt x="679" y="747"/>
                </a:cubicBezTo>
                <a:cubicBezTo>
                  <a:pt x="679" y="748"/>
                  <a:pt x="679" y="748"/>
                  <a:pt x="679" y="748"/>
                </a:cubicBezTo>
                <a:cubicBezTo>
                  <a:pt x="680" y="749"/>
                  <a:pt x="680" y="749"/>
                  <a:pt x="680" y="749"/>
                </a:cubicBezTo>
                <a:cubicBezTo>
                  <a:pt x="512" y="910"/>
                  <a:pt x="512" y="910"/>
                  <a:pt x="512" y="910"/>
                </a:cubicBezTo>
                <a:cubicBezTo>
                  <a:pt x="512" y="910"/>
                  <a:pt x="512" y="910"/>
                  <a:pt x="511" y="910"/>
                </a:cubicBezTo>
                <a:cubicBezTo>
                  <a:pt x="511" y="910"/>
                  <a:pt x="510" y="909"/>
                  <a:pt x="510" y="909"/>
                </a:cubicBezTo>
                <a:cubicBezTo>
                  <a:pt x="510" y="909"/>
                  <a:pt x="510" y="909"/>
                  <a:pt x="510" y="909"/>
                </a:cubicBezTo>
                <a:cubicBezTo>
                  <a:pt x="509" y="909"/>
                  <a:pt x="509" y="909"/>
                  <a:pt x="509" y="909"/>
                </a:cubicBezTo>
                <a:cubicBezTo>
                  <a:pt x="509" y="908"/>
                  <a:pt x="508" y="908"/>
                  <a:pt x="508" y="908"/>
                </a:cubicBezTo>
                <a:cubicBezTo>
                  <a:pt x="508" y="908"/>
                  <a:pt x="508" y="908"/>
                  <a:pt x="507" y="908"/>
                </a:cubicBezTo>
                <a:cubicBezTo>
                  <a:pt x="507" y="908"/>
                  <a:pt x="506" y="908"/>
                  <a:pt x="506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4" y="907"/>
                  <a:pt x="504" y="907"/>
                  <a:pt x="504" y="907"/>
                </a:cubicBezTo>
                <a:cubicBezTo>
                  <a:pt x="504" y="907"/>
                  <a:pt x="503" y="907"/>
                  <a:pt x="503" y="907"/>
                </a:cubicBezTo>
                <a:cubicBezTo>
                  <a:pt x="503" y="907"/>
                  <a:pt x="503" y="907"/>
                  <a:pt x="503" y="907"/>
                </a:cubicBezTo>
                <a:cubicBezTo>
                  <a:pt x="502" y="906"/>
                  <a:pt x="502" y="906"/>
                  <a:pt x="502" y="906"/>
                </a:cubicBezTo>
                <a:cubicBezTo>
                  <a:pt x="502" y="906"/>
                  <a:pt x="501" y="906"/>
                  <a:pt x="501" y="906"/>
                </a:cubicBezTo>
                <a:cubicBezTo>
                  <a:pt x="501" y="906"/>
                  <a:pt x="500" y="906"/>
                  <a:pt x="500" y="906"/>
                </a:cubicBezTo>
                <a:cubicBezTo>
                  <a:pt x="499" y="906"/>
                  <a:pt x="499" y="906"/>
                  <a:pt x="499" y="906"/>
                </a:cubicBezTo>
                <a:cubicBezTo>
                  <a:pt x="498" y="906"/>
                  <a:pt x="498" y="906"/>
                  <a:pt x="497" y="906"/>
                </a:cubicBezTo>
                <a:cubicBezTo>
                  <a:pt x="497" y="906"/>
                  <a:pt x="497" y="906"/>
                  <a:pt x="497" y="906"/>
                </a:cubicBezTo>
                <a:cubicBezTo>
                  <a:pt x="497" y="906"/>
                  <a:pt x="496" y="906"/>
                  <a:pt x="496" y="906"/>
                </a:cubicBezTo>
                <a:cubicBezTo>
                  <a:pt x="496" y="906"/>
                  <a:pt x="496" y="906"/>
                  <a:pt x="495" y="906"/>
                </a:cubicBezTo>
                <a:cubicBezTo>
                  <a:pt x="495" y="906"/>
                  <a:pt x="495" y="906"/>
                  <a:pt x="494" y="906"/>
                </a:cubicBezTo>
                <a:cubicBezTo>
                  <a:pt x="494" y="906"/>
                  <a:pt x="493" y="906"/>
                  <a:pt x="493" y="906"/>
                </a:cubicBezTo>
                <a:cubicBezTo>
                  <a:pt x="492" y="906"/>
                  <a:pt x="492" y="906"/>
                  <a:pt x="492" y="906"/>
                </a:cubicBezTo>
                <a:cubicBezTo>
                  <a:pt x="492" y="906"/>
                  <a:pt x="491" y="906"/>
                  <a:pt x="491" y="906"/>
                </a:cubicBezTo>
                <a:cubicBezTo>
                  <a:pt x="491" y="907"/>
                  <a:pt x="490" y="907"/>
                  <a:pt x="490" y="907"/>
                </a:cubicBezTo>
                <a:cubicBezTo>
                  <a:pt x="490" y="907"/>
                  <a:pt x="490" y="907"/>
                  <a:pt x="489" y="907"/>
                </a:cubicBezTo>
                <a:cubicBezTo>
                  <a:pt x="489" y="907"/>
                  <a:pt x="489" y="907"/>
                  <a:pt x="489" y="907"/>
                </a:cubicBezTo>
                <a:cubicBezTo>
                  <a:pt x="488" y="907"/>
                  <a:pt x="487" y="907"/>
                  <a:pt x="487" y="908"/>
                </a:cubicBezTo>
                <a:cubicBezTo>
                  <a:pt x="487" y="908"/>
                  <a:pt x="486" y="908"/>
                  <a:pt x="486" y="908"/>
                </a:cubicBezTo>
                <a:cubicBezTo>
                  <a:pt x="486" y="908"/>
                  <a:pt x="486" y="908"/>
                  <a:pt x="486" y="908"/>
                </a:cubicBezTo>
                <a:cubicBezTo>
                  <a:pt x="485" y="908"/>
                  <a:pt x="485" y="908"/>
                  <a:pt x="484" y="909"/>
                </a:cubicBezTo>
                <a:cubicBezTo>
                  <a:pt x="484" y="909"/>
                  <a:pt x="483" y="909"/>
                  <a:pt x="483" y="909"/>
                </a:cubicBezTo>
                <a:cubicBezTo>
                  <a:pt x="482" y="909"/>
                  <a:pt x="482" y="910"/>
                  <a:pt x="482" y="910"/>
                </a:cubicBezTo>
                <a:cubicBezTo>
                  <a:pt x="481" y="910"/>
                  <a:pt x="481" y="910"/>
                  <a:pt x="481" y="910"/>
                </a:cubicBezTo>
                <a:cubicBezTo>
                  <a:pt x="481" y="911"/>
                  <a:pt x="481" y="911"/>
                  <a:pt x="480" y="911"/>
                </a:cubicBezTo>
                <a:cubicBezTo>
                  <a:pt x="480" y="911"/>
                  <a:pt x="480" y="911"/>
                  <a:pt x="480" y="911"/>
                </a:cubicBezTo>
                <a:cubicBezTo>
                  <a:pt x="480" y="911"/>
                  <a:pt x="480" y="911"/>
                  <a:pt x="479" y="911"/>
                </a:cubicBezTo>
                <a:cubicBezTo>
                  <a:pt x="479" y="912"/>
                  <a:pt x="479" y="912"/>
                  <a:pt x="479" y="912"/>
                </a:cubicBezTo>
                <a:cubicBezTo>
                  <a:pt x="478" y="912"/>
                  <a:pt x="478" y="912"/>
                  <a:pt x="478" y="912"/>
                </a:cubicBezTo>
                <a:cubicBezTo>
                  <a:pt x="478" y="913"/>
                  <a:pt x="477" y="913"/>
                  <a:pt x="477" y="913"/>
                </a:cubicBezTo>
                <a:cubicBezTo>
                  <a:pt x="477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5" y="915"/>
                  <a:pt x="475" y="915"/>
                  <a:pt x="475" y="915"/>
                </a:cubicBezTo>
                <a:cubicBezTo>
                  <a:pt x="475" y="915"/>
                  <a:pt x="475" y="916"/>
                  <a:pt x="474" y="916"/>
                </a:cubicBezTo>
                <a:cubicBezTo>
                  <a:pt x="474" y="916"/>
                  <a:pt x="474" y="916"/>
                  <a:pt x="474" y="916"/>
                </a:cubicBezTo>
                <a:cubicBezTo>
                  <a:pt x="474" y="917"/>
                  <a:pt x="473" y="917"/>
                  <a:pt x="473" y="918"/>
                </a:cubicBezTo>
                <a:cubicBezTo>
                  <a:pt x="473" y="918"/>
                  <a:pt x="472" y="918"/>
                  <a:pt x="472" y="918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1" y="920"/>
                  <a:pt x="471" y="920"/>
                </a:cubicBezTo>
                <a:cubicBezTo>
                  <a:pt x="471" y="920"/>
                  <a:pt x="471" y="920"/>
                  <a:pt x="471" y="920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4"/>
                </a:cubicBezTo>
                <a:cubicBezTo>
                  <a:pt x="248" y="854"/>
                  <a:pt x="248" y="853"/>
                  <a:pt x="248" y="853"/>
                </a:cubicBezTo>
                <a:cubicBezTo>
                  <a:pt x="248" y="852"/>
                  <a:pt x="247" y="852"/>
                  <a:pt x="247" y="851"/>
                </a:cubicBezTo>
                <a:cubicBezTo>
                  <a:pt x="247" y="851"/>
                  <a:pt x="247" y="850"/>
                  <a:pt x="247" y="850"/>
                </a:cubicBezTo>
                <a:cubicBezTo>
                  <a:pt x="247" y="850"/>
                  <a:pt x="247" y="850"/>
                  <a:pt x="247" y="850"/>
                </a:cubicBezTo>
                <a:cubicBezTo>
                  <a:pt x="247" y="849"/>
                  <a:pt x="247" y="849"/>
                  <a:pt x="247" y="848"/>
                </a:cubicBezTo>
                <a:cubicBezTo>
                  <a:pt x="247" y="848"/>
                  <a:pt x="247" y="848"/>
                  <a:pt x="247" y="848"/>
                </a:cubicBezTo>
                <a:cubicBezTo>
                  <a:pt x="247" y="848"/>
                  <a:pt x="247" y="847"/>
                  <a:pt x="247" y="847"/>
                </a:cubicBezTo>
                <a:cubicBezTo>
                  <a:pt x="246" y="846"/>
                  <a:pt x="246" y="846"/>
                  <a:pt x="246" y="845"/>
                </a:cubicBezTo>
                <a:cubicBezTo>
                  <a:pt x="246" y="845"/>
                  <a:pt x="246" y="845"/>
                  <a:pt x="246" y="845"/>
                </a:cubicBezTo>
                <a:cubicBezTo>
                  <a:pt x="246" y="844"/>
                  <a:pt x="246" y="844"/>
                  <a:pt x="246" y="844"/>
                </a:cubicBezTo>
                <a:cubicBezTo>
                  <a:pt x="245" y="844"/>
                  <a:pt x="245" y="843"/>
                  <a:pt x="245" y="843"/>
                </a:cubicBezTo>
                <a:cubicBezTo>
                  <a:pt x="245" y="842"/>
                  <a:pt x="245" y="842"/>
                  <a:pt x="244" y="841"/>
                </a:cubicBezTo>
                <a:cubicBezTo>
                  <a:pt x="244" y="841"/>
                  <a:pt x="244" y="841"/>
                  <a:pt x="244" y="840"/>
                </a:cubicBezTo>
                <a:cubicBezTo>
                  <a:pt x="244" y="840"/>
                  <a:pt x="243" y="840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8"/>
                  <a:pt x="242" y="838"/>
                  <a:pt x="242" y="838"/>
                </a:cubicBezTo>
                <a:cubicBezTo>
                  <a:pt x="242" y="837"/>
                  <a:pt x="242" y="837"/>
                  <a:pt x="241" y="836"/>
                </a:cubicBezTo>
                <a:cubicBezTo>
                  <a:pt x="241" y="836"/>
                  <a:pt x="241" y="836"/>
                  <a:pt x="240" y="835"/>
                </a:cubicBezTo>
                <a:cubicBezTo>
                  <a:pt x="240" y="835"/>
                  <a:pt x="240" y="835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8" y="833"/>
                </a:cubicBezTo>
                <a:cubicBezTo>
                  <a:pt x="238" y="833"/>
                  <a:pt x="238" y="833"/>
                  <a:pt x="237" y="832"/>
                </a:cubicBezTo>
                <a:cubicBezTo>
                  <a:pt x="237" y="832"/>
                  <a:pt x="236" y="832"/>
                  <a:pt x="236" y="831"/>
                </a:cubicBezTo>
                <a:cubicBezTo>
                  <a:pt x="236" y="831"/>
                  <a:pt x="235" y="831"/>
                  <a:pt x="235" y="831"/>
                </a:cubicBezTo>
                <a:cubicBezTo>
                  <a:pt x="235" y="831"/>
                  <a:pt x="235" y="831"/>
                  <a:pt x="235" y="831"/>
                </a:cubicBezTo>
                <a:cubicBezTo>
                  <a:pt x="235" y="830"/>
                  <a:pt x="235" y="830"/>
                  <a:pt x="235" y="830"/>
                </a:cubicBezTo>
                <a:cubicBezTo>
                  <a:pt x="234" y="830"/>
                  <a:pt x="234" y="830"/>
                  <a:pt x="234" y="830"/>
                </a:cubicBezTo>
                <a:cubicBezTo>
                  <a:pt x="233" y="829"/>
                  <a:pt x="233" y="829"/>
                  <a:pt x="233" y="829"/>
                </a:cubicBezTo>
                <a:cubicBezTo>
                  <a:pt x="232" y="829"/>
                  <a:pt x="232" y="829"/>
                  <a:pt x="231" y="828"/>
                </a:cubicBezTo>
                <a:cubicBezTo>
                  <a:pt x="231" y="828"/>
                  <a:pt x="230" y="828"/>
                  <a:pt x="230" y="828"/>
                </a:cubicBezTo>
                <a:cubicBezTo>
                  <a:pt x="230" y="828"/>
                  <a:pt x="230" y="828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28" y="827"/>
                  <a:pt x="227" y="827"/>
                  <a:pt x="227" y="827"/>
                </a:cubicBezTo>
                <a:cubicBezTo>
                  <a:pt x="227" y="826"/>
                  <a:pt x="226" y="826"/>
                  <a:pt x="226" y="826"/>
                </a:cubicBezTo>
                <a:cubicBezTo>
                  <a:pt x="226" y="826"/>
                  <a:pt x="226" y="826"/>
                  <a:pt x="226" y="826"/>
                </a:cubicBezTo>
                <a:cubicBezTo>
                  <a:pt x="225" y="826"/>
                  <a:pt x="225" y="826"/>
                  <a:pt x="224" y="826"/>
                </a:cubicBezTo>
                <a:cubicBezTo>
                  <a:pt x="224" y="826"/>
                  <a:pt x="224" y="826"/>
                  <a:pt x="224" y="826"/>
                </a:cubicBezTo>
                <a:cubicBezTo>
                  <a:pt x="223" y="826"/>
                  <a:pt x="223" y="826"/>
                  <a:pt x="223" y="826"/>
                </a:cubicBezTo>
                <a:cubicBezTo>
                  <a:pt x="222" y="825"/>
                  <a:pt x="222" y="825"/>
                  <a:pt x="221" y="825"/>
                </a:cubicBezTo>
                <a:cubicBezTo>
                  <a:pt x="221" y="825"/>
                  <a:pt x="220" y="825"/>
                  <a:pt x="220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4" y="599"/>
                  <a:pt x="164" y="599"/>
                  <a:pt x="164" y="599"/>
                </a:cubicBezTo>
                <a:cubicBezTo>
                  <a:pt x="164" y="598"/>
                  <a:pt x="164" y="598"/>
                  <a:pt x="165" y="598"/>
                </a:cubicBezTo>
                <a:cubicBezTo>
                  <a:pt x="165" y="598"/>
                  <a:pt x="165" y="598"/>
                  <a:pt x="165" y="598"/>
                </a:cubicBezTo>
                <a:cubicBezTo>
                  <a:pt x="165" y="598"/>
                  <a:pt x="165" y="598"/>
                  <a:pt x="166" y="598"/>
                </a:cubicBezTo>
                <a:cubicBezTo>
                  <a:pt x="166" y="597"/>
                  <a:pt x="167" y="597"/>
                  <a:pt x="167" y="597"/>
                </a:cubicBezTo>
                <a:cubicBezTo>
                  <a:pt x="167" y="596"/>
                  <a:pt x="168" y="596"/>
                  <a:pt x="168" y="596"/>
                </a:cubicBezTo>
                <a:cubicBezTo>
                  <a:pt x="168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4"/>
                  <a:pt x="170" y="594"/>
                  <a:pt x="170" y="594"/>
                </a:cubicBezTo>
                <a:cubicBezTo>
                  <a:pt x="170" y="593"/>
                  <a:pt x="171" y="593"/>
                  <a:pt x="171" y="593"/>
                </a:cubicBezTo>
                <a:cubicBezTo>
                  <a:pt x="171" y="592"/>
                  <a:pt x="172" y="592"/>
                  <a:pt x="172" y="591"/>
                </a:cubicBezTo>
                <a:cubicBezTo>
                  <a:pt x="172" y="591"/>
                  <a:pt x="172" y="591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89"/>
                  <a:pt x="174" y="589"/>
                </a:cubicBezTo>
                <a:cubicBezTo>
                  <a:pt x="174" y="589"/>
                  <a:pt x="174" y="588"/>
                  <a:pt x="174" y="588"/>
                </a:cubicBezTo>
                <a:cubicBezTo>
                  <a:pt x="175" y="588"/>
                  <a:pt x="175" y="587"/>
                  <a:pt x="175" y="587"/>
                </a:cubicBezTo>
                <a:cubicBezTo>
                  <a:pt x="175" y="586"/>
                  <a:pt x="175" y="586"/>
                  <a:pt x="176" y="585"/>
                </a:cubicBezTo>
                <a:cubicBezTo>
                  <a:pt x="176" y="585"/>
                  <a:pt x="176" y="585"/>
                  <a:pt x="176" y="585"/>
                </a:cubicBezTo>
                <a:cubicBezTo>
                  <a:pt x="176" y="584"/>
                  <a:pt x="176" y="584"/>
                  <a:pt x="176" y="584"/>
                </a:cubicBezTo>
                <a:cubicBezTo>
                  <a:pt x="176" y="583"/>
                  <a:pt x="177" y="583"/>
                  <a:pt x="177" y="582"/>
                </a:cubicBezTo>
                <a:cubicBezTo>
                  <a:pt x="177" y="582"/>
                  <a:pt x="177" y="582"/>
                  <a:pt x="177" y="581"/>
                </a:cubicBezTo>
                <a:cubicBezTo>
                  <a:pt x="177" y="581"/>
                  <a:pt x="177" y="581"/>
                  <a:pt x="177" y="581"/>
                </a:cubicBezTo>
                <a:cubicBezTo>
                  <a:pt x="177" y="581"/>
                  <a:pt x="177" y="580"/>
                  <a:pt x="177" y="580"/>
                </a:cubicBezTo>
                <a:cubicBezTo>
                  <a:pt x="178" y="580"/>
                  <a:pt x="178" y="579"/>
                  <a:pt x="178" y="579"/>
                </a:cubicBezTo>
                <a:cubicBezTo>
                  <a:pt x="178" y="579"/>
                  <a:pt x="178" y="579"/>
                  <a:pt x="178" y="578"/>
                </a:cubicBezTo>
                <a:cubicBezTo>
                  <a:pt x="178" y="578"/>
                  <a:pt x="178" y="577"/>
                  <a:pt x="178" y="577"/>
                </a:cubicBezTo>
                <a:cubicBezTo>
                  <a:pt x="178" y="576"/>
                  <a:pt x="178" y="576"/>
                  <a:pt x="178" y="575"/>
                </a:cubicBezTo>
                <a:cubicBezTo>
                  <a:pt x="178" y="575"/>
                  <a:pt x="178" y="574"/>
                  <a:pt x="178" y="574"/>
                </a:cubicBezTo>
                <a:cubicBezTo>
                  <a:pt x="178" y="574"/>
                  <a:pt x="178" y="574"/>
                  <a:pt x="178" y="574"/>
                </a:cubicBezTo>
                <a:cubicBezTo>
                  <a:pt x="178" y="573"/>
                  <a:pt x="178" y="573"/>
                  <a:pt x="178" y="572"/>
                </a:cubicBezTo>
                <a:cubicBezTo>
                  <a:pt x="178" y="572"/>
                  <a:pt x="178" y="571"/>
                  <a:pt x="178" y="571"/>
                </a:cubicBezTo>
                <a:cubicBezTo>
                  <a:pt x="178" y="570"/>
                  <a:pt x="178" y="570"/>
                  <a:pt x="178" y="569"/>
                </a:cubicBezTo>
                <a:cubicBezTo>
                  <a:pt x="178" y="569"/>
                  <a:pt x="178" y="569"/>
                  <a:pt x="178" y="568"/>
                </a:cubicBezTo>
                <a:cubicBezTo>
                  <a:pt x="178" y="568"/>
                  <a:pt x="178" y="568"/>
                  <a:pt x="178" y="568"/>
                </a:cubicBezTo>
                <a:cubicBezTo>
                  <a:pt x="178" y="567"/>
                  <a:pt x="178" y="567"/>
                  <a:pt x="177" y="566"/>
                </a:cubicBezTo>
                <a:cubicBezTo>
                  <a:pt x="177" y="566"/>
                  <a:pt x="177" y="566"/>
                  <a:pt x="177" y="566"/>
                </a:cubicBezTo>
                <a:cubicBezTo>
                  <a:pt x="177" y="566"/>
                  <a:pt x="177" y="566"/>
                  <a:pt x="177" y="565"/>
                </a:cubicBezTo>
                <a:cubicBezTo>
                  <a:pt x="177" y="565"/>
                  <a:pt x="177" y="564"/>
                  <a:pt x="177" y="564"/>
                </a:cubicBezTo>
                <a:cubicBezTo>
                  <a:pt x="177" y="563"/>
                  <a:pt x="176" y="563"/>
                  <a:pt x="176" y="563"/>
                </a:cubicBezTo>
                <a:cubicBezTo>
                  <a:pt x="176" y="563"/>
                  <a:pt x="176" y="562"/>
                  <a:pt x="176" y="562"/>
                </a:cubicBezTo>
                <a:cubicBezTo>
                  <a:pt x="176" y="562"/>
                  <a:pt x="176" y="561"/>
                  <a:pt x="176" y="561"/>
                </a:cubicBezTo>
                <a:cubicBezTo>
                  <a:pt x="175" y="560"/>
                  <a:pt x="175" y="560"/>
                  <a:pt x="175" y="559"/>
                </a:cubicBezTo>
                <a:cubicBezTo>
                  <a:pt x="175" y="559"/>
                  <a:pt x="175" y="559"/>
                  <a:pt x="175" y="559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3" y="398"/>
                  <a:pt x="345" y="399"/>
                  <a:pt x="346" y="399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8" y="400"/>
                  <a:pt x="349" y="401"/>
                  <a:pt x="351" y="401"/>
                </a:cubicBezTo>
                <a:cubicBezTo>
                  <a:pt x="351" y="401"/>
                  <a:pt x="352" y="401"/>
                  <a:pt x="352" y="401"/>
                </a:cubicBezTo>
                <a:cubicBezTo>
                  <a:pt x="353" y="402"/>
                  <a:pt x="355" y="402"/>
                  <a:pt x="357" y="402"/>
                </a:cubicBezTo>
                <a:cubicBezTo>
                  <a:pt x="357" y="402"/>
                  <a:pt x="357" y="402"/>
                  <a:pt x="357" y="402"/>
                </a:cubicBezTo>
                <a:cubicBezTo>
                  <a:pt x="359" y="402"/>
                  <a:pt x="361" y="402"/>
                  <a:pt x="363" y="402"/>
                </a:cubicBezTo>
                <a:cubicBezTo>
                  <a:pt x="363" y="402"/>
                  <a:pt x="363" y="402"/>
                  <a:pt x="363" y="401"/>
                </a:cubicBezTo>
                <a:cubicBezTo>
                  <a:pt x="364" y="401"/>
                  <a:pt x="364" y="401"/>
                  <a:pt x="365" y="401"/>
                </a:cubicBezTo>
                <a:cubicBezTo>
                  <a:pt x="366" y="401"/>
                  <a:pt x="367" y="401"/>
                  <a:pt x="368" y="400"/>
                </a:cubicBezTo>
                <a:cubicBezTo>
                  <a:pt x="368" y="400"/>
                  <a:pt x="369" y="400"/>
                  <a:pt x="369" y="400"/>
                </a:cubicBezTo>
                <a:cubicBezTo>
                  <a:pt x="370" y="399"/>
                  <a:pt x="372" y="398"/>
                  <a:pt x="373" y="397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5" y="396"/>
                  <a:pt x="377" y="395"/>
                  <a:pt x="378" y="394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8" y="394"/>
                  <a:pt x="379" y="394"/>
                  <a:pt x="379" y="393"/>
                </a:cubicBezTo>
                <a:cubicBezTo>
                  <a:pt x="380" y="392"/>
                  <a:pt x="381" y="391"/>
                  <a:pt x="382" y="389"/>
                </a:cubicBezTo>
                <a:cubicBezTo>
                  <a:pt x="382" y="389"/>
                  <a:pt x="382" y="389"/>
                  <a:pt x="383" y="389"/>
                </a:cubicBezTo>
                <a:cubicBezTo>
                  <a:pt x="383" y="387"/>
                  <a:pt x="384" y="386"/>
                  <a:pt x="385" y="384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6" y="382"/>
                  <a:pt x="386" y="380"/>
                  <a:pt x="387" y="379"/>
                </a:cubicBezTo>
                <a:cubicBezTo>
                  <a:pt x="387" y="379"/>
                  <a:pt x="387" y="378"/>
                  <a:pt x="387" y="378"/>
                </a:cubicBezTo>
                <a:cubicBezTo>
                  <a:pt x="387" y="377"/>
                  <a:pt x="387" y="375"/>
                  <a:pt x="388" y="374"/>
                </a:cubicBezTo>
                <a:cubicBezTo>
                  <a:pt x="388" y="374"/>
                  <a:pt x="388" y="373"/>
                  <a:pt x="388" y="373"/>
                </a:cubicBezTo>
                <a:cubicBezTo>
                  <a:pt x="388" y="373"/>
                  <a:pt x="388" y="373"/>
                  <a:pt x="388" y="372"/>
                </a:cubicBezTo>
                <a:cubicBezTo>
                  <a:pt x="388" y="371"/>
                  <a:pt x="387" y="369"/>
                  <a:pt x="387" y="367"/>
                </a:cubicBezTo>
                <a:cubicBezTo>
                  <a:pt x="387" y="367"/>
                  <a:pt x="387" y="367"/>
                  <a:pt x="387" y="367"/>
                </a:cubicBezTo>
                <a:cubicBezTo>
                  <a:pt x="387" y="366"/>
                  <a:pt x="387" y="366"/>
                  <a:pt x="387" y="365"/>
                </a:cubicBezTo>
                <a:cubicBezTo>
                  <a:pt x="386" y="364"/>
                  <a:pt x="386" y="363"/>
                  <a:pt x="386" y="362"/>
                </a:cubicBezTo>
                <a:cubicBezTo>
                  <a:pt x="386" y="361"/>
                  <a:pt x="386" y="361"/>
                  <a:pt x="385" y="361"/>
                </a:cubicBezTo>
                <a:cubicBezTo>
                  <a:pt x="385" y="360"/>
                  <a:pt x="385" y="360"/>
                  <a:pt x="385" y="359"/>
                </a:cubicBezTo>
                <a:cubicBezTo>
                  <a:pt x="384" y="358"/>
                  <a:pt x="384" y="357"/>
                  <a:pt x="383" y="356"/>
                </a:cubicBezTo>
                <a:cubicBezTo>
                  <a:pt x="383" y="356"/>
                  <a:pt x="383" y="356"/>
                  <a:pt x="383" y="356"/>
                </a:cubicBezTo>
                <a:cubicBezTo>
                  <a:pt x="382" y="355"/>
                  <a:pt x="382" y="355"/>
                  <a:pt x="382" y="354"/>
                </a:cubicBezTo>
                <a:cubicBezTo>
                  <a:pt x="381" y="353"/>
                  <a:pt x="380" y="352"/>
                  <a:pt x="379" y="352"/>
                </a:cubicBezTo>
                <a:cubicBezTo>
                  <a:pt x="379" y="352"/>
                  <a:pt x="379" y="352"/>
                  <a:pt x="379" y="351"/>
                </a:cubicBezTo>
                <a:cubicBezTo>
                  <a:pt x="379" y="351"/>
                  <a:pt x="379" y="351"/>
                  <a:pt x="379" y="351"/>
                </a:cubicBezTo>
                <a:cubicBezTo>
                  <a:pt x="379" y="351"/>
                  <a:pt x="378" y="350"/>
                  <a:pt x="378" y="350"/>
                </a:cubicBezTo>
                <a:cubicBezTo>
                  <a:pt x="377" y="349"/>
                  <a:pt x="376" y="348"/>
                  <a:pt x="375" y="348"/>
                </a:cubicBezTo>
                <a:cubicBezTo>
                  <a:pt x="375" y="348"/>
                  <a:pt x="374" y="347"/>
                  <a:pt x="374" y="347"/>
                </a:cubicBezTo>
                <a:cubicBezTo>
                  <a:pt x="373" y="346"/>
                  <a:pt x="371" y="346"/>
                  <a:pt x="370" y="345"/>
                </a:cubicBezTo>
                <a:cubicBezTo>
                  <a:pt x="370" y="345"/>
                  <a:pt x="369" y="345"/>
                  <a:pt x="369" y="345"/>
                </a:cubicBezTo>
                <a:cubicBezTo>
                  <a:pt x="368" y="344"/>
                  <a:pt x="366" y="343"/>
                  <a:pt x="364" y="343"/>
                </a:cubicBezTo>
                <a:cubicBezTo>
                  <a:pt x="364" y="343"/>
                  <a:pt x="364" y="343"/>
                  <a:pt x="364" y="343"/>
                </a:cubicBezTo>
                <a:cubicBezTo>
                  <a:pt x="362" y="343"/>
                  <a:pt x="360" y="342"/>
                  <a:pt x="359" y="342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4" y="116"/>
                  <a:pt x="304" y="116"/>
                </a:cubicBezTo>
                <a:cubicBezTo>
                  <a:pt x="304" y="116"/>
                  <a:pt x="304" y="116"/>
                  <a:pt x="304" y="115"/>
                </a:cubicBezTo>
                <a:cubicBezTo>
                  <a:pt x="304" y="115"/>
                  <a:pt x="305" y="115"/>
                  <a:pt x="305" y="115"/>
                </a:cubicBezTo>
                <a:cubicBezTo>
                  <a:pt x="305" y="115"/>
                  <a:pt x="305" y="115"/>
                  <a:pt x="306" y="115"/>
                </a:cubicBezTo>
                <a:cubicBezTo>
                  <a:pt x="306" y="114"/>
                  <a:pt x="306" y="114"/>
                  <a:pt x="307" y="114"/>
                </a:cubicBezTo>
                <a:cubicBezTo>
                  <a:pt x="307" y="113"/>
                  <a:pt x="308" y="113"/>
                  <a:pt x="308" y="113"/>
                </a:cubicBezTo>
                <a:cubicBezTo>
                  <a:pt x="308" y="113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1"/>
                  <a:pt x="310" y="111"/>
                  <a:pt x="310" y="111"/>
                </a:cubicBezTo>
                <a:cubicBezTo>
                  <a:pt x="310" y="110"/>
                  <a:pt x="311" y="110"/>
                  <a:pt x="311" y="110"/>
                </a:cubicBezTo>
                <a:cubicBezTo>
                  <a:pt x="311" y="109"/>
                  <a:pt x="312" y="109"/>
                  <a:pt x="312" y="109"/>
                </a:cubicBezTo>
                <a:cubicBezTo>
                  <a:pt x="312" y="108"/>
                  <a:pt x="312" y="108"/>
                  <a:pt x="313" y="108"/>
                </a:cubicBezTo>
                <a:cubicBezTo>
                  <a:pt x="313" y="108"/>
                  <a:pt x="313" y="108"/>
                  <a:pt x="313" y="107"/>
                </a:cubicBezTo>
                <a:cubicBezTo>
                  <a:pt x="313" y="107"/>
                  <a:pt x="313" y="107"/>
                  <a:pt x="313" y="107"/>
                </a:cubicBezTo>
                <a:cubicBezTo>
                  <a:pt x="313" y="107"/>
                  <a:pt x="313" y="106"/>
                  <a:pt x="314" y="106"/>
                </a:cubicBezTo>
                <a:cubicBezTo>
                  <a:pt x="314" y="106"/>
                  <a:pt x="314" y="106"/>
                  <a:pt x="314" y="105"/>
                </a:cubicBezTo>
                <a:cubicBezTo>
                  <a:pt x="314" y="105"/>
                  <a:pt x="315" y="104"/>
                  <a:pt x="315" y="104"/>
                </a:cubicBezTo>
                <a:cubicBezTo>
                  <a:pt x="315" y="103"/>
                  <a:pt x="315" y="103"/>
                  <a:pt x="316" y="102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6" y="102"/>
                  <a:pt x="316" y="101"/>
                  <a:pt x="316" y="101"/>
                </a:cubicBezTo>
                <a:cubicBezTo>
                  <a:pt x="316" y="101"/>
                  <a:pt x="317" y="100"/>
                  <a:pt x="317" y="99"/>
                </a:cubicBezTo>
                <a:cubicBezTo>
                  <a:pt x="317" y="99"/>
                  <a:pt x="317" y="99"/>
                  <a:pt x="317" y="99"/>
                </a:cubicBezTo>
                <a:cubicBezTo>
                  <a:pt x="317" y="99"/>
                  <a:pt x="317" y="98"/>
                  <a:pt x="317" y="98"/>
                </a:cubicBezTo>
                <a:cubicBezTo>
                  <a:pt x="317" y="98"/>
                  <a:pt x="317" y="97"/>
                  <a:pt x="317" y="97"/>
                </a:cubicBezTo>
                <a:cubicBezTo>
                  <a:pt x="317" y="97"/>
                  <a:pt x="317" y="97"/>
                  <a:pt x="318" y="96"/>
                </a:cubicBezTo>
                <a:cubicBezTo>
                  <a:pt x="318" y="96"/>
                  <a:pt x="318" y="96"/>
                  <a:pt x="318" y="95"/>
                </a:cubicBezTo>
                <a:cubicBezTo>
                  <a:pt x="318" y="95"/>
                  <a:pt x="318" y="94"/>
                  <a:pt x="318" y="94"/>
                </a:cubicBezTo>
                <a:cubicBezTo>
                  <a:pt x="318" y="93"/>
                  <a:pt x="318" y="93"/>
                  <a:pt x="318" y="92"/>
                </a:cubicBezTo>
                <a:cubicBezTo>
                  <a:pt x="318" y="92"/>
                  <a:pt x="318" y="92"/>
                  <a:pt x="318" y="91"/>
                </a:cubicBezTo>
                <a:cubicBezTo>
                  <a:pt x="318" y="91"/>
                  <a:pt x="318" y="91"/>
                  <a:pt x="318" y="91"/>
                </a:cubicBezTo>
                <a:cubicBezTo>
                  <a:pt x="318" y="90"/>
                  <a:pt x="318" y="90"/>
                  <a:pt x="318" y="89"/>
                </a:cubicBezTo>
                <a:cubicBezTo>
                  <a:pt x="318" y="89"/>
                  <a:pt x="318" y="89"/>
                  <a:pt x="318" y="88"/>
                </a:cubicBezTo>
                <a:cubicBezTo>
                  <a:pt x="318" y="88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5"/>
                  <a:pt x="318" y="85"/>
                  <a:pt x="318" y="85"/>
                </a:cubicBezTo>
                <a:cubicBezTo>
                  <a:pt x="318" y="84"/>
                  <a:pt x="317" y="84"/>
                  <a:pt x="317" y="84"/>
                </a:cubicBezTo>
                <a:cubicBezTo>
                  <a:pt x="317" y="83"/>
                  <a:pt x="317" y="83"/>
                  <a:pt x="317" y="83"/>
                </a:cubicBezTo>
                <a:cubicBezTo>
                  <a:pt x="317" y="83"/>
                  <a:pt x="317" y="83"/>
                  <a:pt x="317" y="82"/>
                </a:cubicBezTo>
                <a:cubicBezTo>
                  <a:pt x="317" y="82"/>
                  <a:pt x="317" y="81"/>
                  <a:pt x="317" y="81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6" y="80"/>
                  <a:pt x="316" y="80"/>
                  <a:pt x="316" y="79"/>
                </a:cubicBezTo>
                <a:cubicBezTo>
                  <a:pt x="316" y="79"/>
                  <a:pt x="316" y="78"/>
                  <a:pt x="315" y="78"/>
                </a:cubicBezTo>
                <a:cubicBezTo>
                  <a:pt x="315" y="78"/>
                  <a:pt x="315" y="77"/>
                  <a:pt x="315" y="77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04" y="65"/>
                  <a:pt x="304" y="65"/>
                  <a:pt x="304" y="65"/>
                </a:cubicBezTo>
                <a:cubicBezTo>
                  <a:pt x="303" y="65"/>
                  <a:pt x="303" y="65"/>
                  <a:pt x="303" y="64"/>
                </a:cubicBezTo>
                <a:cubicBezTo>
                  <a:pt x="303" y="64"/>
                  <a:pt x="302" y="64"/>
                  <a:pt x="302" y="64"/>
                </a:cubicBezTo>
                <a:cubicBezTo>
                  <a:pt x="301" y="63"/>
                  <a:pt x="301" y="63"/>
                  <a:pt x="300" y="63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300" y="63"/>
                  <a:pt x="299" y="63"/>
                  <a:pt x="299" y="62"/>
                </a:cubicBezTo>
                <a:cubicBezTo>
                  <a:pt x="298" y="62"/>
                  <a:pt x="298" y="62"/>
                  <a:pt x="297" y="62"/>
                </a:cubicBezTo>
                <a:cubicBezTo>
                  <a:pt x="297" y="62"/>
                  <a:pt x="297" y="62"/>
                  <a:pt x="297" y="62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296" y="61"/>
                  <a:pt x="295" y="61"/>
                  <a:pt x="295" y="61"/>
                </a:cubicBezTo>
                <a:cubicBezTo>
                  <a:pt x="295" y="61"/>
                  <a:pt x="294" y="61"/>
                  <a:pt x="294" y="61"/>
                </a:cubicBezTo>
                <a:cubicBezTo>
                  <a:pt x="294" y="61"/>
                  <a:pt x="294" y="61"/>
                  <a:pt x="293" y="61"/>
                </a:cubicBezTo>
                <a:cubicBezTo>
                  <a:pt x="293" y="61"/>
                  <a:pt x="292" y="61"/>
                  <a:pt x="292" y="61"/>
                </a:cubicBezTo>
                <a:cubicBezTo>
                  <a:pt x="291" y="61"/>
                  <a:pt x="291" y="61"/>
                  <a:pt x="290" y="61"/>
                </a:cubicBezTo>
                <a:cubicBezTo>
                  <a:pt x="290" y="61"/>
                  <a:pt x="290" y="61"/>
                  <a:pt x="289" y="60"/>
                </a:cubicBezTo>
                <a:cubicBezTo>
                  <a:pt x="289" y="60"/>
                  <a:pt x="289" y="60"/>
                  <a:pt x="289" y="60"/>
                </a:cubicBezTo>
                <a:cubicBezTo>
                  <a:pt x="288" y="60"/>
                  <a:pt x="288" y="60"/>
                  <a:pt x="287" y="60"/>
                </a:cubicBezTo>
                <a:cubicBezTo>
                  <a:pt x="287" y="60"/>
                  <a:pt x="287" y="61"/>
                  <a:pt x="286" y="61"/>
                </a:cubicBezTo>
                <a:cubicBezTo>
                  <a:pt x="286" y="61"/>
                  <a:pt x="285" y="61"/>
                  <a:pt x="284" y="61"/>
                </a:cubicBezTo>
                <a:cubicBezTo>
                  <a:pt x="284" y="61"/>
                  <a:pt x="284" y="61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2" y="61"/>
                  <a:pt x="282" y="61"/>
                  <a:pt x="281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1" y="61"/>
                  <a:pt x="281" y="61"/>
                  <a:pt x="280" y="62"/>
                </a:cubicBezTo>
                <a:cubicBezTo>
                  <a:pt x="280" y="62"/>
                  <a:pt x="279" y="62"/>
                  <a:pt x="279" y="62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78" y="62"/>
                  <a:pt x="277" y="63"/>
                  <a:pt x="277" y="63"/>
                </a:cubicBezTo>
                <a:cubicBezTo>
                  <a:pt x="277" y="63"/>
                  <a:pt x="276" y="63"/>
                  <a:pt x="276" y="63"/>
                </a:cubicBezTo>
                <a:cubicBezTo>
                  <a:pt x="276" y="63"/>
                  <a:pt x="275" y="64"/>
                  <a:pt x="275" y="64"/>
                </a:cubicBezTo>
                <a:cubicBezTo>
                  <a:pt x="274" y="64"/>
                  <a:pt x="274" y="64"/>
                  <a:pt x="273" y="64"/>
                </a:cubicBezTo>
                <a:cubicBezTo>
                  <a:pt x="273" y="65"/>
                  <a:pt x="273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6"/>
                  <a:pt x="271" y="66"/>
                  <a:pt x="271" y="66"/>
                </a:cubicBezTo>
                <a:cubicBezTo>
                  <a:pt x="271" y="66"/>
                  <a:pt x="270" y="67"/>
                  <a:pt x="270" y="67"/>
                </a:cubicBezTo>
                <a:cubicBezTo>
                  <a:pt x="269" y="67"/>
                  <a:pt x="269" y="68"/>
                  <a:pt x="269" y="68"/>
                </a:cubicBezTo>
                <a:cubicBezTo>
                  <a:pt x="268" y="68"/>
                  <a:pt x="268" y="68"/>
                  <a:pt x="268" y="69"/>
                </a:cubicBezTo>
                <a:cubicBezTo>
                  <a:pt x="268" y="69"/>
                  <a:pt x="268" y="69"/>
                  <a:pt x="268" y="69"/>
                </a:cubicBezTo>
                <a:cubicBezTo>
                  <a:pt x="268" y="69"/>
                  <a:pt x="268" y="69"/>
                  <a:pt x="267" y="69"/>
                </a:cubicBezTo>
                <a:cubicBezTo>
                  <a:pt x="267" y="69"/>
                  <a:pt x="267" y="70"/>
                  <a:pt x="267" y="70"/>
                </a:cubicBezTo>
                <a:cubicBezTo>
                  <a:pt x="266" y="70"/>
                  <a:pt x="266" y="70"/>
                  <a:pt x="266" y="71"/>
                </a:cubicBezTo>
                <a:cubicBezTo>
                  <a:pt x="265" y="71"/>
                  <a:pt x="265" y="72"/>
                  <a:pt x="265" y="72"/>
                </a:cubicBezTo>
                <a:cubicBezTo>
                  <a:pt x="264" y="72"/>
                  <a:pt x="264" y="73"/>
                  <a:pt x="264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4" y="73"/>
                  <a:pt x="264" y="73"/>
                  <a:pt x="264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8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3"/>
                  <a:pt x="38" y="2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7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11" y="39"/>
                  <a:pt x="13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7" y="39"/>
                  <a:pt x="18" y="38"/>
                  <a:pt x="20" y="38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7"/>
                  <a:pt x="24" y="36"/>
                  <a:pt x="25" y="35"/>
                </a:cubicBezTo>
                <a:cubicBezTo>
                  <a:pt x="25" y="35"/>
                  <a:pt x="25" y="35"/>
                  <a:pt x="26" y="35"/>
                </a:cubicBezTo>
                <a:cubicBezTo>
                  <a:pt x="27" y="34"/>
                  <a:pt x="29" y="33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0"/>
                  <a:pt x="33" y="28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5" y="26"/>
                  <a:pt x="35" y="25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1"/>
                  <a:pt x="258" y="91"/>
                </a:cubicBezTo>
                <a:cubicBezTo>
                  <a:pt x="258" y="92"/>
                  <a:pt x="258" y="92"/>
                  <a:pt x="259" y="92"/>
                </a:cubicBezTo>
                <a:cubicBezTo>
                  <a:pt x="259" y="93"/>
                  <a:pt x="259" y="94"/>
                  <a:pt x="259" y="94"/>
                </a:cubicBezTo>
                <a:cubicBezTo>
                  <a:pt x="259" y="95"/>
                  <a:pt x="259" y="95"/>
                  <a:pt x="259" y="95"/>
                </a:cubicBezTo>
                <a:cubicBezTo>
                  <a:pt x="259" y="95"/>
                  <a:pt x="259" y="96"/>
                  <a:pt x="259" y="96"/>
                </a:cubicBezTo>
                <a:cubicBezTo>
                  <a:pt x="259" y="96"/>
                  <a:pt x="259" y="97"/>
                  <a:pt x="259" y="97"/>
                </a:cubicBezTo>
                <a:cubicBezTo>
                  <a:pt x="259" y="97"/>
                  <a:pt x="259" y="97"/>
                  <a:pt x="259" y="97"/>
                </a:cubicBezTo>
                <a:cubicBezTo>
                  <a:pt x="259" y="98"/>
                  <a:pt x="259" y="98"/>
                  <a:pt x="260" y="98"/>
                </a:cubicBezTo>
                <a:cubicBezTo>
                  <a:pt x="260" y="99"/>
                  <a:pt x="260" y="99"/>
                  <a:pt x="260" y="100"/>
                </a:cubicBezTo>
                <a:cubicBezTo>
                  <a:pt x="260" y="100"/>
                  <a:pt x="260" y="101"/>
                  <a:pt x="260" y="101"/>
                </a:cubicBezTo>
                <a:cubicBezTo>
                  <a:pt x="260" y="101"/>
                  <a:pt x="260" y="101"/>
                  <a:pt x="261" y="101"/>
                </a:cubicBezTo>
                <a:cubicBezTo>
                  <a:pt x="261" y="102"/>
                  <a:pt x="261" y="102"/>
                  <a:pt x="261" y="103"/>
                </a:cubicBezTo>
                <a:cubicBezTo>
                  <a:pt x="261" y="103"/>
                  <a:pt x="262" y="104"/>
                  <a:pt x="262" y="104"/>
                </a:cubicBezTo>
                <a:cubicBezTo>
                  <a:pt x="262" y="104"/>
                  <a:pt x="262" y="105"/>
                  <a:pt x="262" y="105"/>
                </a:cubicBezTo>
                <a:cubicBezTo>
                  <a:pt x="263" y="105"/>
                  <a:pt x="263" y="106"/>
                  <a:pt x="263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63" y="107"/>
                  <a:pt x="264" y="107"/>
                  <a:pt x="264" y="108"/>
                </a:cubicBezTo>
                <a:cubicBezTo>
                  <a:pt x="264" y="108"/>
                  <a:pt x="265" y="108"/>
                  <a:pt x="265" y="109"/>
                </a:cubicBezTo>
                <a:cubicBezTo>
                  <a:pt x="265" y="109"/>
                  <a:pt x="265" y="110"/>
                  <a:pt x="266" y="110"/>
                </a:cubicBezTo>
                <a:cubicBezTo>
                  <a:pt x="266" y="110"/>
                  <a:pt x="266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2"/>
                  <a:pt x="268" y="112"/>
                </a:cubicBezTo>
                <a:cubicBezTo>
                  <a:pt x="268" y="112"/>
                  <a:pt x="268" y="113"/>
                  <a:pt x="269" y="113"/>
                </a:cubicBezTo>
                <a:cubicBezTo>
                  <a:pt x="269" y="113"/>
                  <a:pt x="270" y="114"/>
                  <a:pt x="270" y="114"/>
                </a:cubicBezTo>
                <a:cubicBezTo>
                  <a:pt x="270" y="114"/>
                  <a:pt x="271" y="114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2" y="115"/>
                  <a:pt x="272" y="115"/>
                  <a:pt x="272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4" y="117"/>
                  <a:pt x="274" y="117"/>
                  <a:pt x="275" y="117"/>
                </a:cubicBezTo>
                <a:cubicBezTo>
                  <a:pt x="275" y="117"/>
                  <a:pt x="276" y="117"/>
                  <a:pt x="276" y="118"/>
                </a:cubicBezTo>
                <a:cubicBezTo>
                  <a:pt x="276" y="118"/>
                  <a:pt x="277" y="118"/>
                  <a:pt x="277" y="118"/>
                </a:cubicBezTo>
                <a:cubicBezTo>
                  <a:pt x="277" y="118"/>
                  <a:pt x="277" y="118"/>
                  <a:pt x="278" y="118"/>
                </a:cubicBezTo>
                <a:cubicBezTo>
                  <a:pt x="278" y="118"/>
                  <a:pt x="279" y="119"/>
                  <a:pt x="279" y="119"/>
                </a:cubicBezTo>
                <a:cubicBezTo>
                  <a:pt x="279" y="119"/>
                  <a:pt x="280" y="119"/>
                  <a:pt x="280" y="119"/>
                </a:cubicBezTo>
                <a:cubicBezTo>
                  <a:pt x="280" y="119"/>
                  <a:pt x="280" y="119"/>
                  <a:pt x="280" y="119"/>
                </a:cubicBezTo>
                <a:cubicBezTo>
                  <a:pt x="281" y="119"/>
                  <a:pt x="281" y="119"/>
                  <a:pt x="282" y="119"/>
                </a:cubicBezTo>
                <a:cubicBezTo>
                  <a:pt x="282" y="119"/>
                  <a:pt x="282" y="120"/>
                  <a:pt x="282" y="120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5" y="120"/>
                </a:cubicBezTo>
                <a:cubicBezTo>
                  <a:pt x="285" y="120"/>
                  <a:pt x="286" y="120"/>
                  <a:pt x="286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343" y="346"/>
                  <a:pt x="343" y="346"/>
                  <a:pt x="343" y="346"/>
                </a:cubicBezTo>
                <a:cubicBezTo>
                  <a:pt x="343" y="346"/>
                  <a:pt x="342" y="347"/>
                  <a:pt x="342" y="347"/>
                </a:cubicBezTo>
                <a:cubicBezTo>
                  <a:pt x="342" y="347"/>
                  <a:pt x="342" y="347"/>
                  <a:pt x="342" y="347"/>
                </a:cubicBezTo>
                <a:cubicBezTo>
                  <a:pt x="340" y="348"/>
                  <a:pt x="339" y="349"/>
                  <a:pt x="337" y="350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6" y="352"/>
                  <a:pt x="334" y="353"/>
                  <a:pt x="333" y="355"/>
                </a:cubicBezTo>
                <a:cubicBezTo>
                  <a:pt x="333" y="355"/>
                  <a:pt x="333" y="355"/>
                  <a:pt x="333" y="356"/>
                </a:cubicBezTo>
                <a:cubicBezTo>
                  <a:pt x="332" y="357"/>
                  <a:pt x="331" y="358"/>
                  <a:pt x="330" y="360"/>
                </a:cubicBezTo>
                <a:cubicBezTo>
                  <a:pt x="330" y="360"/>
                  <a:pt x="330" y="361"/>
                  <a:pt x="330" y="361"/>
                </a:cubicBezTo>
                <a:cubicBezTo>
                  <a:pt x="329" y="362"/>
                  <a:pt x="329" y="364"/>
                  <a:pt x="329" y="366"/>
                </a:cubicBezTo>
                <a:cubicBezTo>
                  <a:pt x="329" y="366"/>
                  <a:pt x="329" y="366"/>
                  <a:pt x="328" y="366"/>
                </a:cubicBezTo>
                <a:cubicBezTo>
                  <a:pt x="328" y="368"/>
                  <a:pt x="328" y="370"/>
                  <a:pt x="328" y="371"/>
                </a:cubicBezTo>
                <a:cubicBezTo>
                  <a:pt x="328" y="371"/>
                  <a:pt x="328" y="372"/>
                  <a:pt x="328" y="372"/>
                </a:cubicBezTo>
                <a:cubicBezTo>
                  <a:pt x="328" y="374"/>
                  <a:pt x="328" y="375"/>
                  <a:pt x="328" y="377"/>
                </a:cubicBezTo>
                <a:cubicBezTo>
                  <a:pt x="328" y="377"/>
                  <a:pt x="328" y="377"/>
                  <a:pt x="328" y="378"/>
                </a:cubicBezTo>
                <a:cubicBezTo>
                  <a:pt x="328" y="378"/>
                  <a:pt x="329" y="379"/>
                  <a:pt x="329" y="379"/>
                </a:cubicBezTo>
                <a:cubicBezTo>
                  <a:pt x="329" y="380"/>
                  <a:pt x="329" y="382"/>
                  <a:pt x="330" y="383"/>
                </a:cubicBezTo>
                <a:cubicBezTo>
                  <a:pt x="330" y="383"/>
                  <a:pt x="330" y="383"/>
                  <a:pt x="330" y="383"/>
                </a:cubicBezTo>
                <a:cubicBezTo>
                  <a:pt x="330" y="384"/>
                  <a:pt x="331" y="385"/>
                  <a:pt x="331" y="386"/>
                </a:cubicBezTo>
                <a:cubicBezTo>
                  <a:pt x="164" y="548"/>
                  <a:pt x="164" y="548"/>
                  <a:pt x="164" y="548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63" y="547"/>
                  <a:pt x="162" y="547"/>
                  <a:pt x="162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0" y="546"/>
                  <a:pt x="160" y="546"/>
                  <a:pt x="160" y="546"/>
                </a:cubicBezTo>
                <a:cubicBezTo>
                  <a:pt x="160" y="546"/>
                  <a:pt x="159" y="545"/>
                  <a:pt x="159" y="545"/>
                </a:cubicBezTo>
                <a:cubicBezTo>
                  <a:pt x="159" y="545"/>
                  <a:pt x="158" y="545"/>
                  <a:pt x="157" y="545"/>
                </a:cubicBezTo>
                <a:cubicBezTo>
                  <a:pt x="157" y="545"/>
                  <a:pt x="157" y="545"/>
                  <a:pt x="157" y="544"/>
                </a:cubicBezTo>
                <a:cubicBezTo>
                  <a:pt x="157" y="544"/>
                  <a:pt x="156" y="544"/>
                  <a:pt x="156" y="544"/>
                </a:cubicBezTo>
                <a:cubicBezTo>
                  <a:pt x="156" y="544"/>
                  <a:pt x="155" y="544"/>
                  <a:pt x="155" y="544"/>
                </a:cubicBezTo>
                <a:cubicBezTo>
                  <a:pt x="155" y="544"/>
                  <a:pt x="155" y="544"/>
                  <a:pt x="154" y="544"/>
                </a:cubicBezTo>
                <a:cubicBezTo>
                  <a:pt x="154" y="544"/>
                  <a:pt x="154" y="544"/>
                  <a:pt x="153" y="544"/>
                </a:cubicBezTo>
                <a:cubicBezTo>
                  <a:pt x="153" y="544"/>
                  <a:pt x="152" y="544"/>
                  <a:pt x="152" y="544"/>
                </a:cubicBezTo>
                <a:cubicBezTo>
                  <a:pt x="151" y="543"/>
                  <a:pt x="151" y="543"/>
                  <a:pt x="150" y="543"/>
                </a:cubicBezTo>
                <a:cubicBezTo>
                  <a:pt x="150" y="543"/>
                  <a:pt x="150" y="543"/>
                  <a:pt x="149" y="543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48" y="543"/>
                  <a:pt x="148" y="543"/>
                  <a:pt x="147" y="543"/>
                </a:cubicBezTo>
                <a:cubicBezTo>
                  <a:pt x="147" y="543"/>
                  <a:pt x="147" y="543"/>
                  <a:pt x="146" y="543"/>
                </a:cubicBezTo>
                <a:cubicBezTo>
                  <a:pt x="146" y="543"/>
                  <a:pt x="145" y="543"/>
                  <a:pt x="144" y="544"/>
                </a:cubicBezTo>
                <a:cubicBezTo>
                  <a:pt x="144" y="544"/>
                  <a:pt x="144" y="544"/>
                  <a:pt x="144" y="544"/>
                </a:cubicBezTo>
                <a:cubicBezTo>
                  <a:pt x="143" y="544"/>
                  <a:pt x="143" y="544"/>
                  <a:pt x="143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41" y="544"/>
                  <a:pt x="141" y="544"/>
                  <a:pt x="140" y="544"/>
                </a:cubicBezTo>
                <a:cubicBezTo>
                  <a:pt x="140" y="545"/>
                  <a:pt x="139" y="545"/>
                  <a:pt x="139" y="54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38" y="545"/>
                  <a:pt x="138" y="545"/>
                  <a:pt x="137" y="545"/>
                </a:cubicBezTo>
                <a:cubicBezTo>
                  <a:pt x="137" y="546"/>
                  <a:pt x="137" y="546"/>
                  <a:pt x="136" y="546"/>
                </a:cubicBezTo>
                <a:cubicBezTo>
                  <a:pt x="136" y="546"/>
                  <a:pt x="135" y="546"/>
                  <a:pt x="135" y="547"/>
                </a:cubicBezTo>
                <a:cubicBezTo>
                  <a:pt x="134" y="547"/>
                  <a:pt x="134" y="547"/>
                  <a:pt x="134" y="547"/>
                </a:cubicBezTo>
                <a:cubicBezTo>
                  <a:pt x="133" y="547"/>
                  <a:pt x="133" y="548"/>
                  <a:pt x="133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1" y="549"/>
                  <a:pt x="131" y="549"/>
                </a:cubicBezTo>
                <a:cubicBezTo>
                  <a:pt x="131" y="549"/>
                  <a:pt x="130" y="549"/>
                  <a:pt x="130" y="550"/>
                </a:cubicBezTo>
                <a:cubicBezTo>
                  <a:pt x="129" y="550"/>
                  <a:pt x="129" y="550"/>
                  <a:pt x="129" y="551"/>
                </a:cubicBezTo>
                <a:cubicBezTo>
                  <a:pt x="128" y="551"/>
                  <a:pt x="128" y="551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7" y="552"/>
                  <a:pt x="127" y="552"/>
                  <a:pt x="127" y="553"/>
                </a:cubicBezTo>
                <a:cubicBezTo>
                  <a:pt x="126" y="553"/>
                  <a:pt x="126" y="553"/>
                  <a:pt x="126" y="554"/>
                </a:cubicBezTo>
                <a:cubicBezTo>
                  <a:pt x="125" y="554"/>
                  <a:pt x="125" y="555"/>
                  <a:pt x="125" y="555"/>
                </a:cubicBezTo>
                <a:cubicBezTo>
                  <a:pt x="124" y="555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3" y="557"/>
                  <a:pt x="123" y="557"/>
                  <a:pt x="123" y="557"/>
                </a:cubicBezTo>
                <a:cubicBezTo>
                  <a:pt x="123" y="557"/>
                  <a:pt x="123" y="557"/>
                  <a:pt x="123" y="558"/>
                </a:cubicBezTo>
                <a:cubicBezTo>
                  <a:pt x="0" y="522"/>
                  <a:pt x="0" y="522"/>
                  <a:pt x="0" y="522"/>
                </a:cubicBezTo>
                <a:cubicBezTo>
                  <a:pt x="0" y="538"/>
                  <a:pt x="0" y="538"/>
                  <a:pt x="0" y="538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4"/>
                  <a:pt x="119" y="574"/>
                </a:cubicBezTo>
                <a:cubicBezTo>
                  <a:pt x="119" y="574"/>
                  <a:pt x="119" y="575"/>
                  <a:pt x="119" y="575"/>
                </a:cubicBezTo>
                <a:cubicBezTo>
                  <a:pt x="119" y="576"/>
                  <a:pt x="119" y="576"/>
                  <a:pt x="119" y="577"/>
                </a:cubicBezTo>
                <a:cubicBezTo>
                  <a:pt x="119" y="577"/>
                  <a:pt x="119" y="578"/>
                  <a:pt x="119" y="578"/>
                </a:cubicBezTo>
                <a:cubicBezTo>
                  <a:pt x="119" y="578"/>
                  <a:pt x="119" y="578"/>
                  <a:pt x="119" y="579"/>
                </a:cubicBezTo>
                <a:cubicBezTo>
                  <a:pt x="119" y="579"/>
                  <a:pt x="119" y="580"/>
                  <a:pt x="119" y="580"/>
                </a:cubicBezTo>
                <a:cubicBezTo>
                  <a:pt x="119" y="580"/>
                  <a:pt x="119" y="580"/>
                  <a:pt x="119" y="580"/>
                </a:cubicBezTo>
                <a:cubicBezTo>
                  <a:pt x="119" y="581"/>
                  <a:pt x="120" y="581"/>
                  <a:pt x="120" y="581"/>
                </a:cubicBezTo>
                <a:cubicBezTo>
                  <a:pt x="120" y="582"/>
                  <a:pt x="120" y="582"/>
                  <a:pt x="120" y="583"/>
                </a:cubicBezTo>
                <a:cubicBezTo>
                  <a:pt x="120" y="583"/>
                  <a:pt x="120" y="583"/>
                  <a:pt x="120" y="584"/>
                </a:cubicBezTo>
                <a:cubicBezTo>
                  <a:pt x="120" y="584"/>
                  <a:pt x="121" y="584"/>
                  <a:pt x="121" y="584"/>
                </a:cubicBezTo>
                <a:cubicBezTo>
                  <a:pt x="121" y="585"/>
                  <a:pt x="121" y="585"/>
                  <a:pt x="121" y="585"/>
                </a:cubicBezTo>
                <a:cubicBezTo>
                  <a:pt x="121" y="586"/>
                  <a:pt x="122" y="586"/>
                  <a:pt x="122" y="587"/>
                </a:cubicBezTo>
                <a:cubicBezTo>
                  <a:pt x="122" y="587"/>
                  <a:pt x="122" y="588"/>
                  <a:pt x="122" y="588"/>
                </a:cubicBezTo>
                <a:cubicBezTo>
                  <a:pt x="123" y="588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4" y="590"/>
                  <a:pt x="124" y="590"/>
                  <a:pt x="124" y="590"/>
                </a:cubicBezTo>
                <a:cubicBezTo>
                  <a:pt x="124" y="591"/>
                  <a:pt x="125" y="591"/>
                  <a:pt x="125" y="592"/>
                </a:cubicBezTo>
                <a:cubicBezTo>
                  <a:pt x="125" y="592"/>
                  <a:pt x="126" y="592"/>
                  <a:pt x="126" y="593"/>
                </a:cubicBezTo>
                <a:cubicBezTo>
                  <a:pt x="126" y="593"/>
                  <a:pt x="126" y="593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8" y="595"/>
                  <a:pt x="128" y="595"/>
                </a:cubicBezTo>
                <a:cubicBezTo>
                  <a:pt x="128" y="595"/>
                  <a:pt x="129" y="595"/>
                  <a:pt x="129" y="596"/>
                </a:cubicBezTo>
                <a:cubicBezTo>
                  <a:pt x="129" y="596"/>
                  <a:pt x="130" y="596"/>
                  <a:pt x="130" y="597"/>
                </a:cubicBezTo>
                <a:cubicBezTo>
                  <a:pt x="130" y="597"/>
                  <a:pt x="131" y="597"/>
                  <a:pt x="131" y="598"/>
                </a:cubicBezTo>
                <a:cubicBezTo>
                  <a:pt x="131" y="598"/>
                  <a:pt x="131" y="598"/>
                  <a:pt x="131" y="598"/>
                </a:cubicBezTo>
                <a:cubicBezTo>
                  <a:pt x="131" y="598"/>
                  <a:pt x="131" y="598"/>
                  <a:pt x="132" y="598"/>
                </a:cubicBezTo>
                <a:cubicBezTo>
                  <a:pt x="132" y="598"/>
                  <a:pt x="132" y="598"/>
                  <a:pt x="133" y="598"/>
                </a:cubicBezTo>
                <a:cubicBezTo>
                  <a:pt x="133" y="599"/>
                  <a:pt x="133" y="599"/>
                  <a:pt x="134" y="599"/>
                </a:cubicBezTo>
                <a:cubicBezTo>
                  <a:pt x="134" y="599"/>
                  <a:pt x="135" y="600"/>
                  <a:pt x="135" y="600"/>
                </a:cubicBezTo>
                <a:cubicBezTo>
                  <a:pt x="135" y="600"/>
                  <a:pt x="136" y="600"/>
                  <a:pt x="136" y="600"/>
                </a:cubicBezTo>
                <a:cubicBezTo>
                  <a:pt x="136" y="601"/>
                  <a:pt x="137" y="601"/>
                  <a:pt x="137" y="601"/>
                </a:cubicBezTo>
                <a:cubicBezTo>
                  <a:pt x="137" y="601"/>
                  <a:pt x="137" y="601"/>
                  <a:pt x="138" y="601"/>
                </a:cubicBezTo>
                <a:cubicBezTo>
                  <a:pt x="138" y="601"/>
                  <a:pt x="139" y="601"/>
                  <a:pt x="139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1" y="602"/>
                  <a:pt x="141" y="602"/>
                  <a:pt x="142" y="602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143" y="602"/>
                  <a:pt x="143" y="603"/>
                  <a:pt x="143" y="603"/>
                </a:cubicBezTo>
                <a:cubicBezTo>
                  <a:pt x="144" y="603"/>
                  <a:pt x="144" y="603"/>
                  <a:pt x="145" y="603"/>
                </a:cubicBezTo>
                <a:cubicBezTo>
                  <a:pt x="145" y="603"/>
                  <a:pt x="146" y="603"/>
                  <a:pt x="146" y="603"/>
                </a:cubicBezTo>
                <a:cubicBezTo>
                  <a:pt x="147" y="603"/>
                  <a:pt x="147" y="603"/>
                  <a:pt x="147" y="603"/>
                </a:cubicBezTo>
                <a:cubicBezTo>
                  <a:pt x="148" y="603"/>
                  <a:pt x="148" y="603"/>
                  <a:pt x="148" y="603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2" y="829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1" y="830"/>
                  <a:pt x="201" y="830"/>
                  <a:pt x="201" y="831"/>
                </a:cubicBezTo>
                <a:cubicBezTo>
                  <a:pt x="200" y="831"/>
                  <a:pt x="200" y="831"/>
                  <a:pt x="199" y="832"/>
                </a:cubicBezTo>
                <a:cubicBezTo>
                  <a:pt x="199" y="832"/>
                  <a:pt x="199" y="832"/>
                  <a:pt x="198" y="832"/>
                </a:cubicBezTo>
                <a:cubicBezTo>
                  <a:pt x="198" y="833"/>
                  <a:pt x="198" y="833"/>
                  <a:pt x="197" y="833"/>
                </a:cubicBezTo>
                <a:cubicBezTo>
                  <a:pt x="197" y="833"/>
                  <a:pt x="197" y="833"/>
                  <a:pt x="197" y="833"/>
                </a:cubicBezTo>
                <a:cubicBezTo>
                  <a:pt x="197" y="833"/>
                  <a:pt x="197" y="834"/>
                  <a:pt x="197" y="834"/>
                </a:cubicBezTo>
                <a:cubicBezTo>
                  <a:pt x="197" y="834"/>
                  <a:pt x="196" y="834"/>
                  <a:pt x="196" y="835"/>
                </a:cubicBezTo>
                <a:cubicBezTo>
                  <a:pt x="196" y="835"/>
                  <a:pt x="195" y="835"/>
                  <a:pt x="195" y="835"/>
                </a:cubicBezTo>
                <a:cubicBezTo>
                  <a:pt x="195" y="836"/>
                  <a:pt x="194" y="836"/>
                  <a:pt x="194" y="837"/>
                </a:cubicBezTo>
                <a:cubicBezTo>
                  <a:pt x="194" y="837"/>
                  <a:pt x="194" y="837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9"/>
                  <a:pt x="193" y="839"/>
                  <a:pt x="192" y="839"/>
                </a:cubicBezTo>
                <a:cubicBezTo>
                  <a:pt x="192" y="839"/>
                  <a:pt x="192" y="840"/>
                  <a:pt x="192" y="840"/>
                </a:cubicBezTo>
                <a:cubicBezTo>
                  <a:pt x="192" y="841"/>
                  <a:pt x="191" y="841"/>
                  <a:pt x="191" y="842"/>
                </a:cubicBezTo>
                <a:cubicBezTo>
                  <a:pt x="191" y="842"/>
                  <a:pt x="191" y="842"/>
                  <a:pt x="191" y="843"/>
                </a:cubicBezTo>
                <a:cubicBezTo>
                  <a:pt x="190" y="843"/>
                  <a:pt x="190" y="843"/>
                  <a:pt x="190" y="843"/>
                </a:cubicBezTo>
                <a:cubicBezTo>
                  <a:pt x="190" y="844"/>
                  <a:pt x="190" y="844"/>
                  <a:pt x="190" y="844"/>
                </a:cubicBezTo>
                <a:cubicBezTo>
                  <a:pt x="190" y="845"/>
                  <a:pt x="190" y="845"/>
                  <a:pt x="189" y="846"/>
                </a:cubicBezTo>
                <a:cubicBezTo>
                  <a:pt x="189" y="846"/>
                  <a:pt x="189" y="846"/>
                  <a:pt x="189" y="847"/>
                </a:cubicBezTo>
                <a:cubicBezTo>
                  <a:pt x="189" y="847"/>
                  <a:pt x="189" y="847"/>
                  <a:pt x="189" y="847"/>
                </a:cubicBezTo>
                <a:cubicBezTo>
                  <a:pt x="189" y="847"/>
                  <a:pt x="189" y="848"/>
                  <a:pt x="189" y="848"/>
                </a:cubicBezTo>
                <a:cubicBezTo>
                  <a:pt x="189" y="849"/>
                  <a:pt x="189" y="849"/>
                  <a:pt x="189" y="849"/>
                </a:cubicBezTo>
                <a:cubicBezTo>
                  <a:pt x="188" y="849"/>
                  <a:pt x="188" y="850"/>
                  <a:pt x="188" y="850"/>
                </a:cubicBezTo>
                <a:cubicBezTo>
                  <a:pt x="188" y="850"/>
                  <a:pt x="188" y="851"/>
                  <a:pt x="188" y="852"/>
                </a:cubicBezTo>
                <a:cubicBezTo>
                  <a:pt x="188" y="852"/>
                  <a:pt x="188" y="852"/>
                  <a:pt x="188" y="853"/>
                </a:cubicBezTo>
                <a:cubicBezTo>
                  <a:pt x="188" y="853"/>
                  <a:pt x="188" y="854"/>
                  <a:pt x="188" y="854"/>
                </a:cubicBezTo>
                <a:cubicBezTo>
                  <a:pt x="188" y="854"/>
                  <a:pt x="188" y="854"/>
                  <a:pt x="188" y="855"/>
                </a:cubicBezTo>
                <a:cubicBezTo>
                  <a:pt x="188" y="855"/>
                  <a:pt x="188" y="855"/>
                  <a:pt x="188" y="856"/>
                </a:cubicBezTo>
                <a:cubicBezTo>
                  <a:pt x="188" y="856"/>
                  <a:pt x="188" y="857"/>
                  <a:pt x="188" y="857"/>
                </a:cubicBezTo>
                <a:cubicBezTo>
                  <a:pt x="188" y="858"/>
                  <a:pt x="188" y="858"/>
                  <a:pt x="188" y="859"/>
                </a:cubicBezTo>
                <a:cubicBezTo>
                  <a:pt x="188" y="859"/>
                  <a:pt x="188" y="860"/>
                  <a:pt x="188" y="860"/>
                </a:cubicBezTo>
                <a:cubicBezTo>
                  <a:pt x="188" y="860"/>
                  <a:pt x="188" y="860"/>
                  <a:pt x="188" y="860"/>
                </a:cubicBezTo>
                <a:cubicBezTo>
                  <a:pt x="189" y="861"/>
                  <a:pt x="189" y="861"/>
                  <a:pt x="189" y="862"/>
                </a:cubicBezTo>
                <a:cubicBezTo>
                  <a:pt x="189" y="862"/>
                  <a:pt x="189" y="862"/>
                  <a:pt x="189" y="862"/>
                </a:cubicBezTo>
                <a:cubicBezTo>
                  <a:pt x="189" y="862"/>
                  <a:pt x="189" y="863"/>
                  <a:pt x="189" y="863"/>
                </a:cubicBezTo>
                <a:cubicBezTo>
                  <a:pt x="189" y="864"/>
                  <a:pt x="189" y="864"/>
                  <a:pt x="190" y="865"/>
                </a:cubicBezTo>
                <a:cubicBezTo>
                  <a:pt x="190" y="865"/>
                  <a:pt x="190" y="865"/>
                  <a:pt x="190" y="865"/>
                </a:cubicBezTo>
                <a:cubicBezTo>
                  <a:pt x="190" y="866"/>
                  <a:pt x="190" y="866"/>
                  <a:pt x="190" y="866"/>
                </a:cubicBezTo>
                <a:cubicBezTo>
                  <a:pt x="190" y="866"/>
                  <a:pt x="190" y="867"/>
                  <a:pt x="191" y="867"/>
                </a:cubicBezTo>
                <a:cubicBezTo>
                  <a:pt x="191" y="868"/>
                  <a:pt x="191" y="868"/>
                  <a:pt x="191" y="869"/>
                </a:cubicBezTo>
                <a:cubicBezTo>
                  <a:pt x="191" y="869"/>
                  <a:pt x="191" y="869"/>
                  <a:pt x="192" y="869"/>
                </a:cubicBezTo>
                <a:cubicBezTo>
                  <a:pt x="24" y="1030"/>
                  <a:pt x="24" y="1030"/>
                  <a:pt x="24" y="1030"/>
                </a:cubicBezTo>
                <a:cubicBezTo>
                  <a:pt x="24" y="1030"/>
                  <a:pt x="23" y="1030"/>
                  <a:pt x="23" y="1030"/>
                </a:cubicBezTo>
                <a:cubicBezTo>
                  <a:pt x="23" y="1030"/>
                  <a:pt x="22" y="1030"/>
                  <a:pt x="22" y="1029"/>
                </a:cubicBezTo>
                <a:cubicBezTo>
                  <a:pt x="21" y="1029"/>
                  <a:pt x="21" y="1029"/>
                  <a:pt x="21" y="1029"/>
                </a:cubicBezTo>
                <a:cubicBezTo>
                  <a:pt x="20" y="1029"/>
                  <a:pt x="20" y="1029"/>
                  <a:pt x="20" y="1029"/>
                </a:cubicBezTo>
                <a:cubicBezTo>
                  <a:pt x="20" y="1028"/>
                  <a:pt x="19" y="1028"/>
                  <a:pt x="19" y="1028"/>
                </a:cubicBezTo>
                <a:cubicBezTo>
                  <a:pt x="19" y="1028"/>
                  <a:pt x="18" y="1028"/>
                  <a:pt x="18" y="1028"/>
                </a:cubicBezTo>
                <a:cubicBezTo>
                  <a:pt x="17" y="1028"/>
                  <a:pt x="17" y="1027"/>
                  <a:pt x="17" y="1027"/>
                </a:cubicBezTo>
                <a:cubicBezTo>
                  <a:pt x="17" y="1027"/>
                  <a:pt x="17" y="1027"/>
                  <a:pt x="16" y="1027"/>
                </a:cubicBezTo>
                <a:cubicBezTo>
                  <a:pt x="16" y="1027"/>
                  <a:pt x="16" y="1027"/>
                  <a:pt x="15" y="1027"/>
                </a:cubicBezTo>
                <a:cubicBezTo>
                  <a:pt x="15" y="1027"/>
                  <a:pt x="15" y="1027"/>
                  <a:pt x="14" y="1027"/>
                </a:cubicBezTo>
                <a:cubicBezTo>
                  <a:pt x="14" y="1027"/>
                  <a:pt x="14" y="1027"/>
                  <a:pt x="14" y="1027"/>
                </a:cubicBezTo>
                <a:cubicBezTo>
                  <a:pt x="13" y="1027"/>
                  <a:pt x="12" y="1026"/>
                  <a:pt x="12" y="1026"/>
                </a:cubicBezTo>
                <a:cubicBezTo>
                  <a:pt x="11" y="1026"/>
                  <a:pt x="11" y="1026"/>
                  <a:pt x="11" y="1026"/>
                </a:cubicBezTo>
                <a:cubicBezTo>
                  <a:pt x="10" y="1026"/>
                  <a:pt x="10" y="1026"/>
                  <a:pt x="9" y="1026"/>
                </a:cubicBezTo>
                <a:cubicBezTo>
                  <a:pt x="9" y="1026"/>
                  <a:pt x="9" y="1026"/>
                  <a:pt x="9" y="1026"/>
                </a:cubicBezTo>
                <a:cubicBezTo>
                  <a:pt x="8" y="1026"/>
                  <a:pt x="8" y="1026"/>
                  <a:pt x="8" y="1026"/>
                </a:cubicBezTo>
                <a:cubicBezTo>
                  <a:pt x="7" y="1026"/>
                  <a:pt x="7" y="1026"/>
                  <a:pt x="6" y="1026"/>
                </a:cubicBezTo>
                <a:cubicBezTo>
                  <a:pt x="6" y="1026"/>
                  <a:pt x="5" y="1026"/>
                  <a:pt x="5" y="1026"/>
                </a:cubicBezTo>
                <a:cubicBezTo>
                  <a:pt x="4" y="1026"/>
                  <a:pt x="4" y="1027"/>
                  <a:pt x="4" y="1027"/>
                </a:cubicBezTo>
                <a:cubicBezTo>
                  <a:pt x="3" y="1027"/>
                  <a:pt x="3" y="1027"/>
                  <a:pt x="3" y="1027"/>
                </a:cubicBezTo>
                <a:cubicBezTo>
                  <a:pt x="3" y="1027"/>
                  <a:pt x="2" y="1027"/>
                  <a:pt x="2" y="1027"/>
                </a:cubicBezTo>
                <a:cubicBezTo>
                  <a:pt x="2" y="1027"/>
                  <a:pt x="1" y="1027"/>
                  <a:pt x="1" y="1027"/>
                </a:cubicBezTo>
                <a:cubicBezTo>
                  <a:pt x="1" y="1027"/>
                  <a:pt x="1" y="1027"/>
                  <a:pt x="0" y="1027"/>
                </a:cubicBezTo>
                <a:cubicBezTo>
                  <a:pt x="0" y="1027"/>
                  <a:pt x="0" y="1027"/>
                  <a:pt x="0" y="1027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1" y="1085"/>
                  <a:pt x="1" y="1085"/>
                  <a:pt x="2" y="1085"/>
                </a:cubicBezTo>
                <a:cubicBezTo>
                  <a:pt x="2" y="1085"/>
                  <a:pt x="2" y="1085"/>
                  <a:pt x="2" y="1085"/>
                </a:cubicBezTo>
                <a:cubicBezTo>
                  <a:pt x="3" y="1085"/>
                  <a:pt x="3" y="1085"/>
                  <a:pt x="3" y="1085"/>
                </a:cubicBezTo>
                <a:cubicBezTo>
                  <a:pt x="4" y="1086"/>
                  <a:pt x="5" y="1086"/>
                  <a:pt x="5" y="1086"/>
                </a:cubicBezTo>
                <a:cubicBezTo>
                  <a:pt x="6" y="1086"/>
                  <a:pt x="6" y="1086"/>
                  <a:pt x="6" y="1086"/>
                </a:cubicBezTo>
                <a:cubicBezTo>
                  <a:pt x="7" y="1086"/>
                  <a:pt x="7" y="1086"/>
                  <a:pt x="8" y="1086"/>
                </a:cubicBezTo>
                <a:cubicBezTo>
                  <a:pt x="8" y="1086"/>
                  <a:pt x="8" y="1086"/>
                  <a:pt x="8" y="1086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2" y="1312"/>
                  <a:pt x="62" y="1312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1" y="1313"/>
                  <a:pt x="61" y="1313"/>
                  <a:pt x="61" y="1313"/>
                </a:cubicBezTo>
                <a:cubicBezTo>
                  <a:pt x="60" y="1314"/>
                  <a:pt x="60" y="1314"/>
                  <a:pt x="60" y="1314"/>
                </a:cubicBezTo>
                <a:cubicBezTo>
                  <a:pt x="60" y="1314"/>
                  <a:pt x="60" y="1314"/>
                  <a:pt x="59" y="1314"/>
                </a:cubicBezTo>
                <a:cubicBezTo>
                  <a:pt x="59" y="1315"/>
                  <a:pt x="59" y="1315"/>
                  <a:pt x="58" y="1315"/>
                </a:cubicBezTo>
                <a:cubicBezTo>
                  <a:pt x="58" y="1316"/>
                  <a:pt x="58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7"/>
                  <a:pt x="56" y="1317"/>
                  <a:pt x="56" y="1317"/>
                </a:cubicBezTo>
                <a:cubicBezTo>
                  <a:pt x="56" y="1318"/>
                  <a:pt x="56" y="1318"/>
                  <a:pt x="56" y="1318"/>
                </a:cubicBezTo>
                <a:cubicBezTo>
                  <a:pt x="56" y="1318"/>
                  <a:pt x="55" y="1318"/>
                  <a:pt x="55" y="1318"/>
                </a:cubicBezTo>
                <a:cubicBezTo>
                  <a:pt x="55" y="1319"/>
                  <a:pt x="55" y="1319"/>
                  <a:pt x="54" y="1320"/>
                </a:cubicBezTo>
                <a:cubicBezTo>
                  <a:pt x="54" y="1320"/>
                  <a:pt x="54" y="1320"/>
                  <a:pt x="54" y="1321"/>
                </a:cubicBezTo>
                <a:cubicBezTo>
                  <a:pt x="54" y="1321"/>
                  <a:pt x="53" y="1321"/>
                  <a:pt x="53" y="1321"/>
                </a:cubicBezTo>
                <a:cubicBezTo>
                  <a:pt x="53" y="1321"/>
                  <a:pt x="53" y="1321"/>
                  <a:pt x="53" y="1321"/>
                </a:cubicBezTo>
                <a:cubicBezTo>
                  <a:pt x="53" y="1321"/>
                  <a:pt x="53" y="1322"/>
                  <a:pt x="53" y="1322"/>
                </a:cubicBezTo>
                <a:cubicBezTo>
                  <a:pt x="53" y="1322"/>
                  <a:pt x="52" y="1322"/>
                  <a:pt x="52" y="1322"/>
                </a:cubicBezTo>
                <a:cubicBezTo>
                  <a:pt x="52" y="1323"/>
                  <a:pt x="52" y="1323"/>
                  <a:pt x="52" y="1323"/>
                </a:cubicBezTo>
                <a:cubicBezTo>
                  <a:pt x="52" y="1323"/>
                  <a:pt x="51" y="1324"/>
                  <a:pt x="51" y="1324"/>
                </a:cubicBezTo>
                <a:cubicBezTo>
                  <a:pt x="51" y="1325"/>
                  <a:pt x="51" y="1325"/>
                  <a:pt x="51" y="1326"/>
                </a:cubicBezTo>
                <a:cubicBezTo>
                  <a:pt x="51" y="1326"/>
                  <a:pt x="50" y="1326"/>
                  <a:pt x="50" y="1326"/>
                </a:cubicBezTo>
                <a:cubicBezTo>
                  <a:pt x="50" y="1327"/>
                  <a:pt x="50" y="1327"/>
                  <a:pt x="50" y="1327"/>
                </a:cubicBezTo>
                <a:cubicBezTo>
                  <a:pt x="50" y="1328"/>
                  <a:pt x="50" y="1328"/>
                  <a:pt x="49" y="1329"/>
                </a:cubicBezTo>
                <a:cubicBezTo>
                  <a:pt x="49" y="1329"/>
                  <a:pt x="49" y="1329"/>
                  <a:pt x="49" y="1330"/>
                </a:cubicBezTo>
                <a:cubicBezTo>
                  <a:pt x="49" y="1330"/>
                  <a:pt x="49" y="1330"/>
                  <a:pt x="49" y="1330"/>
                </a:cubicBezTo>
                <a:cubicBezTo>
                  <a:pt x="49" y="1330"/>
                  <a:pt x="49" y="1331"/>
                  <a:pt x="49" y="1331"/>
                </a:cubicBezTo>
                <a:cubicBezTo>
                  <a:pt x="49" y="1331"/>
                  <a:pt x="49" y="1332"/>
                  <a:pt x="49" y="1332"/>
                </a:cubicBezTo>
                <a:cubicBezTo>
                  <a:pt x="49" y="1332"/>
                  <a:pt x="49" y="1332"/>
                  <a:pt x="48" y="1333"/>
                </a:cubicBezTo>
                <a:cubicBezTo>
                  <a:pt x="48" y="1333"/>
                  <a:pt x="48" y="1334"/>
                  <a:pt x="48" y="1335"/>
                </a:cubicBezTo>
                <a:cubicBezTo>
                  <a:pt x="48" y="1335"/>
                  <a:pt x="48" y="1335"/>
                  <a:pt x="48" y="1336"/>
                </a:cubicBezTo>
                <a:cubicBezTo>
                  <a:pt x="48" y="1336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8"/>
                  <a:pt x="48" y="1338"/>
                  <a:pt x="48" y="1339"/>
                </a:cubicBezTo>
                <a:cubicBezTo>
                  <a:pt x="48" y="1339"/>
                  <a:pt x="48" y="1340"/>
                  <a:pt x="48" y="1340"/>
                </a:cubicBezTo>
                <a:cubicBezTo>
                  <a:pt x="48" y="1341"/>
                  <a:pt x="48" y="1341"/>
                  <a:pt x="48" y="1342"/>
                </a:cubicBezTo>
                <a:cubicBezTo>
                  <a:pt x="48" y="1342"/>
                  <a:pt x="48" y="1342"/>
                  <a:pt x="48" y="1343"/>
                </a:cubicBezTo>
                <a:cubicBezTo>
                  <a:pt x="48" y="1343"/>
                  <a:pt x="48" y="1343"/>
                  <a:pt x="49" y="1343"/>
                </a:cubicBezTo>
                <a:cubicBezTo>
                  <a:pt x="49" y="1344"/>
                  <a:pt x="49" y="1344"/>
                  <a:pt x="49" y="1345"/>
                </a:cubicBezTo>
                <a:cubicBezTo>
                  <a:pt x="49" y="1345"/>
                  <a:pt x="49" y="1345"/>
                  <a:pt x="49" y="1345"/>
                </a:cubicBezTo>
                <a:cubicBezTo>
                  <a:pt x="49" y="1345"/>
                  <a:pt x="49" y="1346"/>
                  <a:pt x="49" y="1346"/>
                </a:cubicBezTo>
                <a:cubicBezTo>
                  <a:pt x="49" y="1346"/>
                  <a:pt x="49" y="1347"/>
                  <a:pt x="49" y="1347"/>
                </a:cubicBezTo>
                <a:cubicBezTo>
                  <a:pt x="50" y="1347"/>
                  <a:pt x="50" y="1347"/>
                  <a:pt x="50" y="1347"/>
                </a:cubicBezTo>
                <a:cubicBezTo>
                  <a:pt x="50" y="1348"/>
                  <a:pt x="50" y="1348"/>
                  <a:pt x="50" y="1348"/>
                </a:cubicBezTo>
                <a:cubicBezTo>
                  <a:pt x="50" y="1348"/>
                  <a:pt x="50" y="1349"/>
                  <a:pt x="50" y="1349"/>
                </a:cubicBezTo>
                <a:cubicBezTo>
                  <a:pt x="50" y="1349"/>
                  <a:pt x="50" y="1350"/>
                  <a:pt x="51" y="1350"/>
                </a:cubicBezTo>
                <a:cubicBezTo>
                  <a:pt x="51" y="1351"/>
                  <a:pt x="51" y="1351"/>
                  <a:pt x="51" y="1352"/>
                </a:cubicBezTo>
                <a:cubicBezTo>
                  <a:pt x="51" y="1352"/>
                  <a:pt x="52" y="1352"/>
                  <a:pt x="52" y="1352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24"/>
                  <a:pt x="0" y="1424"/>
                  <a:pt x="0" y="142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4" y="1364"/>
                  <a:pt x="64" y="1364"/>
                  <a:pt x="65" y="1365"/>
                </a:cubicBezTo>
                <a:cubicBezTo>
                  <a:pt x="65" y="1365"/>
                  <a:pt x="65" y="1365"/>
                  <a:pt x="66" y="1365"/>
                </a:cubicBezTo>
                <a:cubicBezTo>
                  <a:pt x="66" y="1365"/>
                  <a:pt x="66" y="1365"/>
                  <a:pt x="66" y="1365"/>
                </a:cubicBezTo>
                <a:cubicBezTo>
                  <a:pt x="67" y="1365"/>
                  <a:pt x="67" y="1366"/>
                  <a:pt x="67" y="1366"/>
                </a:cubicBezTo>
                <a:cubicBezTo>
                  <a:pt x="68" y="1366"/>
                  <a:pt x="68" y="1366"/>
                  <a:pt x="69" y="1366"/>
                </a:cubicBezTo>
                <a:cubicBezTo>
                  <a:pt x="69" y="1366"/>
                  <a:pt x="69" y="1366"/>
                  <a:pt x="70" y="1367"/>
                </a:cubicBezTo>
                <a:cubicBezTo>
                  <a:pt x="70" y="1367"/>
                  <a:pt x="70" y="1367"/>
                  <a:pt x="70" y="1367"/>
                </a:cubicBezTo>
                <a:cubicBezTo>
                  <a:pt x="70" y="1367"/>
                  <a:pt x="71" y="1367"/>
                  <a:pt x="71" y="1367"/>
                </a:cubicBezTo>
                <a:cubicBezTo>
                  <a:pt x="71" y="1367"/>
                  <a:pt x="71" y="1367"/>
                  <a:pt x="72" y="1367"/>
                </a:cubicBezTo>
                <a:cubicBezTo>
                  <a:pt x="72" y="1367"/>
                  <a:pt x="72" y="1367"/>
                  <a:pt x="72" y="1367"/>
                </a:cubicBezTo>
                <a:cubicBezTo>
                  <a:pt x="72" y="1367"/>
                  <a:pt x="72" y="1367"/>
                  <a:pt x="73" y="1367"/>
                </a:cubicBezTo>
                <a:cubicBezTo>
                  <a:pt x="73" y="1367"/>
                  <a:pt x="74" y="1367"/>
                  <a:pt x="75" y="1368"/>
                </a:cubicBezTo>
                <a:cubicBezTo>
                  <a:pt x="75" y="1368"/>
                  <a:pt x="75" y="1368"/>
                  <a:pt x="76" y="1368"/>
                </a:cubicBezTo>
                <a:cubicBezTo>
                  <a:pt x="76" y="1368"/>
                  <a:pt x="77" y="1368"/>
                  <a:pt x="77" y="1368"/>
                </a:cubicBezTo>
                <a:cubicBezTo>
                  <a:pt x="77" y="1368"/>
                  <a:pt x="77" y="1368"/>
                  <a:pt x="77" y="1368"/>
                </a:cubicBezTo>
                <a:cubicBezTo>
                  <a:pt x="77" y="1368"/>
                  <a:pt x="77" y="1368"/>
                  <a:pt x="78" y="1368"/>
                </a:cubicBezTo>
                <a:cubicBezTo>
                  <a:pt x="78" y="1368"/>
                  <a:pt x="78" y="1368"/>
                  <a:pt x="79" y="1368"/>
                </a:cubicBezTo>
                <a:cubicBezTo>
                  <a:pt x="79" y="1368"/>
                  <a:pt x="80" y="1368"/>
                  <a:pt x="80" y="1368"/>
                </a:cubicBezTo>
                <a:cubicBezTo>
                  <a:pt x="81" y="1368"/>
                  <a:pt x="81" y="1368"/>
                  <a:pt x="82" y="1367"/>
                </a:cubicBezTo>
                <a:cubicBezTo>
                  <a:pt x="82" y="1367"/>
                  <a:pt x="82" y="1367"/>
                  <a:pt x="83" y="1367"/>
                </a:cubicBezTo>
                <a:cubicBezTo>
                  <a:pt x="83" y="1367"/>
                  <a:pt x="83" y="1367"/>
                  <a:pt x="83" y="1367"/>
                </a:cubicBezTo>
                <a:cubicBezTo>
                  <a:pt x="84" y="1367"/>
                  <a:pt x="84" y="1367"/>
                  <a:pt x="84" y="1367"/>
                </a:cubicBezTo>
                <a:cubicBezTo>
                  <a:pt x="84" y="1367"/>
                  <a:pt x="85" y="1367"/>
                  <a:pt x="85" y="1367"/>
                </a:cubicBezTo>
                <a:cubicBezTo>
                  <a:pt x="85" y="1367"/>
                  <a:pt x="85" y="1367"/>
                  <a:pt x="85" y="1367"/>
                </a:cubicBezTo>
                <a:cubicBezTo>
                  <a:pt x="85" y="1367"/>
                  <a:pt x="86" y="1367"/>
                  <a:pt x="86" y="1367"/>
                </a:cubicBezTo>
                <a:cubicBezTo>
                  <a:pt x="86" y="1366"/>
                  <a:pt x="87" y="1366"/>
                  <a:pt x="88" y="1366"/>
                </a:cubicBezTo>
                <a:cubicBezTo>
                  <a:pt x="88" y="1366"/>
                  <a:pt x="88" y="1366"/>
                  <a:pt x="88" y="1366"/>
                </a:cubicBezTo>
                <a:cubicBezTo>
                  <a:pt x="89" y="1366"/>
                  <a:pt x="89" y="1366"/>
                  <a:pt x="89" y="1366"/>
                </a:cubicBezTo>
                <a:cubicBezTo>
                  <a:pt x="89" y="1365"/>
                  <a:pt x="89" y="1365"/>
                  <a:pt x="90" y="1365"/>
                </a:cubicBezTo>
                <a:cubicBezTo>
                  <a:pt x="90" y="1365"/>
                  <a:pt x="90" y="1365"/>
                  <a:pt x="90" y="1365"/>
                </a:cubicBezTo>
                <a:cubicBezTo>
                  <a:pt x="91" y="1365"/>
                  <a:pt x="91" y="1365"/>
                  <a:pt x="92" y="1364"/>
                </a:cubicBezTo>
                <a:cubicBezTo>
                  <a:pt x="92" y="1364"/>
                  <a:pt x="92" y="1364"/>
                  <a:pt x="93" y="1364"/>
                </a:cubicBezTo>
                <a:cubicBezTo>
                  <a:pt x="93" y="1364"/>
                  <a:pt x="93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5" y="1363"/>
                  <a:pt x="95" y="1363"/>
                </a:cubicBezTo>
                <a:cubicBezTo>
                  <a:pt x="95" y="1362"/>
                  <a:pt x="95" y="1362"/>
                  <a:pt x="95" y="1362"/>
                </a:cubicBezTo>
                <a:cubicBezTo>
                  <a:pt x="96" y="1362"/>
                  <a:pt x="96" y="1362"/>
                  <a:pt x="96" y="1361"/>
                </a:cubicBezTo>
                <a:cubicBezTo>
                  <a:pt x="97" y="1361"/>
                  <a:pt x="97" y="1361"/>
                  <a:pt x="97" y="1360"/>
                </a:cubicBezTo>
                <a:cubicBezTo>
                  <a:pt x="98" y="1360"/>
                  <a:pt x="98" y="1360"/>
                  <a:pt x="98" y="1360"/>
                </a:cubicBezTo>
                <a:cubicBezTo>
                  <a:pt x="98" y="1359"/>
                  <a:pt x="99" y="1359"/>
                  <a:pt x="99" y="1359"/>
                </a:cubicBezTo>
                <a:cubicBezTo>
                  <a:pt x="99" y="1359"/>
                  <a:pt x="99" y="1359"/>
                  <a:pt x="99" y="1359"/>
                </a:cubicBezTo>
                <a:cubicBezTo>
                  <a:pt x="99" y="1359"/>
                  <a:pt x="99" y="1359"/>
                  <a:pt x="100" y="1358"/>
                </a:cubicBezTo>
                <a:cubicBezTo>
                  <a:pt x="100" y="1358"/>
                  <a:pt x="100" y="1358"/>
                  <a:pt x="100" y="1357"/>
                </a:cubicBezTo>
                <a:cubicBezTo>
                  <a:pt x="101" y="1357"/>
                  <a:pt x="101" y="1357"/>
                  <a:pt x="102" y="1356"/>
                </a:cubicBezTo>
                <a:cubicBezTo>
                  <a:pt x="102" y="1356"/>
                  <a:pt x="102" y="1355"/>
                  <a:pt x="102" y="1355"/>
                </a:cubicBezTo>
                <a:cubicBezTo>
                  <a:pt x="102" y="1355"/>
                  <a:pt x="102" y="1355"/>
                  <a:pt x="102" y="1355"/>
                </a:cubicBezTo>
                <a:cubicBezTo>
                  <a:pt x="102" y="1355"/>
                  <a:pt x="102" y="1355"/>
                  <a:pt x="103" y="1355"/>
                </a:cubicBezTo>
                <a:cubicBezTo>
                  <a:pt x="103" y="1354"/>
                  <a:pt x="103" y="1354"/>
                  <a:pt x="103" y="1354"/>
                </a:cubicBezTo>
                <a:cubicBezTo>
                  <a:pt x="103" y="1354"/>
                  <a:pt x="103" y="1354"/>
                  <a:pt x="103" y="1353"/>
                </a:cubicBezTo>
                <a:cubicBezTo>
                  <a:pt x="327" y="1418"/>
                  <a:pt x="327" y="1418"/>
                  <a:pt x="327" y="1418"/>
                </a:cubicBezTo>
                <a:cubicBezTo>
                  <a:pt x="327" y="1419"/>
                  <a:pt x="327" y="1419"/>
                  <a:pt x="327" y="1420"/>
                </a:cubicBezTo>
                <a:cubicBezTo>
                  <a:pt x="327" y="1420"/>
                  <a:pt x="327" y="1420"/>
                  <a:pt x="327" y="1421"/>
                </a:cubicBezTo>
                <a:cubicBezTo>
                  <a:pt x="327" y="1421"/>
                  <a:pt x="327" y="1422"/>
                  <a:pt x="327" y="1423"/>
                </a:cubicBezTo>
                <a:cubicBezTo>
                  <a:pt x="327" y="1423"/>
                  <a:pt x="327" y="1423"/>
                  <a:pt x="327" y="1424"/>
                </a:cubicBezTo>
                <a:cubicBezTo>
                  <a:pt x="327" y="1424"/>
                  <a:pt x="327" y="1425"/>
                  <a:pt x="328" y="1425"/>
                </a:cubicBezTo>
                <a:cubicBezTo>
                  <a:pt x="328" y="1426"/>
                  <a:pt x="328" y="1426"/>
                  <a:pt x="328" y="1426"/>
                </a:cubicBezTo>
                <a:cubicBezTo>
                  <a:pt x="328" y="1426"/>
                  <a:pt x="328" y="1426"/>
                  <a:pt x="328" y="1427"/>
                </a:cubicBezTo>
                <a:cubicBezTo>
                  <a:pt x="328" y="1427"/>
                  <a:pt x="328" y="1428"/>
                  <a:pt x="328" y="1428"/>
                </a:cubicBezTo>
                <a:cubicBezTo>
                  <a:pt x="329" y="1429"/>
                  <a:pt x="329" y="1429"/>
                  <a:pt x="329" y="1430"/>
                </a:cubicBezTo>
                <a:cubicBezTo>
                  <a:pt x="329" y="1430"/>
                  <a:pt x="329" y="1430"/>
                  <a:pt x="329" y="1431"/>
                </a:cubicBezTo>
                <a:cubicBezTo>
                  <a:pt x="330" y="1431"/>
                  <a:pt x="330" y="1432"/>
                  <a:pt x="330" y="1432"/>
                </a:cubicBezTo>
                <a:cubicBezTo>
                  <a:pt x="330" y="1433"/>
                  <a:pt x="331" y="1433"/>
                  <a:pt x="331" y="1433"/>
                </a:cubicBezTo>
                <a:cubicBezTo>
                  <a:pt x="331" y="1434"/>
                  <a:pt x="331" y="1434"/>
                  <a:pt x="332" y="1435"/>
                </a:cubicBezTo>
                <a:cubicBezTo>
                  <a:pt x="332" y="1435"/>
                  <a:pt x="332" y="1436"/>
                  <a:pt x="332" y="1436"/>
                </a:cubicBezTo>
                <a:cubicBezTo>
                  <a:pt x="333" y="1436"/>
                  <a:pt x="333" y="1437"/>
                  <a:pt x="333" y="1437"/>
                </a:cubicBezTo>
                <a:cubicBezTo>
                  <a:pt x="334" y="1438"/>
                  <a:pt x="334" y="1438"/>
                  <a:pt x="334" y="1438"/>
                </a:cubicBezTo>
                <a:cubicBezTo>
                  <a:pt x="334" y="1439"/>
                  <a:pt x="335" y="1439"/>
                  <a:pt x="335" y="1439"/>
                </a:cubicBezTo>
                <a:cubicBezTo>
                  <a:pt x="335" y="1440"/>
                  <a:pt x="336" y="1440"/>
                  <a:pt x="336" y="1440"/>
                </a:cubicBezTo>
                <a:cubicBezTo>
                  <a:pt x="337" y="1441"/>
                  <a:pt x="337" y="1441"/>
                  <a:pt x="337" y="1441"/>
                </a:cubicBezTo>
                <a:cubicBezTo>
                  <a:pt x="338" y="1442"/>
                  <a:pt x="338" y="1442"/>
                  <a:pt x="338" y="1442"/>
                </a:cubicBezTo>
                <a:cubicBezTo>
                  <a:pt x="339" y="1443"/>
                  <a:pt x="339" y="1443"/>
                  <a:pt x="339" y="1443"/>
                </a:cubicBezTo>
                <a:cubicBezTo>
                  <a:pt x="340" y="1443"/>
                  <a:pt x="340" y="1444"/>
                  <a:pt x="341" y="1444"/>
                </a:cubicBezTo>
                <a:cubicBezTo>
                  <a:pt x="341" y="1444"/>
                  <a:pt x="341" y="1444"/>
                  <a:pt x="342" y="1445"/>
                </a:cubicBezTo>
                <a:cubicBezTo>
                  <a:pt x="342" y="1445"/>
                  <a:pt x="343" y="1445"/>
                  <a:pt x="343" y="1445"/>
                </a:cubicBezTo>
                <a:cubicBezTo>
                  <a:pt x="344" y="1446"/>
                  <a:pt x="344" y="1446"/>
                  <a:pt x="345" y="1446"/>
                </a:cubicBezTo>
                <a:cubicBezTo>
                  <a:pt x="345" y="1446"/>
                  <a:pt x="345" y="1446"/>
                  <a:pt x="346" y="1446"/>
                </a:cubicBezTo>
                <a:cubicBezTo>
                  <a:pt x="346" y="1447"/>
                  <a:pt x="347" y="1447"/>
                  <a:pt x="348" y="1447"/>
                </a:cubicBezTo>
                <a:cubicBezTo>
                  <a:pt x="348" y="1447"/>
                  <a:pt x="348" y="1447"/>
                  <a:pt x="348" y="1447"/>
                </a:cubicBezTo>
                <a:cubicBezTo>
                  <a:pt x="348" y="1447"/>
                  <a:pt x="349" y="1447"/>
                  <a:pt x="349" y="1447"/>
                </a:cubicBezTo>
                <a:cubicBezTo>
                  <a:pt x="349" y="1448"/>
                  <a:pt x="350" y="1448"/>
                  <a:pt x="351" y="1448"/>
                </a:cubicBezTo>
                <a:cubicBezTo>
                  <a:pt x="351" y="1448"/>
                  <a:pt x="351" y="1448"/>
                  <a:pt x="352" y="1448"/>
                </a:cubicBezTo>
                <a:cubicBezTo>
                  <a:pt x="352" y="1448"/>
                  <a:pt x="353" y="1448"/>
                  <a:pt x="353" y="1448"/>
                </a:cubicBezTo>
                <a:cubicBezTo>
                  <a:pt x="354" y="1448"/>
                  <a:pt x="354" y="1448"/>
                  <a:pt x="355" y="1448"/>
                </a:cubicBezTo>
                <a:cubicBezTo>
                  <a:pt x="355" y="1448"/>
                  <a:pt x="355" y="1448"/>
                  <a:pt x="356" y="1448"/>
                </a:cubicBezTo>
                <a:cubicBezTo>
                  <a:pt x="411" y="1674"/>
                  <a:pt x="411" y="1674"/>
                  <a:pt x="411" y="1674"/>
                </a:cubicBezTo>
                <a:cubicBezTo>
                  <a:pt x="411" y="1674"/>
                  <a:pt x="411" y="1674"/>
                  <a:pt x="411" y="1675"/>
                </a:cubicBezTo>
                <a:cubicBezTo>
                  <a:pt x="411" y="1675"/>
                  <a:pt x="411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09" y="1676"/>
                  <a:pt x="409" y="1676"/>
                  <a:pt x="409" y="1676"/>
                </a:cubicBezTo>
                <a:cubicBezTo>
                  <a:pt x="408" y="1676"/>
                  <a:pt x="408" y="1677"/>
                  <a:pt x="408" y="1677"/>
                </a:cubicBezTo>
                <a:cubicBezTo>
                  <a:pt x="407" y="1677"/>
                  <a:pt x="407" y="1678"/>
                  <a:pt x="407" y="1678"/>
                </a:cubicBezTo>
                <a:cubicBezTo>
                  <a:pt x="406" y="1678"/>
                  <a:pt x="406" y="1678"/>
                  <a:pt x="406" y="1679"/>
                </a:cubicBezTo>
                <a:cubicBezTo>
                  <a:pt x="406" y="1679"/>
                  <a:pt x="405" y="1679"/>
                  <a:pt x="405" y="1679"/>
                </a:cubicBezTo>
                <a:cubicBezTo>
                  <a:pt x="405" y="1679"/>
                  <a:pt x="405" y="1679"/>
                  <a:pt x="405" y="1679"/>
                </a:cubicBezTo>
                <a:cubicBezTo>
                  <a:pt x="405" y="1679"/>
                  <a:pt x="405" y="1680"/>
                  <a:pt x="404" y="1680"/>
                </a:cubicBezTo>
                <a:cubicBezTo>
                  <a:pt x="404" y="1680"/>
                  <a:pt x="404" y="1681"/>
                  <a:pt x="404" y="1681"/>
                </a:cubicBezTo>
                <a:cubicBezTo>
                  <a:pt x="403" y="1681"/>
                  <a:pt x="403" y="1682"/>
                  <a:pt x="402" y="1682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1" y="1684"/>
                  <a:pt x="401" y="1684"/>
                </a:cubicBezTo>
                <a:cubicBezTo>
                  <a:pt x="401" y="1684"/>
                  <a:pt x="401" y="1684"/>
                  <a:pt x="401" y="1685"/>
                </a:cubicBezTo>
                <a:cubicBezTo>
                  <a:pt x="401" y="1685"/>
                  <a:pt x="400" y="1685"/>
                  <a:pt x="400" y="1686"/>
                </a:cubicBezTo>
                <a:cubicBezTo>
                  <a:pt x="400" y="1686"/>
                  <a:pt x="400" y="1687"/>
                  <a:pt x="399" y="1687"/>
                </a:cubicBezTo>
                <a:cubicBezTo>
                  <a:pt x="399" y="1687"/>
                  <a:pt x="399" y="1688"/>
                  <a:pt x="399" y="1688"/>
                </a:cubicBezTo>
                <a:cubicBezTo>
                  <a:pt x="399" y="1688"/>
                  <a:pt x="399" y="1689"/>
                  <a:pt x="399" y="1689"/>
                </a:cubicBezTo>
                <a:cubicBezTo>
                  <a:pt x="399" y="1689"/>
                  <a:pt x="399" y="1689"/>
                  <a:pt x="399" y="1689"/>
                </a:cubicBezTo>
                <a:cubicBezTo>
                  <a:pt x="398" y="1689"/>
                  <a:pt x="398" y="1689"/>
                  <a:pt x="398" y="1690"/>
                </a:cubicBezTo>
                <a:cubicBezTo>
                  <a:pt x="398" y="1690"/>
                  <a:pt x="398" y="1691"/>
                  <a:pt x="398" y="1691"/>
                </a:cubicBezTo>
                <a:cubicBezTo>
                  <a:pt x="398" y="1692"/>
                  <a:pt x="397" y="1692"/>
                  <a:pt x="397" y="1692"/>
                </a:cubicBezTo>
                <a:cubicBezTo>
                  <a:pt x="397" y="1692"/>
                  <a:pt x="397" y="1692"/>
                  <a:pt x="397" y="1692"/>
                </a:cubicBezTo>
                <a:cubicBezTo>
                  <a:pt x="397" y="1693"/>
                  <a:pt x="397" y="1693"/>
                  <a:pt x="397" y="1694"/>
                </a:cubicBezTo>
                <a:cubicBezTo>
                  <a:pt x="397" y="1694"/>
                  <a:pt x="397" y="1694"/>
                  <a:pt x="397" y="1694"/>
                </a:cubicBezTo>
                <a:cubicBezTo>
                  <a:pt x="397" y="1695"/>
                  <a:pt x="397" y="1695"/>
                  <a:pt x="397" y="1695"/>
                </a:cubicBezTo>
                <a:cubicBezTo>
                  <a:pt x="397" y="1696"/>
                  <a:pt x="396" y="1697"/>
                  <a:pt x="396" y="1697"/>
                </a:cubicBezTo>
                <a:cubicBezTo>
                  <a:pt x="396" y="1698"/>
                  <a:pt x="396" y="1698"/>
                  <a:pt x="396" y="1698"/>
                </a:cubicBezTo>
                <a:cubicBezTo>
                  <a:pt x="396" y="1699"/>
                  <a:pt x="396" y="1699"/>
                  <a:pt x="396" y="1700"/>
                </a:cubicBezTo>
                <a:cubicBezTo>
                  <a:pt x="396" y="1700"/>
                  <a:pt x="396" y="1700"/>
                  <a:pt x="396" y="1700"/>
                </a:cubicBezTo>
                <a:cubicBezTo>
                  <a:pt x="396" y="1701"/>
                  <a:pt x="396" y="1701"/>
                  <a:pt x="396" y="1701"/>
                </a:cubicBezTo>
                <a:cubicBezTo>
                  <a:pt x="396" y="1702"/>
                  <a:pt x="396" y="1702"/>
                  <a:pt x="396" y="1703"/>
                </a:cubicBezTo>
                <a:cubicBezTo>
                  <a:pt x="396" y="1703"/>
                  <a:pt x="396" y="1704"/>
                  <a:pt x="396" y="1704"/>
                </a:cubicBezTo>
                <a:cubicBezTo>
                  <a:pt x="397" y="1705"/>
                  <a:pt x="397" y="1705"/>
                  <a:pt x="397" y="1705"/>
                </a:cubicBezTo>
                <a:cubicBezTo>
                  <a:pt x="397" y="1705"/>
                  <a:pt x="397" y="1706"/>
                  <a:pt x="397" y="1706"/>
                </a:cubicBezTo>
                <a:cubicBezTo>
                  <a:pt x="397" y="1706"/>
                  <a:pt x="397" y="1707"/>
                  <a:pt x="397" y="1707"/>
                </a:cubicBezTo>
                <a:cubicBezTo>
                  <a:pt x="397" y="1707"/>
                  <a:pt x="397" y="1707"/>
                  <a:pt x="397" y="1708"/>
                </a:cubicBezTo>
                <a:cubicBezTo>
                  <a:pt x="397" y="1708"/>
                  <a:pt x="397" y="1708"/>
                  <a:pt x="397" y="1708"/>
                </a:cubicBezTo>
                <a:cubicBezTo>
                  <a:pt x="397" y="1709"/>
                  <a:pt x="398" y="1710"/>
                  <a:pt x="398" y="1710"/>
                </a:cubicBezTo>
                <a:cubicBezTo>
                  <a:pt x="398" y="1710"/>
                  <a:pt x="398" y="1711"/>
                  <a:pt x="398" y="1711"/>
                </a:cubicBezTo>
                <a:cubicBezTo>
                  <a:pt x="398" y="1711"/>
                  <a:pt x="398" y="1711"/>
                  <a:pt x="398" y="1711"/>
                </a:cubicBezTo>
                <a:cubicBezTo>
                  <a:pt x="399" y="1712"/>
                  <a:pt x="399" y="1712"/>
                  <a:pt x="399" y="1713"/>
                </a:cubicBezTo>
                <a:cubicBezTo>
                  <a:pt x="399" y="1713"/>
                  <a:pt x="399" y="1714"/>
                  <a:pt x="400" y="1714"/>
                </a:cubicBezTo>
                <a:cubicBezTo>
                  <a:pt x="400" y="1714"/>
                  <a:pt x="400" y="1714"/>
                  <a:pt x="400" y="1715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1" y="1875"/>
                  <a:pt x="231" y="1875"/>
                  <a:pt x="230" y="1875"/>
                </a:cubicBezTo>
                <a:cubicBezTo>
                  <a:pt x="230" y="1875"/>
                  <a:pt x="229" y="1874"/>
                  <a:pt x="229" y="1874"/>
                </a:cubicBezTo>
                <a:cubicBezTo>
                  <a:pt x="229" y="1874"/>
                  <a:pt x="229" y="1874"/>
                  <a:pt x="228" y="1874"/>
                </a:cubicBezTo>
                <a:cubicBezTo>
                  <a:pt x="228" y="1874"/>
                  <a:pt x="228" y="1874"/>
                  <a:pt x="228" y="1874"/>
                </a:cubicBezTo>
                <a:cubicBezTo>
                  <a:pt x="227" y="1873"/>
                  <a:pt x="226" y="1873"/>
                  <a:pt x="226" y="1873"/>
                </a:cubicBezTo>
                <a:cubicBezTo>
                  <a:pt x="226" y="1873"/>
                  <a:pt x="225" y="1873"/>
                  <a:pt x="225" y="1873"/>
                </a:cubicBezTo>
                <a:cubicBezTo>
                  <a:pt x="225" y="1873"/>
                  <a:pt x="225" y="1873"/>
                  <a:pt x="225" y="1873"/>
                </a:cubicBezTo>
                <a:cubicBezTo>
                  <a:pt x="224" y="1873"/>
                  <a:pt x="224" y="1872"/>
                  <a:pt x="223" y="1872"/>
                </a:cubicBezTo>
                <a:cubicBezTo>
                  <a:pt x="223" y="1872"/>
                  <a:pt x="223" y="1872"/>
                  <a:pt x="223" y="1872"/>
                </a:cubicBezTo>
                <a:cubicBezTo>
                  <a:pt x="222" y="1872"/>
                  <a:pt x="222" y="1872"/>
                  <a:pt x="222" y="1872"/>
                </a:cubicBezTo>
                <a:cubicBezTo>
                  <a:pt x="221" y="1872"/>
                  <a:pt x="221" y="1872"/>
                  <a:pt x="220" y="1872"/>
                </a:cubicBezTo>
                <a:cubicBezTo>
                  <a:pt x="220" y="1872"/>
                  <a:pt x="219" y="1872"/>
                  <a:pt x="219" y="1872"/>
                </a:cubicBezTo>
                <a:cubicBezTo>
                  <a:pt x="218" y="1872"/>
                  <a:pt x="218" y="1872"/>
                  <a:pt x="218" y="1872"/>
                </a:cubicBezTo>
                <a:cubicBezTo>
                  <a:pt x="218" y="1872"/>
                  <a:pt x="217" y="1872"/>
                  <a:pt x="217" y="1872"/>
                </a:cubicBezTo>
                <a:cubicBezTo>
                  <a:pt x="217" y="1872"/>
                  <a:pt x="217" y="1872"/>
                  <a:pt x="217" y="1872"/>
                </a:cubicBezTo>
                <a:cubicBezTo>
                  <a:pt x="217" y="1872"/>
                  <a:pt x="216" y="1872"/>
                  <a:pt x="216" y="1872"/>
                </a:cubicBezTo>
                <a:cubicBezTo>
                  <a:pt x="215" y="1872"/>
                  <a:pt x="215" y="1872"/>
                  <a:pt x="215" y="1872"/>
                </a:cubicBezTo>
                <a:cubicBezTo>
                  <a:pt x="214" y="1872"/>
                  <a:pt x="213" y="1872"/>
                  <a:pt x="213" y="1872"/>
                </a:cubicBezTo>
                <a:cubicBezTo>
                  <a:pt x="213" y="1872"/>
                  <a:pt x="212" y="1872"/>
                  <a:pt x="212" y="1872"/>
                </a:cubicBezTo>
                <a:cubicBezTo>
                  <a:pt x="212" y="1872"/>
                  <a:pt x="212" y="1872"/>
                  <a:pt x="211" y="1872"/>
                </a:cubicBezTo>
                <a:cubicBezTo>
                  <a:pt x="211" y="1872"/>
                  <a:pt x="210" y="1872"/>
                  <a:pt x="210" y="1872"/>
                </a:cubicBezTo>
                <a:cubicBezTo>
                  <a:pt x="210" y="1872"/>
                  <a:pt x="210" y="1872"/>
                  <a:pt x="210" y="1872"/>
                </a:cubicBezTo>
                <a:cubicBezTo>
                  <a:pt x="209" y="1873"/>
                  <a:pt x="209" y="1873"/>
                  <a:pt x="209" y="1873"/>
                </a:cubicBezTo>
                <a:cubicBezTo>
                  <a:pt x="208" y="1873"/>
                  <a:pt x="208" y="1873"/>
                  <a:pt x="207" y="1873"/>
                </a:cubicBezTo>
                <a:cubicBezTo>
                  <a:pt x="207" y="1873"/>
                  <a:pt x="207" y="1873"/>
                  <a:pt x="206" y="1874"/>
                </a:cubicBezTo>
                <a:cubicBezTo>
                  <a:pt x="206" y="1874"/>
                  <a:pt x="206" y="1874"/>
                  <a:pt x="206" y="1874"/>
                </a:cubicBezTo>
                <a:cubicBezTo>
                  <a:pt x="205" y="1874"/>
                  <a:pt x="205" y="1874"/>
                  <a:pt x="204" y="1874"/>
                </a:cubicBezTo>
                <a:cubicBezTo>
                  <a:pt x="204" y="1874"/>
                  <a:pt x="203" y="1875"/>
                  <a:pt x="203" y="1875"/>
                </a:cubicBezTo>
                <a:cubicBezTo>
                  <a:pt x="203" y="1875"/>
                  <a:pt x="202" y="1875"/>
                  <a:pt x="202" y="1876"/>
                </a:cubicBezTo>
                <a:cubicBezTo>
                  <a:pt x="202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0" y="1876"/>
                </a:cubicBezTo>
                <a:cubicBezTo>
                  <a:pt x="200" y="1877"/>
                  <a:pt x="200" y="1877"/>
                  <a:pt x="199" y="1877"/>
                </a:cubicBezTo>
                <a:cubicBezTo>
                  <a:pt x="199" y="1877"/>
                  <a:pt x="199" y="1878"/>
                  <a:pt x="198" y="1878"/>
                </a:cubicBezTo>
                <a:cubicBezTo>
                  <a:pt x="198" y="1878"/>
                  <a:pt x="197" y="1879"/>
                  <a:pt x="197" y="1879"/>
                </a:cubicBezTo>
                <a:cubicBezTo>
                  <a:pt x="197" y="1879"/>
                  <a:pt x="197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5" y="1881"/>
                  <a:pt x="195" y="1881"/>
                </a:cubicBezTo>
                <a:cubicBezTo>
                  <a:pt x="195" y="1881"/>
                  <a:pt x="194" y="1882"/>
                  <a:pt x="194" y="1882"/>
                </a:cubicBezTo>
                <a:cubicBezTo>
                  <a:pt x="194" y="1882"/>
                  <a:pt x="193" y="1883"/>
                  <a:pt x="193" y="1883"/>
                </a:cubicBezTo>
                <a:cubicBezTo>
                  <a:pt x="193" y="1884"/>
                  <a:pt x="193" y="1884"/>
                  <a:pt x="192" y="1884"/>
                </a:cubicBezTo>
                <a:cubicBezTo>
                  <a:pt x="192" y="1884"/>
                  <a:pt x="192" y="1884"/>
                  <a:pt x="192" y="1884"/>
                </a:cubicBezTo>
                <a:cubicBezTo>
                  <a:pt x="192" y="1884"/>
                  <a:pt x="192" y="1885"/>
                  <a:pt x="192" y="1885"/>
                </a:cubicBezTo>
                <a:cubicBezTo>
                  <a:pt x="192" y="1885"/>
                  <a:pt x="192" y="1885"/>
                  <a:pt x="191" y="1886"/>
                </a:cubicBezTo>
                <a:cubicBezTo>
                  <a:pt x="191" y="1886"/>
                  <a:pt x="191" y="1886"/>
                  <a:pt x="191" y="1886"/>
                </a:cubicBezTo>
                <a:cubicBezTo>
                  <a:pt x="0" y="1830"/>
                  <a:pt x="0" y="1830"/>
                  <a:pt x="0" y="1830"/>
                </a:cubicBezTo>
                <a:cubicBezTo>
                  <a:pt x="0" y="1847"/>
                  <a:pt x="0" y="1847"/>
                  <a:pt x="0" y="1847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2"/>
                  <a:pt x="187" y="1902"/>
                  <a:pt x="187" y="1902"/>
                </a:cubicBezTo>
                <a:cubicBezTo>
                  <a:pt x="187" y="1903"/>
                  <a:pt x="187" y="1903"/>
                  <a:pt x="187" y="1904"/>
                </a:cubicBezTo>
                <a:cubicBezTo>
                  <a:pt x="187" y="1904"/>
                  <a:pt x="187" y="1905"/>
                  <a:pt x="187" y="1905"/>
                </a:cubicBezTo>
                <a:cubicBezTo>
                  <a:pt x="187" y="1906"/>
                  <a:pt x="187" y="1906"/>
                  <a:pt x="187" y="1906"/>
                </a:cubicBezTo>
                <a:cubicBezTo>
                  <a:pt x="187" y="1906"/>
                  <a:pt x="187" y="1907"/>
                  <a:pt x="187" y="1907"/>
                </a:cubicBezTo>
                <a:cubicBezTo>
                  <a:pt x="187" y="1907"/>
                  <a:pt x="188" y="1908"/>
                  <a:pt x="188" y="1908"/>
                </a:cubicBezTo>
                <a:cubicBezTo>
                  <a:pt x="188" y="1908"/>
                  <a:pt x="188" y="1909"/>
                  <a:pt x="188" y="1909"/>
                </a:cubicBezTo>
                <a:cubicBezTo>
                  <a:pt x="188" y="1909"/>
                  <a:pt x="188" y="1909"/>
                  <a:pt x="188" y="1909"/>
                </a:cubicBezTo>
                <a:cubicBezTo>
                  <a:pt x="188" y="1910"/>
                  <a:pt x="188" y="1911"/>
                  <a:pt x="188" y="1911"/>
                </a:cubicBezTo>
                <a:cubicBezTo>
                  <a:pt x="189" y="1911"/>
                  <a:pt x="189" y="1912"/>
                  <a:pt x="189" y="1912"/>
                </a:cubicBezTo>
                <a:cubicBezTo>
                  <a:pt x="189" y="1912"/>
                  <a:pt x="189" y="1912"/>
                  <a:pt x="189" y="1913"/>
                </a:cubicBezTo>
                <a:cubicBezTo>
                  <a:pt x="189" y="1913"/>
                  <a:pt x="189" y="1913"/>
                  <a:pt x="190" y="1914"/>
                </a:cubicBezTo>
                <a:cubicBezTo>
                  <a:pt x="190" y="1914"/>
                  <a:pt x="190" y="1915"/>
                  <a:pt x="190" y="1915"/>
                </a:cubicBezTo>
                <a:cubicBezTo>
                  <a:pt x="190" y="1916"/>
                  <a:pt x="191" y="1916"/>
                  <a:pt x="191" y="1916"/>
                </a:cubicBezTo>
                <a:cubicBezTo>
                  <a:pt x="191" y="1917"/>
                  <a:pt x="191" y="1917"/>
                  <a:pt x="191" y="1917"/>
                </a:cubicBezTo>
                <a:cubicBezTo>
                  <a:pt x="191" y="1917"/>
                  <a:pt x="192" y="1918"/>
                  <a:pt x="192" y="1918"/>
                </a:cubicBezTo>
                <a:cubicBezTo>
                  <a:pt x="192" y="1918"/>
                  <a:pt x="192" y="1918"/>
                  <a:pt x="192" y="1918"/>
                </a:cubicBezTo>
                <a:cubicBezTo>
                  <a:pt x="192" y="1918"/>
                  <a:pt x="192" y="1918"/>
                  <a:pt x="192" y="1919"/>
                </a:cubicBezTo>
                <a:cubicBezTo>
                  <a:pt x="193" y="1919"/>
                  <a:pt x="193" y="1920"/>
                  <a:pt x="193" y="1920"/>
                </a:cubicBezTo>
                <a:cubicBezTo>
                  <a:pt x="194" y="1920"/>
                  <a:pt x="194" y="1921"/>
                  <a:pt x="194" y="1921"/>
                </a:cubicBezTo>
                <a:cubicBezTo>
                  <a:pt x="194" y="1921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6" y="1923"/>
                  <a:pt x="196" y="1923"/>
                  <a:pt x="196" y="1923"/>
                </a:cubicBezTo>
                <a:cubicBezTo>
                  <a:pt x="196" y="1923"/>
                  <a:pt x="197" y="1923"/>
                  <a:pt x="197" y="1924"/>
                </a:cubicBezTo>
                <a:cubicBezTo>
                  <a:pt x="197" y="1924"/>
                  <a:pt x="197" y="1924"/>
                  <a:pt x="197" y="1924"/>
                </a:cubicBezTo>
                <a:cubicBezTo>
                  <a:pt x="198" y="1924"/>
                  <a:pt x="198" y="1925"/>
                  <a:pt x="199" y="1925"/>
                </a:cubicBezTo>
                <a:cubicBezTo>
                  <a:pt x="199" y="1925"/>
                  <a:pt x="199" y="1926"/>
                  <a:pt x="199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1" y="1927"/>
                  <a:pt x="201" y="1927"/>
                </a:cubicBezTo>
                <a:cubicBezTo>
                  <a:pt x="201" y="1927"/>
                  <a:pt x="201" y="1927"/>
                  <a:pt x="201" y="1927"/>
                </a:cubicBezTo>
                <a:cubicBezTo>
                  <a:pt x="201" y="1927"/>
                  <a:pt x="202" y="1927"/>
                  <a:pt x="202" y="1927"/>
                </a:cubicBezTo>
                <a:cubicBezTo>
                  <a:pt x="202" y="1928"/>
                  <a:pt x="203" y="1928"/>
                  <a:pt x="203" y="1928"/>
                </a:cubicBezTo>
                <a:cubicBezTo>
                  <a:pt x="204" y="1928"/>
                  <a:pt x="204" y="1928"/>
                  <a:pt x="204" y="1928"/>
                </a:cubicBezTo>
                <a:cubicBezTo>
                  <a:pt x="204" y="1929"/>
                  <a:pt x="204" y="1929"/>
                  <a:pt x="205" y="1929"/>
                </a:cubicBezTo>
                <a:cubicBezTo>
                  <a:pt x="205" y="1929"/>
                  <a:pt x="205" y="1929"/>
                  <a:pt x="205" y="1929"/>
                </a:cubicBezTo>
                <a:cubicBezTo>
                  <a:pt x="205" y="1929"/>
                  <a:pt x="206" y="1929"/>
                  <a:pt x="206" y="1929"/>
                </a:cubicBezTo>
                <a:cubicBezTo>
                  <a:pt x="207" y="1930"/>
                  <a:pt x="207" y="1930"/>
                  <a:pt x="208" y="1930"/>
                </a:cubicBezTo>
                <a:cubicBezTo>
                  <a:pt x="208" y="1930"/>
                  <a:pt x="208" y="1930"/>
                  <a:pt x="208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10" y="1930"/>
                  <a:pt x="210" y="1931"/>
                  <a:pt x="210" y="1931"/>
                </a:cubicBezTo>
                <a:cubicBezTo>
                  <a:pt x="210" y="1931"/>
                  <a:pt x="211" y="1931"/>
                  <a:pt x="211" y="1931"/>
                </a:cubicBezTo>
                <a:cubicBezTo>
                  <a:pt x="211" y="1931"/>
                  <a:pt x="211" y="1931"/>
                  <a:pt x="212" y="1931"/>
                </a:cubicBezTo>
                <a:cubicBezTo>
                  <a:pt x="212" y="1931"/>
                  <a:pt x="212" y="1931"/>
                  <a:pt x="212" y="1931"/>
                </a:cubicBezTo>
                <a:cubicBezTo>
                  <a:pt x="212" y="1931"/>
                  <a:pt x="213" y="1931"/>
                  <a:pt x="213" y="1931"/>
                </a:cubicBezTo>
                <a:cubicBezTo>
                  <a:pt x="214" y="1931"/>
                  <a:pt x="214" y="1931"/>
                  <a:pt x="215" y="1931"/>
                </a:cubicBezTo>
                <a:cubicBezTo>
                  <a:pt x="215" y="1931"/>
                  <a:pt x="215" y="1931"/>
                  <a:pt x="216" y="1931"/>
                </a:cubicBezTo>
                <a:cubicBezTo>
                  <a:pt x="216" y="1931"/>
                  <a:pt x="216" y="1931"/>
                  <a:pt x="216" y="1931"/>
                </a:cubicBezTo>
                <a:cubicBezTo>
                  <a:pt x="272" y="2157"/>
                  <a:pt x="272" y="2157"/>
                  <a:pt x="272" y="2157"/>
                </a:cubicBezTo>
                <a:cubicBezTo>
                  <a:pt x="272" y="2157"/>
                  <a:pt x="271" y="2157"/>
                  <a:pt x="271" y="2157"/>
                </a:cubicBezTo>
                <a:cubicBezTo>
                  <a:pt x="271" y="2158"/>
                  <a:pt x="271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69" y="2159"/>
                  <a:pt x="269" y="2159"/>
                </a:cubicBezTo>
                <a:cubicBezTo>
                  <a:pt x="268" y="2159"/>
                  <a:pt x="268" y="2160"/>
                  <a:pt x="268" y="2160"/>
                </a:cubicBezTo>
                <a:cubicBezTo>
                  <a:pt x="267" y="2160"/>
                  <a:pt x="267" y="2160"/>
                  <a:pt x="267" y="2161"/>
                </a:cubicBezTo>
                <a:cubicBezTo>
                  <a:pt x="266" y="2161"/>
                  <a:pt x="266" y="2161"/>
                  <a:pt x="266" y="2162"/>
                </a:cubicBezTo>
                <a:cubicBezTo>
                  <a:pt x="266" y="2162"/>
                  <a:pt x="266" y="2162"/>
                  <a:pt x="265" y="2162"/>
                </a:cubicBezTo>
                <a:cubicBezTo>
                  <a:pt x="265" y="2162"/>
                  <a:pt x="265" y="2162"/>
                  <a:pt x="265" y="2162"/>
                </a:cubicBezTo>
                <a:cubicBezTo>
                  <a:pt x="265" y="2162"/>
                  <a:pt x="265" y="2163"/>
                  <a:pt x="264" y="2163"/>
                </a:cubicBezTo>
                <a:cubicBezTo>
                  <a:pt x="264" y="2163"/>
                  <a:pt x="264" y="2163"/>
                  <a:pt x="264" y="2164"/>
                </a:cubicBezTo>
                <a:cubicBezTo>
                  <a:pt x="263" y="2164"/>
                  <a:pt x="263" y="2165"/>
                  <a:pt x="263" y="2165"/>
                </a:cubicBezTo>
                <a:cubicBezTo>
                  <a:pt x="262" y="2165"/>
                  <a:pt x="262" y="2166"/>
                  <a:pt x="262" y="2166"/>
                </a:cubicBezTo>
                <a:cubicBezTo>
                  <a:pt x="262" y="2166"/>
                  <a:pt x="262" y="2166"/>
                  <a:pt x="262" y="2166"/>
                </a:cubicBezTo>
                <a:cubicBezTo>
                  <a:pt x="262" y="2166"/>
                  <a:pt x="262" y="2166"/>
                  <a:pt x="261" y="2166"/>
                </a:cubicBezTo>
                <a:cubicBezTo>
                  <a:pt x="261" y="2167"/>
                  <a:pt x="261" y="2167"/>
                  <a:pt x="261" y="2167"/>
                </a:cubicBezTo>
                <a:cubicBezTo>
                  <a:pt x="261" y="2168"/>
                  <a:pt x="260" y="2168"/>
                  <a:pt x="260" y="2168"/>
                </a:cubicBezTo>
                <a:cubicBezTo>
                  <a:pt x="260" y="2169"/>
                  <a:pt x="260" y="2169"/>
                  <a:pt x="259" y="2170"/>
                </a:cubicBezTo>
                <a:cubicBezTo>
                  <a:pt x="259" y="2170"/>
                  <a:pt x="259" y="2171"/>
                  <a:pt x="259" y="2171"/>
                </a:cubicBezTo>
                <a:cubicBezTo>
                  <a:pt x="259" y="2171"/>
                  <a:pt x="259" y="2172"/>
                  <a:pt x="259" y="2172"/>
                </a:cubicBezTo>
                <a:cubicBezTo>
                  <a:pt x="259" y="2172"/>
                  <a:pt x="258" y="2172"/>
                  <a:pt x="258" y="2173"/>
                </a:cubicBezTo>
                <a:cubicBezTo>
                  <a:pt x="258" y="2173"/>
                  <a:pt x="258" y="2174"/>
                  <a:pt x="258" y="2174"/>
                </a:cubicBezTo>
                <a:cubicBezTo>
                  <a:pt x="258" y="2174"/>
                  <a:pt x="258" y="2175"/>
                  <a:pt x="257" y="2175"/>
                </a:cubicBezTo>
                <a:cubicBezTo>
                  <a:pt x="257" y="2175"/>
                  <a:pt x="257" y="2175"/>
                  <a:pt x="257" y="2175"/>
                </a:cubicBezTo>
                <a:cubicBezTo>
                  <a:pt x="257" y="2176"/>
                  <a:pt x="257" y="2176"/>
                  <a:pt x="257" y="2177"/>
                </a:cubicBezTo>
                <a:cubicBezTo>
                  <a:pt x="257" y="2177"/>
                  <a:pt x="257" y="2177"/>
                  <a:pt x="257" y="2177"/>
                </a:cubicBezTo>
                <a:cubicBezTo>
                  <a:pt x="257" y="2178"/>
                  <a:pt x="257" y="2178"/>
                  <a:pt x="257" y="2178"/>
                </a:cubicBezTo>
                <a:cubicBezTo>
                  <a:pt x="257" y="2179"/>
                  <a:pt x="257" y="2179"/>
                  <a:pt x="257" y="2180"/>
                </a:cubicBezTo>
                <a:cubicBezTo>
                  <a:pt x="256" y="2180"/>
                  <a:pt x="256" y="2181"/>
                  <a:pt x="256" y="2181"/>
                </a:cubicBezTo>
                <a:cubicBezTo>
                  <a:pt x="256" y="2182"/>
                  <a:pt x="256" y="2182"/>
                  <a:pt x="256" y="2182"/>
                </a:cubicBezTo>
                <a:cubicBezTo>
                  <a:pt x="256" y="2183"/>
                  <a:pt x="256" y="2183"/>
                  <a:pt x="256" y="2183"/>
                </a:cubicBezTo>
                <a:cubicBezTo>
                  <a:pt x="256" y="2183"/>
                  <a:pt x="256" y="2184"/>
                  <a:pt x="256" y="2184"/>
                </a:cubicBezTo>
                <a:cubicBezTo>
                  <a:pt x="256" y="2185"/>
                  <a:pt x="256" y="2185"/>
                  <a:pt x="256" y="2185"/>
                </a:cubicBezTo>
                <a:cubicBezTo>
                  <a:pt x="256" y="2186"/>
                  <a:pt x="256" y="2187"/>
                  <a:pt x="257" y="2187"/>
                </a:cubicBezTo>
                <a:cubicBezTo>
                  <a:pt x="257" y="2187"/>
                  <a:pt x="257" y="2188"/>
                  <a:pt x="257" y="2188"/>
                </a:cubicBezTo>
                <a:cubicBezTo>
                  <a:pt x="257" y="2188"/>
                  <a:pt x="257" y="2188"/>
                  <a:pt x="257" y="2189"/>
                </a:cubicBezTo>
                <a:cubicBezTo>
                  <a:pt x="257" y="2189"/>
                  <a:pt x="257" y="2190"/>
                  <a:pt x="257" y="2190"/>
                </a:cubicBezTo>
                <a:cubicBezTo>
                  <a:pt x="257" y="2190"/>
                  <a:pt x="257" y="2190"/>
                  <a:pt x="257" y="2190"/>
                </a:cubicBezTo>
                <a:cubicBezTo>
                  <a:pt x="257" y="2191"/>
                  <a:pt x="257" y="2191"/>
                  <a:pt x="257" y="2191"/>
                </a:cubicBezTo>
                <a:cubicBezTo>
                  <a:pt x="258" y="2192"/>
                  <a:pt x="258" y="2192"/>
                  <a:pt x="258" y="2193"/>
                </a:cubicBezTo>
                <a:cubicBezTo>
                  <a:pt x="258" y="2193"/>
                  <a:pt x="258" y="2193"/>
                  <a:pt x="258" y="2194"/>
                </a:cubicBezTo>
                <a:cubicBezTo>
                  <a:pt x="258" y="2194"/>
                  <a:pt x="258" y="2194"/>
                  <a:pt x="258" y="2194"/>
                </a:cubicBezTo>
                <a:cubicBezTo>
                  <a:pt x="259" y="2195"/>
                  <a:pt x="259" y="2195"/>
                  <a:pt x="259" y="2196"/>
                </a:cubicBezTo>
                <a:cubicBezTo>
                  <a:pt x="259" y="2196"/>
                  <a:pt x="259" y="2197"/>
                  <a:pt x="260" y="2197"/>
                </a:cubicBezTo>
                <a:cubicBezTo>
                  <a:pt x="260" y="2197"/>
                  <a:pt x="260" y="2197"/>
                  <a:pt x="260" y="2197"/>
                </a:cubicBezTo>
                <a:cubicBezTo>
                  <a:pt x="92" y="2359"/>
                  <a:pt x="92" y="2359"/>
                  <a:pt x="92" y="2359"/>
                </a:cubicBezTo>
                <a:cubicBezTo>
                  <a:pt x="92" y="2359"/>
                  <a:pt x="92" y="2358"/>
                  <a:pt x="92" y="2358"/>
                </a:cubicBezTo>
                <a:cubicBezTo>
                  <a:pt x="91" y="2358"/>
                  <a:pt x="91" y="2358"/>
                  <a:pt x="90" y="2358"/>
                </a:cubicBezTo>
                <a:cubicBezTo>
                  <a:pt x="90" y="2357"/>
                  <a:pt x="89" y="2357"/>
                  <a:pt x="89" y="2357"/>
                </a:cubicBezTo>
                <a:cubicBezTo>
                  <a:pt x="89" y="2357"/>
                  <a:pt x="89" y="2357"/>
                  <a:pt x="88" y="2357"/>
                </a:cubicBezTo>
                <a:cubicBezTo>
                  <a:pt x="88" y="2357"/>
                  <a:pt x="88" y="2357"/>
                  <a:pt x="88" y="2356"/>
                </a:cubicBezTo>
                <a:cubicBezTo>
                  <a:pt x="87" y="2356"/>
                  <a:pt x="87" y="2356"/>
                  <a:pt x="86" y="2356"/>
                </a:cubicBezTo>
                <a:cubicBezTo>
                  <a:pt x="86" y="2356"/>
                  <a:pt x="85" y="2356"/>
                  <a:pt x="85" y="2356"/>
                </a:cubicBezTo>
                <a:cubicBezTo>
                  <a:pt x="85" y="2356"/>
                  <a:pt x="85" y="2356"/>
                  <a:pt x="85" y="2356"/>
                </a:cubicBezTo>
                <a:cubicBezTo>
                  <a:pt x="84" y="2355"/>
                  <a:pt x="84" y="2355"/>
                  <a:pt x="83" y="2355"/>
                </a:cubicBezTo>
                <a:cubicBezTo>
                  <a:pt x="83" y="2355"/>
                  <a:pt x="83" y="2355"/>
                  <a:pt x="83" y="2355"/>
                </a:cubicBezTo>
                <a:cubicBezTo>
                  <a:pt x="83" y="2355"/>
                  <a:pt x="82" y="2355"/>
                  <a:pt x="82" y="2355"/>
                </a:cubicBezTo>
                <a:cubicBezTo>
                  <a:pt x="81" y="2355"/>
                  <a:pt x="81" y="2355"/>
                  <a:pt x="80" y="2355"/>
                </a:cubicBezTo>
                <a:cubicBezTo>
                  <a:pt x="80" y="2355"/>
                  <a:pt x="79" y="2355"/>
                  <a:pt x="79" y="2355"/>
                </a:cubicBezTo>
                <a:cubicBezTo>
                  <a:pt x="79" y="2355"/>
                  <a:pt x="78" y="2354"/>
                  <a:pt x="78" y="2354"/>
                </a:cubicBezTo>
                <a:cubicBezTo>
                  <a:pt x="78" y="2354"/>
                  <a:pt x="77" y="2354"/>
                  <a:pt x="77" y="2354"/>
                </a:cubicBezTo>
                <a:cubicBezTo>
                  <a:pt x="77" y="2354"/>
                  <a:pt x="76" y="2354"/>
                  <a:pt x="76" y="2354"/>
                </a:cubicBezTo>
                <a:cubicBezTo>
                  <a:pt x="76" y="2354"/>
                  <a:pt x="75" y="2355"/>
                  <a:pt x="75" y="2355"/>
                </a:cubicBezTo>
                <a:cubicBezTo>
                  <a:pt x="74" y="2355"/>
                  <a:pt x="74" y="2355"/>
                  <a:pt x="73" y="2355"/>
                </a:cubicBezTo>
                <a:cubicBezTo>
                  <a:pt x="73" y="2355"/>
                  <a:pt x="72" y="2355"/>
                  <a:pt x="72" y="2355"/>
                </a:cubicBezTo>
                <a:cubicBezTo>
                  <a:pt x="72" y="2355"/>
                  <a:pt x="72" y="2355"/>
                  <a:pt x="71" y="2355"/>
                </a:cubicBezTo>
                <a:cubicBezTo>
                  <a:pt x="71" y="2355"/>
                  <a:pt x="70" y="2355"/>
                  <a:pt x="70" y="2355"/>
                </a:cubicBezTo>
                <a:cubicBezTo>
                  <a:pt x="70" y="2355"/>
                  <a:pt x="70" y="2355"/>
                  <a:pt x="70" y="2355"/>
                </a:cubicBezTo>
                <a:cubicBezTo>
                  <a:pt x="69" y="2355"/>
                  <a:pt x="69" y="2355"/>
                  <a:pt x="69" y="2356"/>
                </a:cubicBezTo>
                <a:cubicBezTo>
                  <a:pt x="68" y="2356"/>
                  <a:pt x="68" y="2356"/>
                  <a:pt x="67" y="2356"/>
                </a:cubicBezTo>
                <a:cubicBezTo>
                  <a:pt x="67" y="2356"/>
                  <a:pt x="67" y="2356"/>
                  <a:pt x="66" y="2356"/>
                </a:cubicBezTo>
                <a:cubicBezTo>
                  <a:pt x="66" y="2356"/>
                  <a:pt x="66" y="2357"/>
                  <a:pt x="66" y="2357"/>
                </a:cubicBezTo>
                <a:cubicBezTo>
                  <a:pt x="65" y="2357"/>
                  <a:pt x="65" y="2357"/>
                  <a:pt x="65" y="2357"/>
                </a:cubicBezTo>
                <a:cubicBezTo>
                  <a:pt x="64" y="2357"/>
                  <a:pt x="64" y="2358"/>
                  <a:pt x="63" y="2358"/>
                </a:cubicBezTo>
                <a:cubicBezTo>
                  <a:pt x="63" y="2358"/>
                  <a:pt x="62" y="2358"/>
                  <a:pt x="62" y="2358"/>
                </a:cubicBezTo>
                <a:cubicBezTo>
                  <a:pt x="62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0" y="2360"/>
                  <a:pt x="60" y="2360"/>
                  <a:pt x="60" y="2360"/>
                </a:cubicBezTo>
                <a:cubicBezTo>
                  <a:pt x="59" y="2360"/>
                  <a:pt x="59" y="2361"/>
                  <a:pt x="58" y="2361"/>
                </a:cubicBezTo>
                <a:cubicBezTo>
                  <a:pt x="58" y="2361"/>
                  <a:pt x="58" y="2362"/>
                  <a:pt x="57" y="2362"/>
                </a:cubicBezTo>
                <a:cubicBezTo>
                  <a:pt x="57" y="2362"/>
                  <a:pt x="57" y="2362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5" y="2364"/>
                  <a:pt x="55" y="2364"/>
                </a:cubicBezTo>
                <a:cubicBezTo>
                  <a:pt x="55" y="2364"/>
                  <a:pt x="55" y="2364"/>
                  <a:pt x="54" y="2365"/>
                </a:cubicBezTo>
                <a:cubicBezTo>
                  <a:pt x="54" y="2365"/>
                  <a:pt x="54" y="2366"/>
                  <a:pt x="53" y="2366"/>
                </a:cubicBezTo>
                <a:cubicBezTo>
                  <a:pt x="53" y="2366"/>
                  <a:pt x="53" y="2367"/>
                  <a:pt x="53" y="2367"/>
                </a:cubicBezTo>
                <a:cubicBezTo>
                  <a:pt x="52" y="2367"/>
                  <a:pt x="52" y="2367"/>
                  <a:pt x="52" y="2367"/>
                </a:cubicBezTo>
                <a:cubicBezTo>
                  <a:pt x="52" y="2367"/>
                  <a:pt x="52" y="2367"/>
                  <a:pt x="52" y="2368"/>
                </a:cubicBezTo>
                <a:cubicBezTo>
                  <a:pt x="52" y="2368"/>
                  <a:pt x="52" y="2368"/>
                  <a:pt x="52" y="2368"/>
                </a:cubicBezTo>
                <a:cubicBezTo>
                  <a:pt x="51" y="2369"/>
                  <a:pt x="51" y="2369"/>
                  <a:pt x="51" y="2369"/>
                </a:cubicBezTo>
                <a:cubicBezTo>
                  <a:pt x="0" y="2354"/>
                  <a:pt x="0" y="2354"/>
                  <a:pt x="0" y="2354"/>
                </a:cubicBezTo>
                <a:cubicBezTo>
                  <a:pt x="0" y="2370"/>
                  <a:pt x="0" y="2370"/>
                  <a:pt x="0" y="2370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5"/>
                  <a:pt x="47" y="2385"/>
                </a:cubicBezTo>
                <a:cubicBezTo>
                  <a:pt x="47" y="2386"/>
                  <a:pt x="47" y="2386"/>
                  <a:pt x="47" y="2386"/>
                </a:cubicBezTo>
                <a:cubicBezTo>
                  <a:pt x="47" y="2387"/>
                  <a:pt x="47" y="2388"/>
                  <a:pt x="47" y="2388"/>
                </a:cubicBezTo>
                <a:cubicBezTo>
                  <a:pt x="47" y="2389"/>
                  <a:pt x="47" y="2389"/>
                  <a:pt x="47" y="2389"/>
                </a:cubicBezTo>
                <a:cubicBezTo>
                  <a:pt x="47" y="2389"/>
                  <a:pt x="47" y="2390"/>
                  <a:pt x="47" y="2390"/>
                </a:cubicBezTo>
                <a:cubicBezTo>
                  <a:pt x="48" y="2390"/>
                  <a:pt x="48" y="2391"/>
                  <a:pt x="48" y="2391"/>
                </a:cubicBezTo>
                <a:cubicBezTo>
                  <a:pt x="48" y="2391"/>
                  <a:pt x="48" y="2391"/>
                  <a:pt x="48" y="2391"/>
                </a:cubicBezTo>
                <a:cubicBezTo>
                  <a:pt x="48" y="2392"/>
                  <a:pt x="48" y="2392"/>
                  <a:pt x="48" y="2392"/>
                </a:cubicBezTo>
                <a:cubicBezTo>
                  <a:pt x="48" y="2393"/>
                  <a:pt x="48" y="2393"/>
                  <a:pt x="49" y="2394"/>
                </a:cubicBezTo>
                <a:cubicBezTo>
                  <a:pt x="49" y="2394"/>
                  <a:pt x="49" y="2394"/>
                  <a:pt x="49" y="2395"/>
                </a:cubicBezTo>
                <a:cubicBezTo>
                  <a:pt x="49" y="2395"/>
                  <a:pt x="49" y="2395"/>
                  <a:pt x="49" y="2395"/>
                </a:cubicBezTo>
                <a:cubicBezTo>
                  <a:pt x="49" y="2396"/>
                  <a:pt x="49" y="2396"/>
                  <a:pt x="50" y="2397"/>
                </a:cubicBezTo>
                <a:cubicBezTo>
                  <a:pt x="50" y="2397"/>
                  <a:pt x="50" y="2398"/>
                  <a:pt x="50" y="2398"/>
                </a:cubicBezTo>
                <a:cubicBezTo>
                  <a:pt x="51" y="2398"/>
                  <a:pt x="51" y="2399"/>
                  <a:pt x="51" y="2399"/>
                </a:cubicBezTo>
                <a:cubicBezTo>
                  <a:pt x="51" y="2399"/>
                  <a:pt x="51" y="2400"/>
                  <a:pt x="51" y="2400"/>
                </a:cubicBezTo>
                <a:cubicBezTo>
                  <a:pt x="52" y="2400"/>
                  <a:pt x="52" y="2400"/>
                  <a:pt x="52" y="2400"/>
                </a:cubicBezTo>
                <a:cubicBezTo>
                  <a:pt x="52" y="2401"/>
                  <a:pt x="52" y="2401"/>
                  <a:pt x="52" y="2401"/>
                </a:cubicBezTo>
                <a:cubicBezTo>
                  <a:pt x="52" y="2401"/>
                  <a:pt x="52" y="2401"/>
                  <a:pt x="52" y="2402"/>
                </a:cubicBezTo>
                <a:cubicBezTo>
                  <a:pt x="53" y="2402"/>
                  <a:pt x="53" y="2402"/>
                  <a:pt x="53" y="2403"/>
                </a:cubicBezTo>
                <a:cubicBezTo>
                  <a:pt x="54" y="2403"/>
                  <a:pt x="54" y="2404"/>
                  <a:pt x="54" y="2404"/>
                </a:cubicBezTo>
                <a:cubicBezTo>
                  <a:pt x="55" y="2404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6" y="2405"/>
                  <a:pt x="56" y="2406"/>
                  <a:pt x="56" y="2406"/>
                </a:cubicBezTo>
                <a:cubicBezTo>
                  <a:pt x="57" y="2406"/>
                  <a:pt x="57" y="2407"/>
                  <a:pt x="57" y="2407"/>
                </a:cubicBezTo>
                <a:cubicBezTo>
                  <a:pt x="58" y="2407"/>
                  <a:pt x="58" y="2408"/>
                  <a:pt x="59" y="2408"/>
                </a:cubicBezTo>
                <a:cubicBezTo>
                  <a:pt x="59" y="2408"/>
                  <a:pt x="59" y="2408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1" y="2409"/>
                  <a:pt x="61" y="2410"/>
                </a:cubicBezTo>
                <a:cubicBezTo>
                  <a:pt x="61" y="2410"/>
                  <a:pt x="62" y="2410"/>
                  <a:pt x="62" y="2410"/>
                </a:cubicBezTo>
                <a:cubicBezTo>
                  <a:pt x="62" y="2411"/>
                  <a:pt x="63" y="2411"/>
                  <a:pt x="63" y="2411"/>
                </a:cubicBezTo>
                <a:cubicBezTo>
                  <a:pt x="64" y="2411"/>
                  <a:pt x="64" y="2411"/>
                  <a:pt x="65" y="2412"/>
                </a:cubicBezTo>
                <a:cubicBezTo>
                  <a:pt x="65" y="2412"/>
                  <a:pt x="65" y="2412"/>
                  <a:pt x="65" y="2412"/>
                </a:cubicBezTo>
                <a:cubicBezTo>
                  <a:pt x="66" y="2412"/>
                  <a:pt x="66" y="2412"/>
                  <a:pt x="66" y="2412"/>
                </a:cubicBezTo>
                <a:cubicBezTo>
                  <a:pt x="67" y="2412"/>
                  <a:pt x="67" y="2413"/>
                  <a:pt x="68" y="2413"/>
                </a:cubicBezTo>
                <a:cubicBezTo>
                  <a:pt x="68" y="2413"/>
                  <a:pt x="68" y="2413"/>
                  <a:pt x="69" y="2413"/>
                </a:cubicBezTo>
                <a:cubicBezTo>
                  <a:pt x="69" y="2413"/>
                  <a:pt x="69" y="2413"/>
                  <a:pt x="69" y="2413"/>
                </a:cubicBezTo>
                <a:cubicBezTo>
                  <a:pt x="69" y="2413"/>
                  <a:pt x="70" y="2413"/>
                  <a:pt x="70" y="2413"/>
                </a:cubicBezTo>
                <a:cubicBezTo>
                  <a:pt x="70" y="2413"/>
                  <a:pt x="71" y="2414"/>
                  <a:pt x="71" y="2414"/>
                </a:cubicBezTo>
                <a:cubicBezTo>
                  <a:pt x="71" y="2414"/>
                  <a:pt x="71" y="2414"/>
                  <a:pt x="72" y="2414"/>
                </a:cubicBezTo>
                <a:cubicBezTo>
                  <a:pt x="72" y="2414"/>
                  <a:pt x="73" y="2414"/>
                  <a:pt x="74" y="2414"/>
                </a:cubicBezTo>
                <a:cubicBezTo>
                  <a:pt x="74" y="2414"/>
                  <a:pt x="74" y="2414"/>
                  <a:pt x="75" y="2414"/>
                </a:cubicBezTo>
                <a:cubicBezTo>
                  <a:pt x="75" y="2414"/>
                  <a:pt x="76" y="2414"/>
                  <a:pt x="76" y="2414"/>
                </a:cubicBezTo>
                <a:cubicBezTo>
                  <a:pt x="76" y="2414"/>
                  <a:pt x="76" y="2414"/>
                  <a:pt x="76" y="2414"/>
                </a:cubicBezTo>
                <a:cubicBezTo>
                  <a:pt x="132" y="2640"/>
                  <a:pt x="132" y="2640"/>
                  <a:pt x="132" y="2640"/>
                </a:cubicBezTo>
                <a:cubicBezTo>
                  <a:pt x="132" y="2640"/>
                  <a:pt x="132" y="2640"/>
                  <a:pt x="131" y="2640"/>
                </a:cubicBezTo>
                <a:cubicBezTo>
                  <a:pt x="131" y="2640"/>
                  <a:pt x="131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29" y="2642"/>
                  <a:pt x="129" y="2642"/>
                </a:cubicBezTo>
                <a:cubicBezTo>
                  <a:pt x="129" y="2642"/>
                  <a:pt x="128" y="2642"/>
                  <a:pt x="128" y="2643"/>
                </a:cubicBezTo>
                <a:cubicBezTo>
                  <a:pt x="127" y="2643"/>
                  <a:pt x="127" y="2643"/>
                  <a:pt x="127" y="2644"/>
                </a:cubicBezTo>
                <a:cubicBezTo>
                  <a:pt x="126" y="2644"/>
                  <a:pt x="126" y="2644"/>
                  <a:pt x="126" y="2644"/>
                </a:cubicBezTo>
                <a:cubicBezTo>
                  <a:pt x="126" y="2645"/>
                  <a:pt x="126" y="2645"/>
                  <a:pt x="126" y="2645"/>
                </a:cubicBezTo>
                <a:cubicBezTo>
                  <a:pt x="126" y="2645"/>
                  <a:pt x="125" y="2645"/>
                  <a:pt x="125" y="2645"/>
                </a:cubicBezTo>
                <a:cubicBezTo>
                  <a:pt x="125" y="2645"/>
                  <a:pt x="125" y="2645"/>
                  <a:pt x="125" y="2646"/>
                </a:cubicBezTo>
                <a:cubicBezTo>
                  <a:pt x="124" y="2646"/>
                  <a:pt x="124" y="2646"/>
                  <a:pt x="124" y="2647"/>
                </a:cubicBezTo>
                <a:cubicBezTo>
                  <a:pt x="123" y="2647"/>
                  <a:pt x="123" y="2647"/>
                  <a:pt x="123" y="2648"/>
                </a:cubicBezTo>
                <a:cubicBezTo>
                  <a:pt x="122" y="2648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1" y="2650"/>
                  <a:pt x="121" y="2650"/>
                  <a:pt x="121" y="2650"/>
                </a:cubicBezTo>
                <a:cubicBezTo>
                  <a:pt x="121" y="2651"/>
                  <a:pt x="121" y="2651"/>
                  <a:pt x="120" y="2651"/>
                </a:cubicBezTo>
                <a:cubicBezTo>
                  <a:pt x="120" y="2652"/>
                  <a:pt x="120" y="2652"/>
                  <a:pt x="120" y="2653"/>
                </a:cubicBezTo>
                <a:cubicBezTo>
                  <a:pt x="119" y="2653"/>
                  <a:pt x="119" y="2654"/>
                  <a:pt x="119" y="2654"/>
                </a:cubicBezTo>
                <a:cubicBezTo>
                  <a:pt x="119" y="2654"/>
                  <a:pt x="119" y="2654"/>
                  <a:pt x="119" y="2655"/>
                </a:cubicBezTo>
                <a:cubicBezTo>
                  <a:pt x="119" y="2655"/>
                  <a:pt x="119" y="2655"/>
                  <a:pt x="118" y="2655"/>
                </a:cubicBezTo>
                <a:cubicBezTo>
                  <a:pt x="118" y="2656"/>
                  <a:pt x="118" y="2656"/>
                  <a:pt x="118" y="2657"/>
                </a:cubicBezTo>
                <a:cubicBezTo>
                  <a:pt x="118" y="2657"/>
                  <a:pt x="118" y="2658"/>
                  <a:pt x="118" y="2658"/>
                </a:cubicBezTo>
                <a:cubicBezTo>
                  <a:pt x="118" y="2658"/>
                  <a:pt x="118" y="2658"/>
                  <a:pt x="117" y="2658"/>
                </a:cubicBezTo>
                <a:cubicBezTo>
                  <a:pt x="117" y="2659"/>
                  <a:pt x="117" y="2659"/>
                  <a:pt x="117" y="2660"/>
                </a:cubicBezTo>
                <a:cubicBezTo>
                  <a:pt x="117" y="2660"/>
                  <a:pt x="117" y="2660"/>
                  <a:pt x="117" y="2660"/>
                </a:cubicBezTo>
                <a:cubicBezTo>
                  <a:pt x="117" y="2660"/>
                  <a:pt x="117" y="2661"/>
                  <a:pt x="117" y="2661"/>
                </a:cubicBezTo>
                <a:cubicBezTo>
                  <a:pt x="117" y="2662"/>
                  <a:pt x="117" y="2662"/>
                  <a:pt x="117" y="2663"/>
                </a:cubicBezTo>
                <a:cubicBezTo>
                  <a:pt x="117" y="2663"/>
                  <a:pt x="117" y="2664"/>
                  <a:pt x="116" y="2664"/>
                </a:cubicBezTo>
                <a:cubicBezTo>
                  <a:pt x="116" y="2664"/>
                  <a:pt x="116" y="2665"/>
                  <a:pt x="116" y="2665"/>
                </a:cubicBezTo>
                <a:cubicBezTo>
                  <a:pt x="116" y="2665"/>
                  <a:pt x="116" y="2666"/>
                  <a:pt x="116" y="2666"/>
                </a:cubicBezTo>
                <a:cubicBezTo>
                  <a:pt x="116" y="2666"/>
                  <a:pt x="116" y="2667"/>
                  <a:pt x="116" y="2667"/>
                </a:cubicBezTo>
                <a:cubicBezTo>
                  <a:pt x="116" y="2667"/>
                  <a:pt x="116" y="2668"/>
                  <a:pt x="116" y="2668"/>
                </a:cubicBezTo>
                <a:cubicBezTo>
                  <a:pt x="117" y="2669"/>
                  <a:pt x="117" y="2669"/>
                  <a:pt x="117" y="2670"/>
                </a:cubicBezTo>
                <a:cubicBezTo>
                  <a:pt x="117" y="2670"/>
                  <a:pt x="117" y="2671"/>
                  <a:pt x="117" y="2671"/>
                </a:cubicBezTo>
                <a:cubicBezTo>
                  <a:pt x="117" y="2671"/>
                  <a:pt x="117" y="2671"/>
                  <a:pt x="117" y="2672"/>
                </a:cubicBezTo>
                <a:cubicBezTo>
                  <a:pt x="117" y="2672"/>
                  <a:pt x="117" y="2672"/>
                  <a:pt x="117" y="2673"/>
                </a:cubicBezTo>
                <a:cubicBezTo>
                  <a:pt x="117" y="2673"/>
                  <a:pt x="117" y="2673"/>
                  <a:pt x="117" y="2673"/>
                </a:cubicBezTo>
                <a:cubicBezTo>
                  <a:pt x="117" y="2674"/>
                  <a:pt x="117" y="2674"/>
                  <a:pt x="118" y="2674"/>
                </a:cubicBezTo>
                <a:cubicBezTo>
                  <a:pt x="118" y="2675"/>
                  <a:pt x="118" y="2675"/>
                  <a:pt x="118" y="2676"/>
                </a:cubicBezTo>
                <a:cubicBezTo>
                  <a:pt x="118" y="2676"/>
                  <a:pt x="118" y="2676"/>
                  <a:pt x="118" y="2677"/>
                </a:cubicBezTo>
                <a:cubicBezTo>
                  <a:pt x="118" y="2677"/>
                  <a:pt x="118" y="2677"/>
                  <a:pt x="119" y="2677"/>
                </a:cubicBezTo>
                <a:cubicBezTo>
                  <a:pt x="119" y="2678"/>
                  <a:pt x="119" y="2678"/>
                  <a:pt x="119" y="2678"/>
                </a:cubicBezTo>
                <a:cubicBezTo>
                  <a:pt x="119" y="2679"/>
                  <a:pt x="120" y="2679"/>
                  <a:pt x="120" y="2680"/>
                </a:cubicBezTo>
                <a:cubicBezTo>
                  <a:pt x="120" y="2680"/>
                  <a:pt x="120" y="2680"/>
                  <a:pt x="120" y="2680"/>
                </a:cubicBezTo>
                <a:cubicBezTo>
                  <a:pt x="0" y="2796"/>
                  <a:pt x="0" y="2796"/>
                  <a:pt x="0" y="2796"/>
                </a:cubicBezTo>
                <a:cubicBezTo>
                  <a:pt x="0" y="2818"/>
                  <a:pt x="0" y="2818"/>
                  <a:pt x="0" y="2818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2" y="2692"/>
                  <a:pt x="132" y="2693"/>
                  <a:pt x="133" y="2693"/>
                </a:cubicBezTo>
                <a:cubicBezTo>
                  <a:pt x="133" y="2693"/>
                  <a:pt x="134" y="2693"/>
                  <a:pt x="134" y="2693"/>
                </a:cubicBezTo>
                <a:cubicBezTo>
                  <a:pt x="134" y="2693"/>
                  <a:pt x="135" y="2694"/>
                  <a:pt x="135" y="2694"/>
                </a:cubicBezTo>
                <a:cubicBezTo>
                  <a:pt x="135" y="2694"/>
                  <a:pt x="135" y="2694"/>
                  <a:pt x="136" y="2694"/>
                </a:cubicBezTo>
                <a:cubicBezTo>
                  <a:pt x="136" y="2694"/>
                  <a:pt x="137" y="2694"/>
                  <a:pt x="137" y="2695"/>
                </a:cubicBezTo>
                <a:cubicBezTo>
                  <a:pt x="137" y="2695"/>
                  <a:pt x="138" y="2695"/>
                  <a:pt x="138" y="2695"/>
                </a:cubicBezTo>
                <a:cubicBezTo>
                  <a:pt x="138" y="2695"/>
                  <a:pt x="138" y="2695"/>
                  <a:pt x="138" y="2695"/>
                </a:cubicBezTo>
                <a:cubicBezTo>
                  <a:pt x="139" y="2695"/>
                  <a:pt x="139" y="2695"/>
                  <a:pt x="140" y="2695"/>
                </a:cubicBezTo>
                <a:cubicBezTo>
                  <a:pt x="140" y="2695"/>
                  <a:pt x="140" y="2695"/>
                  <a:pt x="140" y="2695"/>
                </a:cubicBezTo>
                <a:cubicBezTo>
                  <a:pt x="141" y="2695"/>
                  <a:pt x="141" y="2696"/>
                  <a:pt x="141" y="2696"/>
                </a:cubicBezTo>
                <a:cubicBezTo>
                  <a:pt x="142" y="2696"/>
                  <a:pt x="142" y="2696"/>
                  <a:pt x="143" y="2696"/>
                </a:cubicBezTo>
                <a:cubicBezTo>
                  <a:pt x="143" y="2696"/>
                  <a:pt x="144" y="2696"/>
                  <a:pt x="144" y="2696"/>
                </a:cubicBezTo>
                <a:cubicBezTo>
                  <a:pt x="145" y="2696"/>
                  <a:pt x="145" y="2696"/>
                  <a:pt x="145" y="2696"/>
                </a:cubicBezTo>
                <a:cubicBezTo>
                  <a:pt x="146" y="2696"/>
                  <a:pt x="146" y="2696"/>
                  <a:pt x="146" y="2696"/>
                </a:cubicBezTo>
                <a:cubicBezTo>
                  <a:pt x="146" y="2696"/>
                  <a:pt x="147" y="2696"/>
                  <a:pt x="147" y="2696"/>
                </a:cubicBezTo>
                <a:cubicBezTo>
                  <a:pt x="148" y="2696"/>
                  <a:pt x="148" y="2696"/>
                  <a:pt x="148" y="2696"/>
                </a:cubicBezTo>
                <a:cubicBezTo>
                  <a:pt x="149" y="2696"/>
                  <a:pt x="150" y="2696"/>
                  <a:pt x="150" y="2696"/>
                </a:cubicBezTo>
                <a:cubicBezTo>
                  <a:pt x="150" y="2696"/>
                  <a:pt x="151" y="2696"/>
                  <a:pt x="151" y="2696"/>
                </a:cubicBezTo>
                <a:cubicBezTo>
                  <a:pt x="151" y="2696"/>
                  <a:pt x="151" y="2696"/>
                  <a:pt x="152" y="2695"/>
                </a:cubicBezTo>
                <a:cubicBezTo>
                  <a:pt x="152" y="2695"/>
                  <a:pt x="153" y="2695"/>
                  <a:pt x="153" y="2695"/>
                </a:cubicBezTo>
                <a:cubicBezTo>
                  <a:pt x="153" y="2695"/>
                  <a:pt x="153" y="2695"/>
                  <a:pt x="153" y="2695"/>
                </a:cubicBezTo>
                <a:cubicBezTo>
                  <a:pt x="154" y="2695"/>
                  <a:pt x="154" y="2695"/>
                  <a:pt x="154" y="2695"/>
                </a:cubicBezTo>
                <a:cubicBezTo>
                  <a:pt x="155" y="2695"/>
                  <a:pt x="155" y="2695"/>
                  <a:pt x="156" y="2694"/>
                </a:cubicBezTo>
                <a:cubicBezTo>
                  <a:pt x="156" y="2694"/>
                  <a:pt x="156" y="2694"/>
                  <a:pt x="157" y="2694"/>
                </a:cubicBezTo>
                <a:cubicBezTo>
                  <a:pt x="157" y="2694"/>
                  <a:pt x="157" y="2694"/>
                  <a:pt x="157" y="2694"/>
                </a:cubicBezTo>
                <a:cubicBezTo>
                  <a:pt x="158" y="2694"/>
                  <a:pt x="158" y="2694"/>
                  <a:pt x="159" y="2693"/>
                </a:cubicBezTo>
                <a:cubicBezTo>
                  <a:pt x="159" y="2693"/>
                  <a:pt x="160" y="2693"/>
                  <a:pt x="160" y="2693"/>
                </a:cubicBezTo>
                <a:cubicBezTo>
                  <a:pt x="160" y="2692"/>
                  <a:pt x="161" y="2692"/>
                  <a:pt x="161" y="2692"/>
                </a:cubicBezTo>
                <a:cubicBezTo>
                  <a:pt x="161" y="2692"/>
                  <a:pt x="162" y="2692"/>
                  <a:pt x="162" y="2691"/>
                </a:cubicBezTo>
                <a:cubicBezTo>
                  <a:pt x="162" y="2691"/>
                  <a:pt x="162" y="2691"/>
                  <a:pt x="162" y="2691"/>
                </a:cubicBezTo>
                <a:cubicBezTo>
                  <a:pt x="162" y="2691"/>
                  <a:pt x="163" y="2691"/>
                  <a:pt x="163" y="2691"/>
                </a:cubicBezTo>
                <a:cubicBezTo>
                  <a:pt x="163" y="2691"/>
                  <a:pt x="163" y="2691"/>
                  <a:pt x="164" y="2690"/>
                </a:cubicBezTo>
                <a:cubicBezTo>
                  <a:pt x="164" y="2690"/>
                  <a:pt x="164" y="2690"/>
                  <a:pt x="165" y="2689"/>
                </a:cubicBezTo>
                <a:cubicBezTo>
                  <a:pt x="165" y="2689"/>
                  <a:pt x="166" y="2689"/>
                  <a:pt x="166" y="2689"/>
                </a:cubicBezTo>
                <a:cubicBezTo>
                  <a:pt x="166" y="2688"/>
                  <a:pt x="166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7"/>
                  <a:pt x="168" y="2687"/>
                  <a:pt x="168" y="2687"/>
                </a:cubicBezTo>
                <a:cubicBezTo>
                  <a:pt x="168" y="2686"/>
                  <a:pt x="169" y="2686"/>
                  <a:pt x="169" y="2686"/>
                </a:cubicBezTo>
                <a:cubicBezTo>
                  <a:pt x="169" y="2685"/>
                  <a:pt x="170" y="2685"/>
                  <a:pt x="170" y="2684"/>
                </a:cubicBezTo>
                <a:cubicBezTo>
                  <a:pt x="170" y="2684"/>
                  <a:pt x="170" y="2684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2"/>
                  <a:pt x="172" y="2682"/>
                </a:cubicBezTo>
                <a:cubicBezTo>
                  <a:pt x="172" y="2682"/>
                  <a:pt x="172" y="2682"/>
                  <a:pt x="172" y="2682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8"/>
                  <a:pt x="395" y="2750"/>
                  <a:pt x="396" y="2752"/>
                </a:cubicBezTo>
                <a:cubicBezTo>
                  <a:pt x="396" y="2752"/>
                  <a:pt x="396" y="2752"/>
                  <a:pt x="396" y="2752"/>
                </a:cubicBezTo>
                <a:cubicBezTo>
                  <a:pt x="396" y="2754"/>
                  <a:pt x="396" y="2756"/>
                  <a:pt x="397" y="2757"/>
                </a:cubicBezTo>
                <a:cubicBezTo>
                  <a:pt x="397" y="2757"/>
                  <a:pt x="397" y="2758"/>
                  <a:pt x="397" y="2758"/>
                </a:cubicBezTo>
                <a:cubicBezTo>
                  <a:pt x="398" y="2760"/>
                  <a:pt x="399" y="2761"/>
                  <a:pt x="400" y="2762"/>
                </a:cubicBezTo>
                <a:cubicBezTo>
                  <a:pt x="400" y="2763"/>
                  <a:pt x="400" y="2763"/>
                  <a:pt x="400" y="2763"/>
                </a:cubicBezTo>
                <a:cubicBezTo>
                  <a:pt x="401" y="2765"/>
                  <a:pt x="402" y="2766"/>
                  <a:pt x="403" y="2767"/>
                </a:cubicBezTo>
                <a:cubicBezTo>
                  <a:pt x="403" y="2767"/>
                  <a:pt x="403" y="2768"/>
                  <a:pt x="403" y="2768"/>
                </a:cubicBezTo>
                <a:cubicBezTo>
                  <a:pt x="404" y="2768"/>
                  <a:pt x="404" y="2768"/>
                  <a:pt x="404" y="2768"/>
                </a:cubicBezTo>
                <a:cubicBezTo>
                  <a:pt x="405" y="2769"/>
                  <a:pt x="406" y="2770"/>
                  <a:pt x="408" y="2771"/>
                </a:cubicBezTo>
                <a:cubicBezTo>
                  <a:pt x="408" y="2771"/>
                  <a:pt x="408" y="2772"/>
                  <a:pt x="408" y="2772"/>
                </a:cubicBezTo>
                <a:cubicBezTo>
                  <a:pt x="410" y="2773"/>
                  <a:pt x="411" y="2773"/>
                  <a:pt x="413" y="2774"/>
                </a:cubicBezTo>
                <a:cubicBezTo>
                  <a:pt x="413" y="2774"/>
                  <a:pt x="413" y="2774"/>
                  <a:pt x="413" y="2774"/>
                </a:cubicBezTo>
                <a:cubicBezTo>
                  <a:pt x="415" y="2775"/>
                  <a:pt x="416" y="2775"/>
                  <a:pt x="417" y="2776"/>
                </a:cubicBezTo>
                <a:cubicBezTo>
                  <a:pt x="417" y="2776"/>
                  <a:pt x="418" y="2776"/>
                  <a:pt x="418" y="2776"/>
                </a:cubicBezTo>
                <a:cubicBezTo>
                  <a:pt x="419" y="2776"/>
                  <a:pt x="419" y="2776"/>
                  <a:pt x="419" y="2776"/>
                </a:cubicBezTo>
                <a:cubicBezTo>
                  <a:pt x="421" y="2777"/>
                  <a:pt x="422" y="2777"/>
                  <a:pt x="424" y="2777"/>
                </a:cubicBezTo>
                <a:cubicBezTo>
                  <a:pt x="424" y="2777"/>
                  <a:pt x="425" y="2777"/>
                  <a:pt x="425" y="2777"/>
                </a:cubicBezTo>
                <a:cubicBezTo>
                  <a:pt x="426" y="2777"/>
                  <a:pt x="428" y="2777"/>
                  <a:pt x="430" y="2776"/>
                </a:cubicBezTo>
                <a:cubicBezTo>
                  <a:pt x="430" y="2776"/>
                  <a:pt x="430" y="2776"/>
                  <a:pt x="430" y="2776"/>
                </a:cubicBezTo>
                <a:cubicBezTo>
                  <a:pt x="432" y="2776"/>
                  <a:pt x="434" y="2776"/>
                  <a:pt x="435" y="2775"/>
                </a:cubicBezTo>
                <a:cubicBezTo>
                  <a:pt x="436" y="2775"/>
                  <a:pt x="436" y="2775"/>
                  <a:pt x="436" y="2775"/>
                </a:cubicBezTo>
                <a:cubicBezTo>
                  <a:pt x="438" y="2774"/>
                  <a:pt x="439" y="2773"/>
                  <a:pt x="441" y="2772"/>
                </a:cubicBezTo>
                <a:cubicBezTo>
                  <a:pt x="441" y="2772"/>
                  <a:pt x="441" y="2772"/>
                  <a:pt x="441" y="2772"/>
                </a:cubicBezTo>
                <a:cubicBezTo>
                  <a:pt x="443" y="2771"/>
                  <a:pt x="444" y="2770"/>
                  <a:pt x="445" y="2769"/>
                </a:cubicBezTo>
                <a:cubicBezTo>
                  <a:pt x="446" y="2769"/>
                  <a:pt x="446" y="2769"/>
                  <a:pt x="446" y="2768"/>
                </a:cubicBezTo>
                <a:cubicBezTo>
                  <a:pt x="446" y="2768"/>
                  <a:pt x="446" y="2768"/>
                  <a:pt x="446" y="2768"/>
                </a:cubicBezTo>
                <a:cubicBezTo>
                  <a:pt x="447" y="2767"/>
                  <a:pt x="448" y="2766"/>
                  <a:pt x="449" y="2764"/>
                </a:cubicBezTo>
                <a:cubicBezTo>
                  <a:pt x="450" y="2764"/>
                  <a:pt x="450" y="2764"/>
                  <a:pt x="450" y="2764"/>
                </a:cubicBezTo>
                <a:cubicBezTo>
                  <a:pt x="451" y="2762"/>
                  <a:pt x="452" y="2761"/>
                  <a:pt x="452" y="2759"/>
                </a:cubicBezTo>
                <a:cubicBezTo>
                  <a:pt x="452" y="2759"/>
                  <a:pt x="452" y="2759"/>
                  <a:pt x="453" y="2758"/>
                </a:cubicBezTo>
                <a:cubicBezTo>
                  <a:pt x="453" y="2757"/>
                  <a:pt x="453" y="2756"/>
                  <a:pt x="454" y="2755"/>
                </a:cubicBezTo>
                <a:cubicBezTo>
                  <a:pt x="454" y="2755"/>
                  <a:pt x="454" y="2754"/>
                  <a:pt x="454" y="2754"/>
                </a:cubicBezTo>
                <a:cubicBezTo>
                  <a:pt x="454" y="2753"/>
                  <a:pt x="454" y="2753"/>
                  <a:pt x="454" y="2753"/>
                </a:cubicBezTo>
                <a:cubicBezTo>
                  <a:pt x="455" y="2751"/>
                  <a:pt x="455" y="2750"/>
                  <a:pt x="455" y="2748"/>
                </a:cubicBezTo>
                <a:cubicBezTo>
                  <a:pt x="455" y="2748"/>
                  <a:pt x="455" y="2747"/>
                  <a:pt x="455" y="2747"/>
                </a:cubicBezTo>
                <a:cubicBezTo>
                  <a:pt x="455" y="2746"/>
                  <a:pt x="455" y="2744"/>
                  <a:pt x="454" y="2742"/>
                </a:cubicBezTo>
                <a:cubicBezTo>
                  <a:pt x="454" y="2742"/>
                  <a:pt x="454" y="2742"/>
                  <a:pt x="454" y="2742"/>
                </a:cubicBezTo>
                <a:cubicBezTo>
                  <a:pt x="454" y="2740"/>
                  <a:pt x="454" y="2738"/>
                  <a:pt x="453" y="2737"/>
                </a:cubicBezTo>
                <a:cubicBezTo>
                  <a:pt x="453" y="2736"/>
                  <a:pt x="453" y="2736"/>
                  <a:pt x="453" y="2736"/>
                </a:cubicBezTo>
                <a:cubicBezTo>
                  <a:pt x="452" y="2735"/>
                  <a:pt x="452" y="2734"/>
                  <a:pt x="451" y="2733"/>
                </a:cubicBezTo>
                <a:cubicBezTo>
                  <a:pt x="619" y="2572"/>
                  <a:pt x="619" y="2572"/>
                  <a:pt x="619" y="2572"/>
                </a:cubicBezTo>
                <a:cubicBezTo>
                  <a:pt x="619" y="2572"/>
                  <a:pt x="619" y="2572"/>
                  <a:pt x="620" y="2572"/>
                </a:cubicBezTo>
                <a:cubicBezTo>
                  <a:pt x="620" y="2572"/>
                  <a:pt x="621" y="2572"/>
                  <a:pt x="621" y="2573"/>
                </a:cubicBezTo>
                <a:cubicBezTo>
                  <a:pt x="621" y="2573"/>
                  <a:pt x="622" y="2573"/>
                  <a:pt x="622" y="2573"/>
                </a:cubicBezTo>
                <a:cubicBezTo>
                  <a:pt x="622" y="2573"/>
                  <a:pt x="623" y="2573"/>
                  <a:pt x="623" y="2573"/>
                </a:cubicBezTo>
                <a:cubicBezTo>
                  <a:pt x="623" y="2574"/>
                  <a:pt x="623" y="2574"/>
                  <a:pt x="624" y="2574"/>
                </a:cubicBezTo>
                <a:cubicBezTo>
                  <a:pt x="624" y="2574"/>
                  <a:pt x="625" y="2574"/>
                  <a:pt x="625" y="2574"/>
                </a:cubicBezTo>
                <a:cubicBezTo>
                  <a:pt x="626" y="2574"/>
                  <a:pt x="626" y="2574"/>
                  <a:pt x="626" y="2575"/>
                </a:cubicBezTo>
                <a:cubicBezTo>
                  <a:pt x="626" y="2575"/>
                  <a:pt x="626" y="2575"/>
                  <a:pt x="626" y="2575"/>
                </a:cubicBezTo>
                <a:cubicBezTo>
                  <a:pt x="627" y="2575"/>
                  <a:pt x="627" y="2575"/>
                  <a:pt x="628" y="2575"/>
                </a:cubicBezTo>
                <a:cubicBezTo>
                  <a:pt x="628" y="2575"/>
                  <a:pt x="628" y="2575"/>
                  <a:pt x="628" y="2575"/>
                </a:cubicBezTo>
                <a:cubicBezTo>
                  <a:pt x="629" y="2575"/>
                  <a:pt x="629" y="2575"/>
                  <a:pt x="629" y="2575"/>
                </a:cubicBezTo>
                <a:cubicBezTo>
                  <a:pt x="630" y="2575"/>
                  <a:pt x="630" y="2575"/>
                  <a:pt x="631" y="2576"/>
                </a:cubicBezTo>
                <a:cubicBezTo>
                  <a:pt x="631" y="2576"/>
                  <a:pt x="632" y="2576"/>
                  <a:pt x="632" y="2576"/>
                </a:cubicBezTo>
                <a:cubicBezTo>
                  <a:pt x="633" y="2576"/>
                  <a:pt x="633" y="2576"/>
                  <a:pt x="634" y="2576"/>
                </a:cubicBezTo>
                <a:cubicBezTo>
                  <a:pt x="634" y="2576"/>
                  <a:pt x="634" y="2576"/>
                  <a:pt x="634" y="2576"/>
                </a:cubicBezTo>
                <a:cubicBezTo>
                  <a:pt x="634" y="2576"/>
                  <a:pt x="635" y="2576"/>
                  <a:pt x="635" y="2576"/>
                </a:cubicBezTo>
                <a:cubicBezTo>
                  <a:pt x="636" y="2576"/>
                  <a:pt x="636" y="2576"/>
                  <a:pt x="637" y="2576"/>
                </a:cubicBezTo>
                <a:cubicBezTo>
                  <a:pt x="637" y="2576"/>
                  <a:pt x="638" y="2576"/>
                  <a:pt x="638" y="2575"/>
                </a:cubicBezTo>
                <a:cubicBezTo>
                  <a:pt x="639" y="2575"/>
                  <a:pt x="639" y="2575"/>
                  <a:pt x="639" y="2575"/>
                </a:cubicBezTo>
                <a:cubicBezTo>
                  <a:pt x="639" y="2575"/>
                  <a:pt x="640" y="2575"/>
                  <a:pt x="640" y="2575"/>
                </a:cubicBezTo>
                <a:cubicBezTo>
                  <a:pt x="640" y="2575"/>
                  <a:pt x="641" y="2575"/>
                  <a:pt x="641" y="2575"/>
                </a:cubicBezTo>
                <a:cubicBezTo>
                  <a:pt x="641" y="2575"/>
                  <a:pt x="641" y="2575"/>
                  <a:pt x="642" y="2575"/>
                </a:cubicBezTo>
                <a:cubicBezTo>
                  <a:pt x="642" y="2575"/>
                  <a:pt x="642" y="2575"/>
                  <a:pt x="642" y="2575"/>
                </a:cubicBezTo>
                <a:cubicBezTo>
                  <a:pt x="643" y="2574"/>
                  <a:pt x="643" y="2574"/>
                  <a:pt x="644" y="2574"/>
                </a:cubicBezTo>
                <a:cubicBezTo>
                  <a:pt x="644" y="2574"/>
                  <a:pt x="645" y="2574"/>
                  <a:pt x="645" y="2574"/>
                </a:cubicBezTo>
                <a:cubicBezTo>
                  <a:pt x="645" y="2574"/>
                  <a:pt x="645" y="2574"/>
                  <a:pt x="645" y="2574"/>
                </a:cubicBezTo>
                <a:cubicBezTo>
                  <a:pt x="646" y="2573"/>
                  <a:pt x="646" y="2573"/>
                  <a:pt x="647" y="2573"/>
                </a:cubicBezTo>
                <a:cubicBezTo>
                  <a:pt x="647" y="2573"/>
                  <a:pt x="648" y="2573"/>
                  <a:pt x="648" y="2572"/>
                </a:cubicBezTo>
                <a:cubicBezTo>
                  <a:pt x="649" y="2572"/>
                  <a:pt x="649" y="2572"/>
                  <a:pt x="649" y="2572"/>
                </a:cubicBezTo>
                <a:cubicBezTo>
                  <a:pt x="650" y="2572"/>
                  <a:pt x="650" y="2571"/>
                  <a:pt x="650" y="2571"/>
                </a:cubicBezTo>
                <a:cubicBezTo>
                  <a:pt x="650" y="2571"/>
                  <a:pt x="650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0"/>
                  <a:pt x="651" y="2570"/>
                  <a:pt x="652" y="2570"/>
                </a:cubicBezTo>
                <a:cubicBezTo>
                  <a:pt x="652" y="2570"/>
                  <a:pt x="653" y="2570"/>
                  <a:pt x="653" y="2569"/>
                </a:cubicBezTo>
                <a:cubicBezTo>
                  <a:pt x="653" y="2569"/>
                  <a:pt x="654" y="2569"/>
                  <a:pt x="654" y="2568"/>
                </a:cubicBezTo>
                <a:cubicBezTo>
                  <a:pt x="654" y="2568"/>
                  <a:pt x="655" y="2568"/>
                  <a:pt x="655" y="2568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6" y="2567"/>
                  <a:pt x="656" y="2567"/>
                  <a:pt x="656" y="2566"/>
                </a:cubicBezTo>
                <a:cubicBezTo>
                  <a:pt x="656" y="2566"/>
                  <a:pt x="657" y="2566"/>
                  <a:pt x="657" y="2565"/>
                </a:cubicBezTo>
                <a:cubicBezTo>
                  <a:pt x="657" y="2565"/>
                  <a:pt x="658" y="2565"/>
                  <a:pt x="658" y="2564"/>
                </a:cubicBezTo>
                <a:cubicBezTo>
                  <a:pt x="658" y="2564"/>
                  <a:pt x="658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2"/>
                  <a:pt x="659" y="2562"/>
                  <a:pt x="660" y="2562"/>
                </a:cubicBezTo>
                <a:cubicBezTo>
                  <a:pt x="660" y="2562"/>
                  <a:pt x="660" y="2562"/>
                  <a:pt x="660" y="2562"/>
                </a:cubicBezTo>
                <a:cubicBezTo>
                  <a:pt x="883" y="2626"/>
                  <a:pt x="883" y="2626"/>
                  <a:pt x="883" y="2626"/>
                </a:cubicBezTo>
                <a:cubicBezTo>
                  <a:pt x="883" y="2627"/>
                  <a:pt x="883" y="2627"/>
                  <a:pt x="883" y="2628"/>
                </a:cubicBezTo>
                <a:cubicBezTo>
                  <a:pt x="883" y="2628"/>
                  <a:pt x="883" y="2628"/>
                  <a:pt x="883" y="2629"/>
                </a:cubicBezTo>
                <a:cubicBezTo>
                  <a:pt x="883" y="2629"/>
                  <a:pt x="883" y="2630"/>
                  <a:pt x="884" y="2631"/>
                </a:cubicBezTo>
                <a:cubicBezTo>
                  <a:pt x="884" y="2631"/>
                  <a:pt x="884" y="2631"/>
                  <a:pt x="884" y="2632"/>
                </a:cubicBezTo>
                <a:cubicBezTo>
                  <a:pt x="884" y="2632"/>
                  <a:pt x="884" y="2633"/>
                  <a:pt x="884" y="2633"/>
                </a:cubicBezTo>
                <a:cubicBezTo>
                  <a:pt x="884" y="2634"/>
                  <a:pt x="884" y="2634"/>
                  <a:pt x="884" y="2634"/>
                </a:cubicBezTo>
                <a:cubicBezTo>
                  <a:pt x="884" y="2634"/>
                  <a:pt x="884" y="2634"/>
                  <a:pt x="884" y="2635"/>
                </a:cubicBezTo>
                <a:cubicBezTo>
                  <a:pt x="885" y="2635"/>
                  <a:pt x="885" y="2636"/>
                  <a:pt x="885" y="2636"/>
                </a:cubicBezTo>
                <a:cubicBezTo>
                  <a:pt x="885" y="2637"/>
                  <a:pt x="885" y="2637"/>
                  <a:pt x="885" y="2638"/>
                </a:cubicBezTo>
                <a:cubicBezTo>
                  <a:pt x="886" y="2638"/>
                  <a:pt x="886" y="2638"/>
                  <a:pt x="886" y="2639"/>
                </a:cubicBezTo>
                <a:cubicBezTo>
                  <a:pt x="886" y="2639"/>
                  <a:pt x="886" y="2640"/>
                  <a:pt x="887" y="2640"/>
                </a:cubicBezTo>
                <a:cubicBezTo>
                  <a:pt x="887" y="2641"/>
                  <a:pt x="887" y="2641"/>
                  <a:pt x="887" y="2641"/>
                </a:cubicBezTo>
                <a:cubicBezTo>
                  <a:pt x="888" y="2642"/>
                  <a:pt x="888" y="2642"/>
                  <a:pt x="888" y="2643"/>
                </a:cubicBezTo>
                <a:cubicBezTo>
                  <a:pt x="888" y="2643"/>
                  <a:pt x="889" y="2644"/>
                  <a:pt x="889" y="2644"/>
                </a:cubicBezTo>
                <a:cubicBezTo>
                  <a:pt x="889" y="2644"/>
                  <a:pt x="889" y="2645"/>
                  <a:pt x="890" y="2645"/>
                </a:cubicBezTo>
                <a:cubicBezTo>
                  <a:pt x="890" y="2646"/>
                  <a:pt x="890" y="2646"/>
                  <a:pt x="891" y="2646"/>
                </a:cubicBezTo>
                <a:cubicBezTo>
                  <a:pt x="891" y="2647"/>
                  <a:pt x="891" y="2647"/>
                  <a:pt x="892" y="2647"/>
                </a:cubicBezTo>
                <a:cubicBezTo>
                  <a:pt x="892" y="2648"/>
                  <a:pt x="892" y="2648"/>
                  <a:pt x="893" y="2648"/>
                </a:cubicBezTo>
                <a:cubicBezTo>
                  <a:pt x="893" y="2649"/>
                  <a:pt x="893" y="2649"/>
                  <a:pt x="894" y="2649"/>
                </a:cubicBezTo>
                <a:cubicBezTo>
                  <a:pt x="894" y="2650"/>
                  <a:pt x="894" y="2650"/>
                  <a:pt x="895" y="2650"/>
                </a:cubicBezTo>
                <a:cubicBezTo>
                  <a:pt x="895" y="2651"/>
                  <a:pt x="896" y="2651"/>
                  <a:pt x="896" y="2651"/>
                </a:cubicBezTo>
                <a:cubicBezTo>
                  <a:pt x="896" y="2651"/>
                  <a:pt x="897" y="2652"/>
                  <a:pt x="897" y="2652"/>
                </a:cubicBezTo>
                <a:cubicBezTo>
                  <a:pt x="898" y="2652"/>
                  <a:pt x="898" y="2652"/>
                  <a:pt x="898" y="2653"/>
                </a:cubicBezTo>
                <a:cubicBezTo>
                  <a:pt x="899" y="2653"/>
                  <a:pt x="899" y="2653"/>
                  <a:pt x="900" y="2653"/>
                </a:cubicBezTo>
                <a:cubicBezTo>
                  <a:pt x="900" y="2654"/>
                  <a:pt x="901" y="2654"/>
                  <a:pt x="901" y="2654"/>
                </a:cubicBezTo>
                <a:cubicBezTo>
                  <a:pt x="902" y="2654"/>
                  <a:pt x="902" y="2654"/>
                  <a:pt x="902" y="2655"/>
                </a:cubicBezTo>
                <a:cubicBezTo>
                  <a:pt x="903" y="2655"/>
                  <a:pt x="903" y="2655"/>
                  <a:pt x="904" y="2655"/>
                </a:cubicBezTo>
                <a:cubicBezTo>
                  <a:pt x="904" y="2655"/>
                  <a:pt x="905" y="2655"/>
                  <a:pt x="905" y="2655"/>
                </a:cubicBezTo>
                <a:cubicBezTo>
                  <a:pt x="905" y="2655"/>
                  <a:pt x="905" y="2655"/>
                  <a:pt x="905" y="2655"/>
                </a:cubicBezTo>
                <a:cubicBezTo>
                  <a:pt x="906" y="2656"/>
                  <a:pt x="906" y="2656"/>
                  <a:pt x="907" y="2656"/>
                </a:cubicBezTo>
                <a:cubicBezTo>
                  <a:pt x="907" y="2656"/>
                  <a:pt x="908" y="2656"/>
                  <a:pt x="908" y="2656"/>
                </a:cubicBezTo>
                <a:cubicBezTo>
                  <a:pt x="909" y="2656"/>
                  <a:pt x="909" y="2656"/>
                  <a:pt x="910" y="2656"/>
                </a:cubicBezTo>
                <a:cubicBezTo>
                  <a:pt x="910" y="2656"/>
                  <a:pt x="911" y="2656"/>
                  <a:pt x="911" y="2656"/>
                </a:cubicBezTo>
                <a:cubicBezTo>
                  <a:pt x="911" y="2656"/>
                  <a:pt x="912" y="2656"/>
                  <a:pt x="912" y="2656"/>
                </a:cubicBezTo>
                <a:cubicBezTo>
                  <a:pt x="968" y="2882"/>
                  <a:pt x="968" y="2882"/>
                  <a:pt x="968" y="2882"/>
                </a:cubicBezTo>
                <a:cubicBezTo>
                  <a:pt x="968" y="2882"/>
                  <a:pt x="968" y="2883"/>
                  <a:pt x="968" y="2883"/>
                </a:cubicBezTo>
                <a:cubicBezTo>
                  <a:pt x="967" y="2883"/>
                  <a:pt x="967" y="2883"/>
                  <a:pt x="967" y="2883"/>
                </a:cubicBezTo>
                <a:cubicBezTo>
                  <a:pt x="967" y="2883"/>
                  <a:pt x="967" y="2883"/>
                  <a:pt x="966" y="2883"/>
                </a:cubicBezTo>
                <a:cubicBezTo>
                  <a:pt x="966" y="2883"/>
                  <a:pt x="966" y="2883"/>
                  <a:pt x="966" y="2883"/>
                </a:cubicBezTo>
                <a:cubicBezTo>
                  <a:pt x="966" y="2884"/>
                  <a:pt x="966" y="2884"/>
                  <a:pt x="965" y="2884"/>
                </a:cubicBezTo>
                <a:cubicBezTo>
                  <a:pt x="965" y="2884"/>
                  <a:pt x="964" y="2885"/>
                  <a:pt x="964" y="2885"/>
                </a:cubicBezTo>
                <a:cubicBezTo>
                  <a:pt x="964" y="2885"/>
                  <a:pt x="963" y="2886"/>
                  <a:pt x="963" y="2886"/>
                </a:cubicBezTo>
                <a:cubicBezTo>
                  <a:pt x="963" y="2886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1" y="2887"/>
                  <a:pt x="961" y="2888"/>
                  <a:pt x="961" y="2888"/>
                </a:cubicBezTo>
                <a:cubicBezTo>
                  <a:pt x="961" y="2888"/>
                  <a:pt x="960" y="2889"/>
                  <a:pt x="960" y="2889"/>
                </a:cubicBezTo>
                <a:cubicBezTo>
                  <a:pt x="960" y="2889"/>
                  <a:pt x="959" y="2890"/>
                  <a:pt x="959" y="2890"/>
                </a:cubicBezTo>
                <a:cubicBezTo>
                  <a:pt x="959" y="2891"/>
                  <a:pt x="958" y="2891"/>
                  <a:pt x="958" y="2891"/>
                </a:cubicBezTo>
                <a:cubicBezTo>
                  <a:pt x="958" y="2891"/>
                  <a:pt x="958" y="2891"/>
                  <a:pt x="958" y="2891"/>
                </a:cubicBezTo>
                <a:cubicBezTo>
                  <a:pt x="958" y="2891"/>
                  <a:pt x="958" y="2892"/>
                  <a:pt x="958" y="2892"/>
                </a:cubicBezTo>
                <a:cubicBezTo>
                  <a:pt x="958" y="2892"/>
                  <a:pt x="957" y="2892"/>
                  <a:pt x="957" y="2893"/>
                </a:cubicBezTo>
                <a:cubicBezTo>
                  <a:pt x="957" y="2893"/>
                  <a:pt x="957" y="2893"/>
                  <a:pt x="957" y="2894"/>
                </a:cubicBezTo>
                <a:cubicBezTo>
                  <a:pt x="956" y="2894"/>
                  <a:pt x="956" y="2895"/>
                  <a:pt x="956" y="2895"/>
                </a:cubicBezTo>
                <a:cubicBezTo>
                  <a:pt x="956" y="2896"/>
                  <a:pt x="956" y="2896"/>
                  <a:pt x="955" y="2896"/>
                </a:cubicBezTo>
                <a:cubicBezTo>
                  <a:pt x="955" y="2897"/>
                  <a:pt x="955" y="2897"/>
                  <a:pt x="955" y="2897"/>
                </a:cubicBezTo>
                <a:cubicBezTo>
                  <a:pt x="955" y="2897"/>
                  <a:pt x="955" y="2897"/>
                  <a:pt x="955" y="2898"/>
                </a:cubicBezTo>
                <a:cubicBezTo>
                  <a:pt x="955" y="2898"/>
                  <a:pt x="954" y="2899"/>
                  <a:pt x="954" y="2899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1"/>
                  <a:pt x="954" y="2901"/>
                  <a:pt x="953" y="2902"/>
                </a:cubicBezTo>
                <a:cubicBezTo>
                  <a:pt x="953" y="2902"/>
                  <a:pt x="953" y="2902"/>
                  <a:pt x="953" y="2902"/>
                </a:cubicBezTo>
                <a:cubicBezTo>
                  <a:pt x="953" y="2903"/>
                  <a:pt x="953" y="2903"/>
                  <a:pt x="953" y="2903"/>
                </a:cubicBezTo>
                <a:cubicBezTo>
                  <a:pt x="953" y="2904"/>
                  <a:pt x="953" y="2905"/>
                  <a:pt x="953" y="2905"/>
                </a:cubicBezTo>
                <a:cubicBezTo>
                  <a:pt x="953" y="2906"/>
                  <a:pt x="953" y="2906"/>
                  <a:pt x="953" y="2906"/>
                </a:cubicBezTo>
                <a:cubicBezTo>
                  <a:pt x="953" y="2907"/>
                  <a:pt x="953" y="2907"/>
                  <a:pt x="953" y="2908"/>
                </a:cubicBezTo>
                <a:cubicBezTo>
                  <a:pt x="953" y="2908"/>
                  <a:pt x="953" y="2908"/>
                  <a:pt x="953" y="2908"/>
                </a:cubicBezTo>
                <a:cubicBezTo>
                  <a:pt x="953" y="2909"/>
                  <a:pt x="953" y="2909"/>
                  <a:pt x="953" y="2909"/>
                </a:cubicBezTo>
                <a:cubicBezTo>
                  <a:pt x="953" y="2910"/>
                  <a:pt x="953" y="2910"/>
                  <a:pt x="953" y="2911"/>
                </a:cubicBezTo>
                <a:cubicBezTo>
                  <a:pt x="953" y="2911"/>
                  <a:pt x="953" y="2912"/>
                  <a:pt x="953" y="2912"/>
                </a:cubicBezTo>
                <a:cubicBezTo>
                  <a:pt x="953" y="2913"/>
                  <a:pt x="953" y="2913"/>
                  <a:pt x="953" y="2913"/>
                </a:cubicBezTo>
                <a:cubicBezTo>
                  <a:pt x="953" y="2913"/>
                  <a:pt x="953" y="2914"/>
                  <a:pt x="953" y="2914"/>
                </a:cubicBezTo>
                <a:cubicBezTo>
                  <a:pt x="953" y="2914"/>
                  <a:pt x="953" y="2915"/>
                  <a:pt x="954" y="2915"/>
                </a:cubicBezTo>
                <a:cubicBezTo>
                  <a:pt x="954" y="2915"/>
                  <a:pt x="954" y="2916"/>
                  <a:pt x="954" y="2916"/>
                </a:cubicBezTo>
                <a:cubicBezTo>
                  <a:pt x="954" y="2916"/>
                  <a:pt x="954" y="2916"/>
                  <a:pt x="954" y="2916"/>
                </a:cubicBezTo>
                <a:cubicBezTo>
                  <a:pt x="954" y="2917"/>
                  <a:pt x="954" y="2918"/>
                  <a:pt x="954" y="2918"/>
                </a:cubicBezTo>
                <a:cubicBezTo>
                  <a:pt x="954" y="2918"/>
                  <a:pt x="955" y="2919"/>
                  <a:pt x="955" y="2919"/>
                </a:cubicBezTo>
                <a:cubicBezTo>
                  <a:pt x="955" y="2919"/>
                  <a:pt x="955" y="2919"/>
                  <a:pt x="955" y="2919"/>
                </a:cubicBezTo>
                <a:cubicBezTo>
                  <a:pt x="955" y="2920"/>
                  <a:pt x="955" y="2920"/>
                  <a:pt x="955" y="2921"/>
                </a:cubicBezTo>
                <a:cubicBezTo>
                  <a:pt x="956" y="2921"/>
                  <a:pt x="956" y="2922"/>
                  <a:pt x="956" y="2922"/>
                </a:cubicBezTo>
                <a:cubicBezTo>
                  <a:pt x="956" y="2922"/>
                  <a:pt x="956" y="2923"/>
                  <a:pt x="956" y="2923"/>
                </a:cubicBezTo>
                <a:cubicBezTo>
                  <a:pt x="875" y="3000"/>
                  <a:pt x="875" y="3000"/>
                  <a:pt x="875" y="3000"/>
                </a:cubicBezTo>
                <a:cubicBezTo>
                  <a:pt x="898" y="3000"/>
                  <a:pt x="898" y="3000"/>
                  <a:pt x="898" y="3000"/>
                </a:cubicBezTo>
                <a:cubicBezTo>
                  <a:pt x="967" y="2934"/>
                  <a:pt x="967" y="2934"/>
                  <a:pt x="967" y="2934"/>
                </a:cubicBezTo>
                <a:cubicBezTo>
                  <a:pt x="967" y="2934"/>
                  <a:pt x="968" y="2934"/>
                  <a:pt x="968" y="2934"/>
                </a:cubicBezTo>
                <a:cubicBezTo>
                  <a:pt x="968" y="2935"/>
                  <a:pt x="969" y="2935"/>
                  <a:pt x="969" y="2935"/>
                </a:cubicBezTo>
                <a:cubicBezTo>
                  <a:pt x="970" y="2935"/>
                  <a:pt x="970" y="2936"/>
                  <a:pt x="970" y="2936"/>
                </a:cubicBezTo>
                <a:cubicBezTo>
                  <a:pt x="971" y="2936"/>
                  <a:pt x="971" y="2936"/>
                  <a:pt x="971" y="2936"/>
                </a:cubicBezTo>
                <a:cubicBezTo>
                  <a:pt x="971" y="2936"/>
                  <a:pt x="972" y="2936"/>
                  <a:pt x="972" y="2936"/>
                </a:cubicBezTo>
                <a:cubicBezTo>
                  <a:pt x="972" y="2936"/>
                  <a:pt x="972" y="2936"/>
                  <a:pt x="972" y="2937"/>
                </a:cubicBezTo>
                <a:cubicBezTo>
                  <a:pt x="973" y="2937"/>
                  <a:pt x="973" y="2937"/>
                  <a:pt x="973" y="2937"/>
                </a:cubicBezTo>
                <a:cubicBezTo>
                  <a:pt x="974" y="2937"/>
                  <a:pt x="974" y="2937"/>
                  <a:pt x="974" y="2937"/>
                </a:cubicBezTo>
                <a:cubicBezTo>
                  <a:pt x="974" y="2937"/>
                  <a:pt x="974" y="2937"/>
                  <a:pt x="975" y="2937"/>
                </a:cubicBezTo>
                <a:cubicBezTo>
                  <a:pt x="975" y="2937"/>
                  <a:pt x="976" y="2937"/>
                  <a:pt x="976" y="2938"/>
                </a:cubicBezTo>
                <a:cubicBezTo>
                  <a:pt x="976" y="2938"/>
                  <a:pt x="976" y="2938"/>
                  <a:pt x="977" y="2938"/>
                </a:cubicBezTo>
                <a:cubicBezTo>
                  <a:pt x="977" y="2938"/>
                  <a:pt x="977" y="2938"/>
                  <a:pt x="978" y="2938"/>
                </a:cubicBezTo>
                <a:cubicBezTo>
                  <a:pt x="978" y="2938"/>
                  <a:pt x="979" y="2938"/>
                  <a:pt x="979" y="2938"/>
                </a:cubicBezTo>
                <a:cubicBezTo>
                  <a:pt x="980" y="2938"/>
                  <a:pt x="980" y="2938"/>
                  <a:pt x="980" y="2938"/>
                </a:cubicBezTo>
                <a:cubicBezTo>
                  <a:pt x="981" y="2938"/>
                  <a:pt x="981" y="2938"/>
                  <a:pt x="981" y="2938"/>
                </a:cubicBezTo>
                <a:cubicBezTo>
                  <a:pt x="981" y="2938"/>
                  <a:pt x="981" y="2938"/>
                  <a:pt x="982" y="2938"/>
                </a:cubicBezTo>
                <a:cubicBezTo>
                  <a:pt x="982" y="2938"/>
                  <a:pt x="982" y="2938"/>
                  <a:pt x="982" y="2938"/>
                </a:cubicBezTo>
                <a:cubicBezTo>
                  <a:pt x="983" y="2938"/>
                  <a:pt x="983" y="2938"/>
                  <a:pt x="983" y="2938"/>
                </a:cubicBezTo>
                <a:cubicBezTo>
                  <a:pt x="984" y="2938"/>
                  <a:pt x="984" y="2938"/>
                  <a:pt x="985" y="2938"/>
                </a:cubicBezTo>
                <a:cubicBezTo>
                  <a:pt x="985" y="2938"/>
                  <a:pt x="986" y="2938"/>
                  <a:pt x="986" y="2938"/>
                </a:cubicBezTo>
                <a:cubicBezTo>
                  <a:pt x="987" y="2938"/>
                  <a:pt x="987" y="2938"/>
                  <a:pt x="987" y="2938"/>
                </a:cubicBezTo>
                <a:cubicBezTo>
                  <a:pt x="988" y="2938"/>
                  <a:pt x="988" y="2938"/>
                  <a:pt x="988" y="2938"/>
                </a:cubicBezTo>
                <a:cubicBezTo>
                  <a:pt x="988" y="2938"/>
                  <a:pt x="989" y="2938"/>
                  <a:pt x="989" y="2938"/>
                </a:cubicBezTo>
                <a:cubicBezTo>
                  <a:pt x="990" y="2938"/>
                  <a:pt x="990" y="2938"/>
                  <a:pt x="990" y="2937"/>
                </a:cubicBezTo>
                <a:cubicBezTo>
                  <a:pt x="990" y="2937"/>
                  <a:pt x="990" y="2937"/>
                  <a:pt x="991" y="2937"/>
                </a:cubicBezTo>
                <a:cubicBezTo>
                  <a:pt x="991" y="2937"/>
                  <a:pt x="992" y="2937"/>
                  <a:pt x="992" y="2937"/>
                </a:cubicBezTo>
                <a:cubicBezTo>
                  <a:pt x="992" y="2937"/>
                  <a:pt x="993" y="2937"/>
                  <a:pt x="993" y="2936"/>
                </a:cubicBezTo>
                <a:cubicBezTo>
                  <a:pt x="993" y="2936"/>
                  <a:pt x="993" y="2936"/>
                  <a:pt x="994" y="2936"/>
                </a:cubicBezTo>
                <a:cubicBezTo>
                  <a:pt x="994" y="2936"/>
                  <a:pt x="994" y="2936"/>
                  <a:pt x="995" y="2936"/>
                </a:cubicBezTo>
                <a:cubicBezTo>
                  <a:pt x="995" y="2935"/>
                  <a:pt x="996" y="2935"/>
                  <a:pt x="996" y="2935"/>
                </a:cubicBezTo>
                <a:cubicBezTo>
                  <a:pt x="997" y="2935"/>
                  <a:pt x="997" y="2935"/>
                  <a:pt x="997" y="2934"/>
                </a:cubicBezTo>
                <a:cubicBezTo>
                  <a:pt x="998" y="2934"/>
                  <a:pt x="998" y="2934"/>
                  <a:pt x="998" y="2934"/>
                </a:cubicBezTo>
                <a:cubicBezTo>
                  <a:pt x="998" y="2934"/>
                  <a:pt x="999" y="2934"/>
                  <a:pt x="999" y="2934"/>
                </a:cubicBezTo>
                <a:cubicBezTo>
                  <a:pt x="999" y="2934"/>
                  <a:pt x="999" y="2934"/>
                  <a:pt x="999" y="2933"/>
                </a:cubicBezTo>
                <a:cubicBezTo>
                  <a:pt x="999" y="2933"/>
                  <a:pt x="1000" y="2933"/>
                  <a:pt x="1000" y="2933"/>
                </a:cubicBezTo>
                <a:cubicBezTo>
                  <a:pt x="1000" y="2933"/>
                  <a:pt x="1001" y="2932"/>
                  <a:pt x="1001" y="2932"/>
                </a:cubicBezTo>
                <a:cubicBezTo>
                  <a:pt x="1002" y="2932"/>
                  <a:pt x="1002" y="2931"/>
                  <a:pt x="1002" y="2931"/>
                </a:cubicBezTo>
                <a:cubicBezTo>
                  <a:pt x="1002" y="2931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4" y="2930"/>
                  <a:pt x="1004" y="2929"/>
                  <a:pt x="1004" y="2929"/>
                </a:cubicBezTo>
                <a:cubicBezTo>
                  <a:pt x="1005" y="2929"/>
                  <a:pt x="1005" y="2928"/>
                  <a:pt x="1005" y="2928"/>
                </a:cubicBezTo>
                <a:cubicBezTo>
                  <a:pt x="1006" y="2928"/>
                  <a:pt x="1006" y="2927"/>
                  <a:pt x="1006" y="2927"/>
                </a:cubicBezTo>
                <a:cubicBezTo>
                  <a:pt x="1006" y="2926"/>
                  <a:pt x="1007" y="2926"/>
                  <a:pt x="1007" y="2926"/>
                </a:cubicBezTo>
                <a:cubicBezTo>
                  <a:pt x="1007" y="2926"/>
                  <a:pt x="1007" y="2926"/>
                  <a:pt x="1007" y="2926"/>
                </a:cubicBezTo>
                <a:cubicBezTo>
                  <a:pt x="1007" y="2926"/>
                  <a:pt x="1007" y="2925"/>
                  <a:pt x="1007" y="2925"/>
                </a:cubicBezTo>
                <a:cubicBezTo>
                  <a:pt x="1007" y="2925"/>
                  <a:pt x="1008" y="2925"/>
                  <a:pt x="1008" y="2924"/>
                </a:cubicBezTo>
                <a:cubicBezTo>
                  <a:pt x="1008" y="2924"/>
                  <a:pt x="1008" y="2924"/>
                  <a:pt x="1008" y="2924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1" y="2990"/>
                  <a:pt x="1232" y="2990"/>
                </a:cubicBezTo>
                <a:cubicBezTo>
                  <a:pt x="1232" y="2991"/>
                  <a:pt x="1232" y="2991"/>
                  <a:pt x="1232" y="2991"/>
                </a:cubicBezTo>
                <a:cubicBezTo>
                  <a:pt x="1232" y="2992"/>
                  <a:pt x="1232" y="2993"/>
                  <a:pt x="1232" y="2993"/>
                </a:cubicBezTo>
                <a:cubicBezTo>
                  <a:pt x="1232" y="2993"/>
                  <a:pt x="1232" y="2994"/>
                  <a:pt x="1232" y="2994"/>
                </a:cubicBezTo>
                <a:cubicBezTo>
                  <a:pt x="1232" y="2994"/>
                  <a:pt x="1232" y="2994"/>
                  <a:pt x="1232" y="2995"/>
                </a:cubicBezTo>
                <a:cubicBezTo>
                  <a:pt x="1232" y="2995"/>
                  <a:pt x="1232" y="2996"/>
                  <a:pt x="1232" y="2996"/>
                </a:cubicBezTo>
                <a:cubicBezTo>
                  <a:pt x="1232" y="2996"/>
                  <a:pt x="1232" y="2996"/>
                  <a:pt x="1232" y="2996"/>
                </a:cubicBezTo>
                <a:cubicBezTo>
                  <a:pt x="1232" y="2997"/>
                  <a:pt x="1233" y="2997"/>
                  <a:pt x="1233" y="2997"/>
                </a:cubicBezTo>
                <a:cubicBezTo>
                  <a:pt x="1233" y="2998"/>
                  <a:pt x="1233" y="2998"/>
                  <a:pt x="1233" y="2999"/>
                </a:cubicBezTo>
                <a:cubicBezTo>
                  <a:pt x="1233" y="2999"/>
                  <a:pt x="1233" y="2999"/>
                  <a:pt x="1233" y="3000"/>
                </a:cubicBezTo>
                <a:cubicBezTo>
                  <a:pt x="1233" y="3000"/>
                  <a:pt x="1234" y="3000"/>
                  <a:pt x="1234" y="3000"/>
                </a:cubicBezTo>
                <a:cubicBezTo>
                  <a:pt x="1234" y="3000"/>
                  <a:pt x="1234" y="3000"/>
                  <a:pt x="1234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2999"/>
                  <a:pt x="1290" y="2999"/>
                  <a:pt x="1290" y="2998"/>
                </a:cubicBezTo>
                <a:cubicBezTo>
                  <a:pt x="1290" y="2998"/>
                  <a:pt x="1290" y="2998"/>
                  <a:pt x="1290" y="2998"/>
                </a:cubicBezTo>
                <a:cubicBezTo>
                  <a:pt x="1290" y="2997"/>
                  <a:pt x="1290" y="2997"/>
                  <a:pt x="1290" y="2997"/>
                </a:cubicBezTo>
                <a:cubicBezTo>
                  <a:pt x="1290" y="2997"/>
                  <a:pt x="1290" y="2996"/>
                  <a:pt x="1290" y="2996"/>
                </a:cubicBezTo>
                <a:cubicBezTo>
                  <a:pt x="1291" y="2996"/>
                  <a:pt x="1291" y="2995"/>
                  <a:pt x="1291" y="2995"/>
                </a:cubicBezTo>
                <a:cubicBezTo>
                  <a:pt x="1291" y="2995"/>
                  <a:pt x="1291" y="2995"/>
                  <a:pt x="1291" y="2994"/>
                </a:cubicBezTo>
                <a:cubicBezTo>
                  <a:pt x="1291" y="2994"/>
                  <a:pt x="1291" y="2993"/>
                  <a:pt x="1291" y="2993"/>
                </a:cubicBezTo>
                <a:cubicBezTo>
                  <a:pt x="1291" y="2992"/>
                  <a:pt x="1291" y="2992"/>
                  <a:pt x="1291" y="2991"/>
                </a:cubicBezTo>
                <a:cubicBezTo>
                  <a:pt x="1291" y="2991"/>
                  <a:pt x="1291" y="2991"/>
                  <a:pt x="1291" y="2990"/>
                </a:cubicBezTo>
                <a:cubicBezTo>
                  <a:pt x="1291" y="2990"/>
                  <a:pt x="1291" y="2990"/>
                  <a:pt x="1291" y="2990"/>
                </a:cubicBezTo>
                <a:cubicBezTo>
                  <a:pt x="1291" y="2989"/>
                  <a:pt x="1291" y="2989"/>
                  <a:pt x="1291" y="2988"/>
                </a:cubicBezTo>
                <a:cubicBezTo>
                  <a:pt x="1291" y="2988"/>
                  <a:pt x="1291" y="2988"/>
                  <a:pt x="1291" y="2987"/>
                </a:cubicBezTo>
                <a:cubicBezTo>
                  <a:pt x="1291" y="2987"/>
                  <a:pt x="1291" y="2986"/>
                  <a:pt x="1291" y="2985"/>
                </a:cubicBezTo>
                <a:cubicBezTo>
                  <a:pt x="1291" y="2985"/>
                  <a:pt x="1291" y="2985"/>
                  <a:pt x="1291" y="2984"/>
                </a:cubicBezTo>
                <a:cubicBezTo>
                  <a:pt x="1291" y="2984"/>
                  <a:pt x="1291" y="2984"/>
                  <a:pt x="1291" y="2984"/>
                </a:cubicBezTo>
                <a:cubicBezTo>
                  <a:pt x="1291" y="2983"/>
                  <a:pt x="1291" y="2983"/>
                  <a:pt x="1290" y="2982"/>
                </a:cubicBezTo>
                <a:cubicBezTo>
                  <a:pt x="1290" y="2982"/>
                  <a:pt x="1290" y="2982"/>
                  <a:pt x="1290" y="2982"/>
                </a:cubicBezTo>
                <a:cubicBezTo>
                  <a:pt x="1290" y="2982"/>
                  <a:pt x="1290" y="2982"/>
                  <a:pt x="1290" y="2981"/>
                </a:cubicBezTo>
                <a:cubicBezTo>
                  <a:pt x="1290" y="2981"/>
                  <a:pt x="1290" y="2980"/>
                  <a:pt x="1290" y="2980"/>
                </a:cubicBezTo>
                <a:cubicBezTo>
                  <a:pt x="1290" y="2979"/>
                  <a:pt x="1289" y="2979"/>
                  <a:pt x="1289" y="2979"/>
                </a:cubicBezTo>
                <a:cubicBezTo>
                  <a:pt x="1289" y="2979"/>
                  <a:pt x="1289" y="2978"/>
                  <a:pt x="1289" y="2978"/>
                </a:cubicBezTo>
                <a:cubicBezTo>
                  <a:pt x="1289" y="2978"/>
                  <a:pt x="1289" y="2977"/>
                  <a:pt x="1289" y="2977"/>
                </a:cubicBezTo>
                <a:cubicBezTo>
                  <a:pt x="1288" y="2976"/>
                  <a:pt x="1288" y="2976"/>
                  <a:pt x="1288" y="2975"/>
                </a:cubicBezTo>
                <a:cubicBezTo>
                  <a:pt x="1288" y="2975"/>
                  <a:pt x="1288" y="2975"/>
                  <a:pt x="1288" y="2975"/>
                </a:cubicBezTo>
                <a:cubicBezTo>
                  <a:pt x="1455" y="2814"/>
                  <a:pt x="1455" y="2814"/>
                  <a:pt x="1455" y="2814"/>
                </a:cubicBezTo>
                <a:cubicBezTo>
                  <a:pt x="1456" y="2814"/>
                  <a:pt x="1456" y="2814"/>
                  <a:pt x="1456" y="2814"/>
                </a:cubicBezTo>
                <a:cubicBezTo>
                  <a:pt x="1456" y="2814"/>
                  <a:pt x="1457" y="2815"/>
                  <a:pt x="1457" y="2815"/>
                </a:cubicBezTo>
                <a:cubicBezTo>
                  <a:pt x="1458" y="2815"/>
                  <a:pt x="1458" y="2815"/>
                  <a:pt x="1459" y="2815"/>
                </a:cubicBezTo>
                <a:cubicBezTo>
                  <a:pt x="1459" y="2816"/>
                  <a:pt x="1459" y="2816"/>
                  <a:pt x="1459" y="2816"/>
                </a:cubicBezTo>
                <a:cubicBezTo>
                  <a:pt x="1459" y="2816"/>
                  <a:pt x="1460" y="2816"/>
                  <a:pt x="1460" y="2816"/>
                </a:cubicBezTo>
                <a:cubicBezTo>
                  <a:pt x="1460" y="2816"/>
                  <a:pt x="1461" y="2816"/>
                  <a:pt x="1462" y="2817"/>
                </a:cubicBezTo>
                <a:cubicBezTo>
                  <a:pt x="1462" y="2817"/>
                  <a:pt x="1462" y="2817"/>
                  <a:pt x="1462" y="2817"/>
                </a:cubicBezTo>
                <a:cubicBezTo>
                  <a:pt x="1462" y="2817"/>
                  <a:pt x="1463" y="2817"/>
                  <a:pt x="1463" y="2817"/>
                </a:cubicBezTo>
                <a:cubicBezTo>
                  <a:pt x="1463" y="2817"/>
                  <a:pt x="1464" y="2817"/>
                  <a:pt x="1464" y="2817"/>
                </a:cubicBezTo>
                <a:cubicBezTo>
                  <a:pt x="1464" y="2817"/>
                  <a:pt x="1465" y="2817"/>
                  <a:pt x="1465" y="2817"/>
                </a:cubicBezTo>
                <a:cubicBezTo>
                  <a:pt x="1465" y="2818"/>
                  <a:pt x="1465" y="2818"/>
                  <a:pt x="1466" y="2818"/>
                </a:cubicBezTo>
                <a:cubicBezTo>
                  <a:pt x="1466" y="2818"/>
                  <a:pt x="1467" y="2818"/>
                  <a:pt x="1467" y="2818"/>
                </a:cubicBezTo>
                <a:cubicBezTo>
                  <a:pt x="1468" y="2818"/>
                  <a:pt x="1468" y="2818"/>
                  <a:pt x="1469" y="2818"/>
                </a:cubicBezTo>
                <a:cubicBezTo>
                  <a:pt x="1469" y="2818"/>
                  <a:pt x="1469" y="2818"/>
                  <a:pt x="1470" y="2818"/>
                </a:cubicBezTo>
                <a:cubicBezTo>
                  <a:pt x="1470" y="2818"/>
                  <a:pt x="1470" y="2818"/>
                  <a:pt x="1470" y="2818"/>
                </a:cubicBezTo>
                <a:cubicBezTo>
                  <a:pt x="1471" y="2818"/>
                  <a:pt x="1471" y="2818"/>
                  <a:pt x="1472" y="2818"/>
                </a:cubicBezTo>
                <a:cubicBezTo>
                  <a:pt x="1472" y="2818"/>
                  <a:pt x="1472" y="2818"/>
                  <a:pt x="1473" y="2818"/>
                </a:cubicBezTo>
                <a:cubicBezTo>
                  <a:pt x="1473" y="2818"/>
                  <a:pt x="1474" y="2818"/>
                  <a:pt x="1475" y="2818"/>
                </a:cubicBezTo>
                <a:cubicBezTo>
                  <a:pt x="1475" y="2818"/>
                  <a:pt x="1475" y="2818"/>
                  <a:pt x="1476" y="2818"/>
                </a:cubicBezTo>
                <a:cubicBezTo>
                  <a:pt x="1476" y="2818"/>
                  <a:pt x="1476" y="2818"/>
                  <a:pt x="1476" y="2818"/>
                </a:cubicBezTo>
                <a:cubicBezTo>
                  <a:pt x="1477" y="2817"/>
                  <a:pt x="1477" y="2817"/>
                  <a:pt x="1478" y="2817"/>
                </a:cubicBezTo>
                <a:cubicBezTo>
                  <a:pt x="1478" y="2817"/>
                  <a:pt x="1478" y="2817"/>
                  <a:pt x="1478" y="2817"/>
                </a:cubicBezTo>
                <a:cubicBezTo>
                  <a:pt x="1478" y="2817"/>
                  <a:pt x="1478" y="2817"/>
                  <a:pt x="1479" y="2817"/>
                </a:cubicBezTo>
                <a:cubicBezTo>
                  <a:pt x="1479" y="2817"/>
                  <a:pt x="1480" y="2817"/>
                  <a:pt x="1480" y="2816"/>
                </a:cubicBezTo>
                <a:cubicBezTo>
                  <a:pt x="1481" y="2816"/>
                  <a:pt x="1481" y="2816"/>
                  <a:pt x="1481" y="2816"/>
                </a:cubicBezTo>
                <a:cubicBezTo>
                  <a:pt x="1481" y="2816"/>
                  <a:pt x="1482" y="2816"/>
                  <a:pt x="1482" y="2816"/>
                </a:cubicBezTo>
                <a:cubicBezTo>
                  <a:pt x="1482" y="2816"/>
                  <a:pt x="1483" y="2816"/>
                  <a:pt x="1483" y="2815"/>
                </a:cubicBezTo>
                <a:cubicBezTo>
                  <a:pt x="1483" y="2815"/>
                  <a:pt x="1484" y="2815"/>
                  <a:pt x="1484" y="2815"/>
                </a:cubicBezTo>
                <a:cubicBezTo>
                  <a:pt x="1485" y="2815"/>
                  <a:pt x="1485" y="2814"/>
                  <a:pt x="1486" y="2814"/>
                </a:cubicBezTo>
                <a:cubicBezTo>
                  <a:pt x="1486" y="2814"/>
                  <a:pt x="1486" y="2814"/>
                  <a:pt x="1486" y="2814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8" y="2813"/>
                  <a:pt x="1488" y="2813"/>
                </a:cubicBezTo>
                <a:cubicBezTo>
                  <a:pt x="1488" y="2812"/>
                  <a:pt x="1489" y="2812"/>
                  <a:pt x="1489" y="2812"/>
                </a:cubicBezTo>
                <a:cubicBezTo>
                  <a:pt x="1490" y="2811"/>
                  <a:pt x="1490" y="2811"/>
                  <a:pt x="1490" y="2811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2" y="2810"/>
                </a:cubicBezTo>
                <a:cubicBezTo>
                  <a:pt x="1492" y="2809"/>
                  <a:pt x="1492" y="2809"/>
                  <a:pt x="1492" y="2809"/>
                </a:cubicBezTo>
                <a:cubicBezTo>
                  <a:pt x="1493" y="2808"/>
                  <a:pt x="1493" y="2808"/>
                  <a:pt x="1493" y="2808"/>
                </a:cubicBezTo>
                <a:cubicBezTo>
                  <a:pt x="1494" y="2807"/>
                  <a:pt x="1494" y="2807"/>
                  <a:pt x="1494" y="2806"/>
                </a:cubicBezTo>
                <a:cubicBezTo>
                  <a:pt x="1495" y="2806"/>
                  <a:pt x="1495" y="2806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6" y="2805"/>
                  <a:pt x="1496" y="2804"/>
                  <a:pt x="1496" y="2804"/>
                </a:cubicBezTo>
                <a:cubicBezTo>
                  <a:pt x="1496" y="2804"/>
                  <a:pt x="1496" y="2804"/>
                  <a:pt x="1496" y="2804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70"/>
                </a:cubicBezTo>
                <a:cubicBezTo>
                  <a:pt x="1720" y="2870"/>
                  <a:pt x="1720" y="2871"/>
                  <a:pt x="1720" y="2871"/>
                </a:cubicBezTo>
                <a:cubicBezTo>
                  <a:pt x="1720" y="2872"/>
                  <a:pt x="1720" y="2872"/>
                  <a:pt x="1720" y="2873"/>
                </a:cubicBezTo>
                <a:cubicBezTo>
                  <a:pt x="1720" y="2873"/>
                  <a:pt x="1720" y="2873"/>
                  <a:pt x="1720" y="2874"/>
                </a:cubicBezTo>
                <a:cubicBezTo>
                  <a:pt x="1720" y="2874"/>
                  <a:pt x="1720" y="2874"/>
                  <a:pt x="1720" y="2874"/>
                </a:cubicBezTo>
                <a:cubicBezTo>
                  <a:pt x="1720" y="2875"/>
                  <a:pt x="1720" y="2875"/>
                  <a:pt x="1720" y="2876"/>
                </a:cubicBezTo>
                <a:cubicBezTo>
                  <a:pt x="1720" y="2876"/>
                  <a:pt x="1720" y="2876"/>
                  <a:pt x="1720" y="2876"/>
                </a:cubicBezTo>
                <a:cubicBezTo>
                  <a:pt x="1721" y="2876"/>
                  <a:pt x="1721" y="2877"/>
                  <a:pt x="1721" y="2877"/>
                </a:cubicBezTo>
                <a:cubicBezTo>
                  <a:pt x="1721" y="2878"/>
                  <a:pt x="1721" y="2878"/>
                  <a:pt x="1721" y="2879"/>
                </a:cubicBezTo>
                <a:cubicBezTo>
                  <a:pt x="1721" y="2879"/>
                  <a:pt x="1721" y="2879"/>
                  <a:pt x="1722" y="2879"/>
                </a:cubicBezTo>
                <a:cubicBezTo>
                  <a:pt x="1722" y="2880"/>
                  <a:pt x="1722" y="2880"/>
                  <a:pt x="1722" y="2880"/>
                </a:cubicBezTo>
                <a:cubicBezTo>
                  <a:pt x="1722" y="2880"/>
                  <a:pt x="1722" y="2881"/>
                  <a:pt x="1722" y="2881"/>
                </a:cubicBezTo>
                <a:cubicBezTo>
                  <a:pt x="1722" y="2882"/>
                  <a:pt x="1723" y="2882"/>
                  <a:pt x="1723" y="2883"/>
                </a:cubicBezTo>
                <a:cubicBezTo>
                  <a:pt x="1723" y="2883"/>
                  <a:pt x="1723" y="2883"/>
                  <a:pt x="1724" y="2884"/>
                </a:cubicBezTo>
                <a:cubicBezTo>
                  <a:pt x="1724" y="2884"/>
                  <a:pt x="1724" y="2884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5" y="2886"/>
                  <a:pt x="1725" y="2886"/>
                  <a:pt x="1725" y="2886"/>
                </a:cubicBezTo>
                <a:cubicBezTo>
                  <a:pt x="1725" y="2887"/>
                  <a:pt x="1726" y="2887"/>
                  <a:pt x="1726" y="2888"/>
                </a:cubicBezTo>
                <a:cubicBezTo>
                  <a:pt x="1726" y="2888"/>
                  <a:pt x="1727" y="2888"/>
                  <a:pt x="1727" y="2889"/>
                </a:cubicBezTo>
                <a:cubicBezTo>
                  <a:pt x="1727" y="2889"/>
                  <a:pt x="1728" y="2889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9" y="2890"/>
                  <a:pt x="1729" y="2891"/>
                </a:cubicBezTo>
                <a:cubicBezTo>
                  <a:pt x="1729" y="2891"/>
                  <a:pt x="1730" y="2891"/>
                  <a:pt x="1730" y="2892"/>
                </a:cubicBezTo>
                <a:cubicBezTo>
                  <a:pt x="1730" y="2892"/>
                  <a:pt x="1731" y="2892"/>
                  <a:pt x="1731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4"/>
                  <a:pt x="1733" y="2894"/>
                  <a:pt x="1733" y="2894"/>
                </a:cubicBezTo>
                <a:cubicBezTo>
                  <a:pt x="1733" y="2894"/>
                  <a:pt x="1733" y="2894"/>
                  <a:pt x="1734" y="2894"/>
                </a:cubicBezTo>
                <a:cubicBezTo>
                  <a:pt x="1734" y="2894"/>
                  <a:pt x="1734" y="2895"/>
                  <a:pt x="1735" y="2895"/>
                </a:cubicBezTo>
                <a:cubicBezTo>
                  <a:pt x="1735" y="2895"/>
                  <a:pt x="1736" y="2895"/>
                  <a:pt x="1736" y="2896"/>
                </a:cubicBezTo>
                <a:cubicBezTo>
                  <a:pt x="1737" y="2896"/>
                  <a:pt x="1737" y="2896"/>
                  <a:pt x="1737" y="2896"/>
                </a:cubicBezTo>
                <a:cubicBezTo>
                  <a:pt x="1738" y="2896"/>
                  <a:pt x="1738" y="2896"/>
                  <a:pt x="1738" y="2897"/>
                </a:cubicBezTo>
                <a:cubicBezTo>
                  <a:pt x="1738" y="2897"/>
                  <a:pt x="1738" y="2897"/>
                  <a:pt x="1739" y="2897"/>
                </a:cubicBezTo>
                <a:cubicBezTo>
                  <a:pt x="1739" y="2897"/>
                  <a:pt x="1740" y="2897"/>
                  <a:pt x="1740" y="2897"/>
                </a:cubicBezTo>
                <a:cubicBezTo>
                  <a:pt x="1741" y="2897"/>
                  <a:pt x="1741" y="2898"/>
                  <a:pt x="1741" y="2898"/>
                </a:cubicBezTo>
                <a:cubicBezTo>
                  <a:pt x="1741" y="2898"/>
                  <a:pt x="1741" y="2898"/>
                  <a:pt x="1741" y="2898"/>
                </a:cubicBezTo>
                <a:cubicBezTo>
                  <a:pt x="1742" y="2898"/>
                  <a:pt x="1742" y="2898"/>
                  <a:pt x="1743" y="2898"/>
                </a:cubicBezTo>
                <a:cubicBezTo>
                  <a:pt x="1743" y="2898"/>
                  <a:pt x="1743" y="2898"/>
                  <a:pt x="1743" y="2898"/>
                </a:cubicBezTo>
                <a:cubicBezTo>
                  <a:pt x="1744" y="2898"/>
                  <a:pt x="1744" y="2898"/>
                  <a:pt x="1744" y="2898"/>
                </a:cubicBezTo>
                <a:cubicBezTo>
                  <a:pt x="1745" y="2899"/>
                  <a:pt x="1746" y="2899"/>
                  <a:pt x="1746" y="2899"/>
                </a:cubicBezTo>
                <a:cubicBezTo>
                  <a:pt x="1747" y="2899"/>
                  <a:pt x="1747" y="2899"/>
                  <a:pt x="1747" y="2899"/>
                </a:cubicBezTo>
                <a:cubicBezTo>
                  <a:pt x="1748" y="2899"/>
                  <a:pt x="1748" y="2899"/>
                  <a:pt x="1749" y="2899"/>
                </a:cubicBezTo>
                <a:cubicBezTo>
                  <a:pt x="1749" y="2899"/>
                  <a:pt x="1749" y="2899"/>
                  <a:pt x="1749" y="2899"/>
                </a:cubicBezTo>
                <a:cubicBezTo>
                  <a:pt x="1774" y="3000"/>
                  <a:pt x="1774" y="3000"/>
                  <a:pt x="1774" y="3000"/>
                </a:cubicBezTo>
                <a:cubicBezTo>
                  <a:pt x="1790" y="3000"/>
                  <a:pt x="1790" y="3000"/>
                  <a:pt x="1790" y="3000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5" y="2895"/>
                  <a:pt x="1765" y="2895"/>
                  <a:pt x="1765" y="2894"/>
                </a:cubicBezTo>
                <a:cubicBezTo>
                  <a:pt x="1765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7" y="2893"/>
                </a:cubicBezTo>
                <a:cubicBezTo>
                  <a:pt x="1767" y="2893"/>
                  <a:pt x="1768" y="2893"/>
                  <a:pt x="1768" y="2892"/>
                </a:cubicBezTo>
                <a:cubicBezTo>
                  <a:pt x="1768" y="2892"/>
                  <a:pt x="1769" y="2892"/>
                  <a:pt x="1769" y="2892"/>
                </a:cubicBezTo>
                <a:cubicBezTo>
                  <a:pt x="1769" y="2891"/>
                  <a:pt x="1770" y="2891"/>
                  <a:pt x="1770" y="2891"/>
                </a:cubicBezTo>
                <a:cubicBezTo>
                  <a:pt x="1770" y="2891"/>
                  <a:pt x="1770" y="2891"/>
                  <a:pt x="1770" y="2891"/>
                </a:cubicBezTo>
                <a:cubicBezTo>
                  <a:pt x="1770" y="2890"/>
                  <a:pt x="1770" y="2890"/>
                  <a:pt x="1770" y="2890"/>
                </a:cubicBezTo>
                <a:cubicBezTo>
                  <a:pt x="1771" y="2890"/>
                  <a:pt x="1771" y="2890"/>
                  <a:pt x="1771" y="2889"/>
                </a:cubicBezTo>
                <a:cubicBezTo>
                  <a:pt x="1771" y="2889"/>
                  <a:pt x="1772" y="2889"/>
                  <a:pt x="1772" y="2889"/>
                </a:cubicBezTo>
                <a:cubicBezTo>
                  <a:pt x="1772" y="2888"/>
                  <a:pt x="1773" y="2888"/>
                  <a:pt x="1773" y="2887"/>
                </a:cubicBezTo>
                <a:cubicBezTo>
                  <a:pt x="1773" y="2887"/>
                  <a:pt x="1774" y="2887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5"/>
                  <a:pt x="1775" y="2885"/>
                  <a:pt x="1775" y="2885"/>
                </a:cubicBezTo>
                <a:cubicBezTo>
                  <a:pt x="1775" y="2884"/>
                  <a:pt x="1775" y="2884"/>
                  <a:pt x="1775" y="2884"/>
                </a:cubicBezTo>
                <a:cubicBezTo>
                  <a:pt x="1776" y="2883"/>
                  <a:pt x="1776" y="2883"/>
                  <a:pt x="1776" y="2882"/>
                </a:cubicBezTo>
                <a:cubicBezTo>
                  <a:pt x="1776" y="2882"/>
                  <a:pt x="1777" y="2882"/>
                  <a:pt x="1777" y="2881"/>
                </a:cubicBezTo>
                <a:cubicBezTo>
                  <a:pt x="1777" y="2881"/>
                  <a:pt x="1777" y="2881"/>
                  <a:pt x="1777" y="2881"/>
                </a:cubicBezTo>
                <a:cubicBezTo>
                  <a:pt x="1777" y="2880"/>
                  <a:pt x="1777" y="2880"/>
                  <a:pt x="1777" y="2880"/>
                </a:cubicBezTo>
                <a:cubicBezTo>
                  <a:pt x="1778" y="2879"/>
                  <a:pt x="1778" y="2879"/>
                  <a:pt x="1778" y="2878"/>
                </a:cubicBezTo>
                <a:cubicBezTo>
                  <a:pt x="1778" y="2878"/>
                  <a:pt x="1778" y="2878"/>
                  <a:pt x="1778" y="2877"/>
                </a:cubicBezTo>
                <a:cubicBezTo>
                  <a:pt x="1778" y="2877"/>
                  <a:pt x="1778" y="2877"/>
                  <a:pt x="1778" y="2877"/>
                </a:cubicBezTo>
                <a:cubicBezTo>
                  <a:pt x="1778" y="2877"/>
                  <a:pt x="1778" y="2876"/>
                  <a:pt x="1779" y="2876"/>
                </a:cubicBezTo>
                <a:cubicBezTo>
                  <a:pt x="1779" y="2875"/>
                  <a:pt x="1779" y="2875"/>
                  <a:pt x="1779" y="2875"/>
                </a:cubicBezTo>
                <a:cubicBezTo>
                  <a:pt x="1779" y="2875"/>
                  <a:pt x="1779" y="2874"/>
                  <a:pt x="1779" y="2874"/>
                </a:cubicBezTo>
                <a:cubicBezTo>
                  <a:pt x="1779" y="2873"/>
                  <a:pt x="1779" y="2873"/>
                  <a:pt x="1779" y="2872"/>
                </a:cubicBezTo>
                <a:cubicBezTo>
                  <a:pt x="1779" y="2872"/>
                  <a:pt x="1779" y="2872"/>
                  <a:pt x="1779" y="2871"/>
                </a:cubicBezTo>
                <a:cubicBezTo>
                  <a:pt x="1779" y="2871"/>
                  <a:pt x="1779" y="2870"/>
                  <a:pt x="1779" y="2870"/>
                </a:cubicBezTo>
                <a:cubicBezTo>
                  <a:pt x="1779" y="2870"/>
                  <a:pt x="1779" y="2870"/>
                  <a:pt x="1779" y="2869"/>
                </a:cubicBezTo>
                <a:cubicBezTo>
                  <a:pt x="1779" y="2869"/>
                  <a:pt x="1779" y="2869"/>
                  <a:pt x="1779" y="2868"/>
                </a:cubicBezTo>
                <a:cubicBezTo>
                  <a:pt x="1779" y="2868"/>
                  <a:pt x="1779" y="2867"/>
                  <a:pt x="1779" y="2867"/>
                </a:cubicBezTo>
                <a:cubicBezTo>
                  <a:pt x="1779" y="2866"/>
                  <a:pt x="1779" y="2866"/>
                  <a:pt x="1779" y="2865"/>
                </a:cubicBezTo>
                <a:cubicBezTo>
                  <a:pt x="1779" y="2865"/>
                  <a:pt x="1779" y="2864"/>
                  <a:pt x="1779" y="2864"/>
                </a:cubicBezTo>
                <a:cubicBezTo>
                  <a:pt x="1779" y="2864"/>
                  <a:pt x="1779" y="2864"/>
                  <a:pt x="1779" y="2864"/>
                </a:cubicBezTo>
                <a:cubicBezTo>
                  <a:pt x="1779" y="2863"/>
                  <a:pt x="1779" y="2863"/>
                  <a:pt x="1779" y="2862"/>
                </a:cubicBezTo>
                <a:cubicBezTo>
                  <a:pt x="1779" y="2862"/>
                  <a:pt x="1779" y="2862"/>
                  <a:pt x="1778" y="2862"/>
                </a:cubicBezTo>
                <a:cubicBezTo>
                  <a:pt x="1778" y="2862"/>
                  <a:pt x="1778" y="2861"/>
                  <a:pt x="1778" y="2861"/>
                </a:cubicBezTo>
                <a:cubicBezTo>
                  <a:pt x="1778" y="2860"/>
                  <a:pt x="1778" y="2860"/>
                  <a:pt x="1778" y="2859"/>
                </a:cubicBezTo>
                <a:cubicBezTo>
                  <a:pt x="1778" y="2859"/>
                  <a:pt x="1778" y="2859"/>
                  <a:pt x="1777" y="2859"/>
                </a:cubicBezTo>
                <a:cubicBezTo>
                  <a:pt x="1777" y="2858"/>
                  <a:pt x="1777" y="2858"/>
                  <a:pt x="1777" y="2858"/>
                </a:cubicBezTo>
                <a:cubicBezTo>
                  <a:pt x="1777" y="2858"/>
                  <a:pt x="1777" y="2857"/>
                  <a:pt x="1777" y="2857"/>
                </a:cubicBezTo>
                <a:cubicBezTo>
                  <a:pt x="1776" y="2856"/>
                  <a:pt x="1776" y="2856"/>
                  <a:pt x="1776" y="2855"/>
                </a:cubicBezTo>
                <a:cubicBezTo>
                  <a:pt x="1776" y="2855"/>
                  <a:pt x="1776" y="2855"/>
                  <a:pt x="1776" y="2855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5" y="2694"/>
                  <a:pt x="1945" y="2695"/>
                </a:cubicBezTo>
                <a:cubicBezTo>
                  <a:pt x="1946" y="2695"/>
                  <a:pt x="1946" y="2695"/>
                  <a:pt x="1947" y="2695"/>
                </a:cubicBezTo>
                <a:cubicBezTo>
                  <a:pt x="1947" y="2695"/>
                  <a:pt x="1947" y="2695"/>
                  <a:pt x="1947" y="2695"/>
                </a:cubicBezTo>
                <a:cubicBezTo>
                  <a:pt x="1948" y="2696"/>
                  <a:pt x="1948" y="2696"/>
                  <a:pt x="1948" y="2696"/>
                </a:cubicBezTo>
                <a:cubicBezTo>
                  <a:pt x="1949" y="2696"/>
                  <a:pt x="1949" y="2696"/>
                  <a:pt x="1950" y="2696"/>
                </a:cubicBezTo>
                <a:cubicBezTo>
                  <a:pt x="1950" y="2696"/>
                  <a:pt x="1950" y="2697"/>
                  <a:pt x="1951" y="2697"/>
                </a:cubicBezTo>
                <a:cubicBezTo>
                  <a:pt x="1951" y="2697"/>
                  <a:pt x="1951" y="2697"/>
                  <a:pt x="1951" y="2697"/>
                </a:cubicBezTo>
                <a:cubicBezTo>
                  <a:pt x="1951" y="2697"/>
                  <a:pt x="1952" y="2697"/>
                  <a:pt x="1952" y="2697"/>
                </a:cubicBezTo>
                <a:cubicBezTo>
                  <a:pt x="1952" y="2697"/>
                  <a:pt x="1952" y="2697"/>
                  <a:pt x="1953" y="2697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53" y="2697"/>
                  <a:pt x="1953" y="2697"/>
                  <a:pt x="1954" y="2697"/>
                </a:cubicBezTo>
                <a:cubicBezTo>
                  <a:pt x="1954" y="2697"/>
                  <a:pt x="1955" y="2698"/>
                  <a:pt x="1956" y="2698"/>
                </a:cubicBezTo>
                <a:cubicBezTo>
                  <a:pt x="1956" y="2698"/>
                  <a:pt x="1956" y="2698"/>
                  <a:pt x="1957" y="2698"/>
                </a:cubicBezTo>
                <a:cubicBezTo>
                  <a:pt x="1957" y="2698"/>
                  <a:pt x="1958" y="2698"/>
                  <a:pt x="1958" y="2698"/>
                </a:cubicBezTo>
                <a:cubicBezTo>
                  <a:pt x="1958" y="2698"/>
                  <a:pt x="1958" y="2698"/>
                  <a:pt x="1958" y="2698"/>
                </a:cubicBezTo>
                <a:cubicBezTo>
                  <a:pt x="1959" y="2698"/>
                  <a:pt x="1959" y="2698"/>
                  <a:pt x="1960" y="2698"/>
                </a:cubicBezTo>
                <a:cubicBezTo>
                  <a:pt x="1960" y="2698"/>
                  <a:pt x="1961" y="2698"/>
                  <a:pt x="1961" y="2698"/>
                </a:cubicBezTo>
                <a:cubicBezTo>
                  <a:pt x="1962" y="2698"/>
                  <a:pt x="1962" y="2698"/>
                  <a:pt x="1963" y="2698"/>
                </a:cubicBezTo>
                <a:cubicBezTo>
                  <a:pt x="1963" y="2698"/>
                  <a:pt x="1963" y="2697"/>
                  <a:pt x="1964" y="2697"/>
                </a:cubicBezTo>
                <a:cubicBezTo>
                  <a:pt x="1964" y="2697"/>
                  <a:pt x="1964" y="2697"/>
                  <a:pt x="1964" y="2697"/>
                </a:cubicBezTo>
                <a:cubicBezTo>
                  <a:pt x="1965" y="2697"/>
                  <a:pt x="1965" y="2697"/>
                  <a:pt x="1966" y="2697"/>
                </a:cubicBezTo>
                <a:cubicBezTo>
                  <a:pt x="1966" y="2697"/>
                  <a:pt x="1966" y="2697"/>
                  <a:pt x="1966" y="2697"/>
                </a:cubicBezTo>
                <a:cubicBezTo>
                  <a:pt x="1966" y="2697"/>
                  <a:pt x="1967" y="2697"/>
                  <a:pt x="1967" y="2697"/>
                </a:cubicBezTo>
                <a:cubicBezTo>
                  <a:pt x="1967" y="2697"/>
                  <a:pt x="1968" y="2696"/>
                  <a:pt x="1968" y="2696"/>
                </a:cubicBezTo>
                <a:cubicBezTo>
                  <a:pt x="1969" y="2696"/>
                  <a:pt x="1969" y="2696"/>
                  <a:pt x="1969" y="2696"/>
                </a:cubicBezTo>
                <a:cubicBezTo>
                  <a:pt x="1969" y="2696"/>
                  <a:pt x="1970" y="2696"/>
                  <a:pt x="1970" y="2696"/>
                </a:cubicBezTo>
                <a:cubicBezTo>
                  <a:pt x="1970" y="2696"/>
                  <a:pt x="1971" y="2695"/>
                  <a:pt x="1971" y="2695"/>
                </a:cubicBezTo>
                <a:cubicBezTo>
                  <a:pt x="1972" y="2695"/>
                  <a:pt x="1972" y="2695"/>
                  <a:pt x="1973" y="2694"/>
                </a:cubicBezTo>
                <a:cubicBezTo>
                  <a:pt x="1973" y="2694"/>
                  <a:pt x="1973" y="2694"/>
                  <a:pt x="1974" y="2694"/>
                </a:cubicBezTo>
                <a:cubicBezTo>
                  <a:pt x="1974" y="2694"/>
                  <a:pt x="1974" y="2694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6" y="2693"/>
                  <a:pt x="1976" y="2692"/>
                </a:cubicBezTo>
                <a:cubicBezTo>
                  <a:pt x="1977" y="2692"/>
                  <a:pt x="1977" y="2692"/>
                  <a:pt x="1977" y="2691"/>
                </a:cubicBezTo>
                <a:cubicBezTo>
                  <a:pt x="1978" y="2691"/>
                  <a:pt x="1978" y="2691"/>
                  <a:pt x="1978" y="2690"/>
                </a:cubicBezTo>
                <a:cubicBezTo>
                  <a:pt x="1979" y="2690"/>
                  <a:pt x="1979" y="2690"/>
                  <a:pt x="1979" y="2690"/>
                </a:cubicBezTo>
                <a:cubicBezTo>
                  <a:pt x="1979" y="2690"/>
                  <a:pt x="1979" y="2690"/>
                  <a:pt x="1980" y="2689"/>
                </a:cubicBezTo>
                <a:cubicBezTo>
                  <a:pt x="1980" y="2689"/>
                  <a:pt x="1980" y="2689"/>
                  <a:pt x="1980" y="2689"/>
                </a:cubicBezTo>
                <a:cubicBezTo>
                  <a:pt x="1980" y="2689"/>
                  <a:pt x="1980" y="2689"/>
                  <a:pt x="1981" y="2688"/>
                </a:cubicBezTo>
                <a:cubicBezTo>
                  <a:pt x="1981" y="2688"/>
                  <a:pt x="1981" y="2688"/>
                  <a:pt x="1981" y="2687"/>
                </a:cubicBezTo>
                <a:cubicBezTo>
                  <a:pt x="1982" y="2687"/>
                  <a:pt x="1982" y="2687"/>
                  <a:pt x="1982" y="2686"/>
                </a:cubicBezTo>
                <a:cubicBezTo>
                  <a:pt x="1983" y="2686"/>
                  <a:pt x="1983" y="2686"/>
                  <a:pt x="1983" y="2685"/>
                </a:cubicBezTo>
                <a:cubicBezTo>
                  <a:pt x="1983" y="2685"/>
                  <a:pt x="1983" y="2685"/>
                  <a:pt x="1983" y="2685"/>
                </a:cubicBezTo>
                <a:cubicBezTo>
                  <a:pt x="1983" y="2685"/>
                  <a:pt x="1983" y="2685"/>
                  <a:pt x="1984" y="2685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2208" y="2748"/>
                  <a:pt x="2208" y="2748"/>
                  <a:pt x="2208" y="2748"/>
                </a:cubicBezTo>
                <a:cubicBezTo>
                  <a:pt x="2208" y="2749"/>
                  <a:pt x="2208" y="2749"/>
                  <a:pt x="2208" y="2750"/>
                </a:cubicBezTo>
                <a:cubicBezTo>
                  <a:pt x="2208" y="2750"/>
                  <a:pt x="2208" y="2750"/>
                  <a:pt x="2208" y="2751"/>
                </a:cubicBezTo>
                <a:cubicBezTo>
                  <a:pt x="2208" y="2751"/>
                  <a:pt x="2208" y="2752"/>
                  <a:pt x="2208" y="2753"/>
                </a:cubicBezTo>
                <a:cubicBezTo>
                  <a:pt x="2208" y="2753"/>
                  <a:pt x="2208" y="2753"/>
                  <a:pt x="2208" y="2754"/>
                </a:cubicBezTo>
                <a:cubicBezTo>
                  <a:pt x="2208" y="2754"/>
                  <a:pt x="2208" y="2755"/>
                  <a:pt x="2209" y="2756"/>
                </a:cubicBezTo>
                <a:cubicBezTo>
                  <a:pt x="2209" y="2756"/>
                  <a:pt x="2209" y="2756"/>
                  <a:pt x="2209" y="2756"/>
                </a:cubicBezTo>
                <a:cubicBezTo>
                  <a:pt x="2209" y="2756"/>
                  <a:pt x="2209" y="2756"/>
                  <a:pt x="2209" y="2757"/>
                </a:cubicBezTo>
                <a:cubicBezTo>
                  <a:pt x="2209" y="2757"/>
                  <a:pt x="2209" y="2758"/>
                  <a:pt x="2209" y="2758"/>
                </a:cubicBezTo>
                <a:cubicBezTo>
                  <a:pt x="2209" y="2759"/>
                  <a:pt x="2210" y="2759"/>
                  <a:pt x="2210" y="2760"/>
                </a:cubicBezTo>
                <a:cubicBezTo>
                  <a:pt x="2210" y="2760"/>
                  <a:pt x="2210" y="2761"/>
                  <a:pt x="2210" y="2761"/>
                </a:cubicBezTo>
                <a:cubicBezTo>
                  <a:pt x="2211" y="2762"/>
                  <a:pt x="2211" y="2762"/>
                  <a:pt x="2211" y="2762"/>
                </a:cubicBezTo>
                <a:cubicBezTo>
                  <a:pt x="2211" y="2763"/>
                  <a:pt x="2211" y="2763"/>
                  <a:pt x="2212" y="2764"/>
                </a:cubicBezTo>
                <a:cubicBezTo>
                  <a:pt x="2212" y="2764"/>
                  <a:pt x="2212" y="2765"/>
                  <a:pt x="2213" y="2765"/>
                </a:cubicBezTo>
                <a:cubicBezTo>
                  <a:pt x="2213" y="2765"/>
                  <a:pt x="2213" y="2766"/>
                  <a:pt x="2213" y="2766"/>
                </a:cubicBezTo>
                <a:cubicBezTo>
                  <a:pt x="2214" y="2766"/>
                  <a:pt x="2214" y="2767"/>
                  <a:pt x="2214" y="2767"/>
                </a:cubicBezTo>
                <a:cubicBezTo>
                  <a:pt x="2215" y="2768"/>
                  <a:pt x="2215" y="2768"/>
                  <a:pt x="2215" y="2768"/>
                </a:cubicBezTo>
                <a:cubicBezTo>
                  <a:pt x="2215" y="2769"/>
                  <a:pt x="2216" y="2769"/>
                  <a:pt x="2216" y="2769"/>
                </a:cubicBezTo>
                <a:cubicBezTo>
                  <a:pt x="2216" y="2770"/>
                  <a:pt x="2217" y="2770"/>
                  <a:pt x="2217" y="2770"/>
                </a:cubicBezTo>
                <a:cubicBezTo>
                  <a:pt x="2217" y="2771"/>
                  <a:pt x="2217" y="2771"/>
                  <a:pt x="2218" y="2771"/>
                </a:cubicBezTo>
                <a:cubicBezTo>
                  <a:pt x="2218" y="2771"/>
                  <a:pt x="2218" y="2771"/>
                  <a:pt x="2218" y="2771"/>
                </a:cubicBezTo>
                <a:cubicBezTo>
                  <a:pt x="2218" y="2772"/>
                  <a:pt x="2219" y="2772"/>
                  <a:pt x="2219" y="2772"/>
                </a:cubicBezTo>
                <a:cubicBezTo>
                  <a:pt x="2220" y="2773"/>
                  <a:pt x="2220" y="2773"/>
                  <a:pt x="2220" y="2773"/>
                </a:cubicBezTo>
                <a:cubicBezTo>
                  <a:pt x="2221" y="2773"/>
                  <a:pt x="2221" y="2774"/>
                  <a:pt x="2222" y="2774"/>
                </a:cubicBezTo>
                <a:cubicBezTo>
                  <a:pt x="2222" y="2774"/>
                  <a:pt x="2222" y="2774"/>
                  <a:pt x="2222" y="2774"/>
                </a:cubicBezTo>
                <a:cubicBezTo>
                  <a:pt x="2222" y="2774"/>
                  <a:pt x="2223" y="2775"/>
                  <a:pt x="2223" y="2775"/>
                </a:cubicBezTo>
                <a:cubicBezTo>
                  <a:pt x="2223" y="2775"/>
                  <a:pt x="2224" y="2775"/>
                  <a:pt x="2224" y="2775"/>
                </a:cubicBezTo>
                <a:cubicBezTo>
                  <a:pt x="2224" y="2776"/>
                  <a:pt x="2225" y="2776"/>
                  <a:pt x="2225" y="2776"/>
                </a:cubicBezTo>
                <a:cubicBezTo>
                  <a:pt x="2225" y="2776"/>
                  <a:pt x="2225" y="2776"/>
                  <a:pt x="2225" y="2776"/>
                </a:cubicBezTo>
                <a:cubicBezTo>
                  <a:pt x="2226" y="2776"/>
                  <a:pt x="2226" y="2776"/>
                  <a:pt x="2227" y="2777"/>
                </a:cubicBezTo>
                <a:cubicBezTo>
                  <a:pt x="2227" y="2777"/>
                  <a:pt x="2228" y="2777"/>
                  <a:pt x="2228" y="2777"/>
                </a:cubicBezTo>
                <a:cubicBezTo>
                  <a:pt x="2229" y="2777"/>
                  <a:pt x="2229" y="2777"/>
                  <a:pt x="2229" y="2777"/>
                </a:cubicBezTo>
                <a:cubicBezTo>
                  <a:pt x="2229" y="2777"/>
                  <a:pt x="2229" y="2777"/>
                  <a:pt x="2230" y="2778"/>
                </a:cubicBezTo>
                <a:cubicBezTo>
                  <a:pt x="2230" y="2778"/>
                  <a:pt x="2230" y="2778"/>
                  <a:pt x="2230" y="2778"/>
                </a:cubicBezTo>
                <a:cubicBezTo>
                  <a:pt x="2231" y="2778"/>
                  <a:pt x="2231" y="2778"/>
                  <a:pt x="2231" y="2778"/>
                </a:cubicBezTo>
                <a:cubicBezTo>
                  <a:pt x="2232" y="2778"/>
                  <a:pt x="2232" y="2778"/>
                  <a:pt x="2233" y="2778"/>
                </a:cubicBezTo>
                <a:cubicBezTo>
                  <a:pt x="2233" y="2778"/>
                  <a:pt x="2233" y="2778"/>
                  <a:pt x="2233" y="2778"/>
                </a:cubicBezTo>
                <a:cubicBezTo>
                  <a:pt x="2233" y="2778"/>
                  <a:pt x="2234" y="2778"/>
                  <a:pt x="2234" y="2778"/>
                </a:cubicBezTo>
                <a:cubicBezTo>
                  <a:pt x="2235" y="2778"/>
                  <a:pt x="2235" y="2778"/>
                  <a:pt x="2235" y="2779"/>
                </a:cubicBezTo>
                <a:cubicBezTo>
                  <a:pt x="2236" y="2779"/>
                  <a:pt x="2236" y="2779"/>
                  <a:pt x="2237" y="2779"/>
                </a:cubicBezTo>
                <a:cubicBezTo>
                  <a:pt x="2291" y="3000"/>
                  <a:pt x="2291" y="3000"/>
                  <a:pt x="2291" y="3000"/>
                </a:cubicBezTo>
                <a:cubicBezTo>
                  <a:pt x="2308" y="3000"/>
                  <a:pt x="2308" y="3000"/>
                  <a:pt x="2308" y="3000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3" y="2774"/>
                  <a:pt x="2253" y="2774"/>
                  <a:pt x="2254" y="2774"/>
                </a:cubicBezTo>
                <a:cubicBezTo>
                  <a:pt x="2254" y="2774"/>
                  <a:pt x="2255" y="2773"/>
                  <a:pt x="2255" y="2773"/>
                </a:cubicBezTo>
                <a:cubicBezTo>
                  <a:pt x="2255" y="2773"/>
                  <a:pt x="2255" y="2773"/>
                  <a:pt x="2255" y="2773"/>
                </a:cubicBezTo>
                <a:cubicBezTo>
                  <a:pt x="2256" y="2772"/>
                  <a:pt x="2256" y="2772"/>
                  <a:pt x="2256" y="2772"/>
                </a:cubicBezTo>
                <a:cubicBezTo>
                  <a:pt x="2257" y="2772"/>
                  <a:pt x="2257" y="2772"/>
                  <a:pt x="2257" y="2771"/>
                </a:cubicBezTo>
                <a:cubicBezTo>
                  <a:pt x="2258" y="2771"/>
                  <a:pt x="2258" y="2771"/>
                  <a:pt x="2258" y="2770"/>
                </a:cubicBezTo>
                <a:cubicBezTo>
                  <a:pt x="2259" y="2770"/>
                  <a:pt x="2259" y="2770"/>
                  <a:pt x="2259" y="2769"/>
                </a:cubicBezTo>
                <a:cubicBezTo>
                  <a:pt x="2259" y="2769"/>
                  <a:pt x="2260" y="2769"/>
                  <a:pt x="2260" y="2769"/>
                </a:cubicBezTo>
                <a:cubicBezTo>
                  <a:pt x="2260" y="2769"/>
                  <a:pt x="2260" y="2768"/>
                  <a:pt x="2260" y="2768"/>
                </a:cubicBezTo>
                <a:cubicBezTo>
                  <a:pt x="2261" y="2768"/>
                  <a:pt x="2261" y="2767"/>
                  <a:pt x="2261" y="2767"/>
                </a:cubicBezTo>
                <a:cubicBezTo>
                  <a:pt x="2261" y="2767"/>
                  <a:pt x="2262" y="2766"/>
                  <a:pt x="2262" y="2766"/>
                </a:cubicBezTo>
                <a:cubicBezTo>
                  <a:pt x="2262" y="2766"/>
                  <a:pt x="2263" y="2765"/>
                  <a:pt x="2263" y="2765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4" y="2763"/>
                  <a:pt x="2264" y="2763"/>
                  <a:pt x="2264" y="2762"/>
                </a:cubicBezTo>
                <a:cubicBezTo>
                  <a:pt x="2264" y="2762"/>
                  <a:pt x="2265" y="2761"/>
                  <a:pt x="2265" y="2761"/>
                </a:cubicBezTo>
                <a:cubicBezTo>
                  <a:pt x="2265" y="2760"/>
                  <a:pt x="2265" y="2760"/>
                  <a:pt x="2265" y="2759"/>
                </a:cubicBezTo>
                <a:cubicBezTo>
                  <a:pt x="2266" y="2759"/>
                  <a:pt x="2266" y="2758"/>
                  <a:pt x="2266" y="2758"/>
                </a:cubicBezTo>
                <a:cubicBezTo>
                  <a:pt x="2266" y="2758"/>
                  <a:pt x="2266" y="2757"/>
                  <a:pt x="2266" y="2757"/>
                </a:cubicBezTo>
                <a:cubicBezTo>
                  <a:pt x="2266" y="2757"/>
                  <a:pt x="2266" y="2757"/>
                  <a:pt x="2266" y="2757"/>
                </a:cubicBezTo>
                <a:cubicBezTo>
                  <a:pt x="2267" y="2756"/>
                  <a:pt x="2267" y="2756"/>
                  <a:pt x="2267" y="2755"/>
                </a:cubicBezTo>
                <a:cubicBezTo>
                  <a:pt x="2267" y="2755"/>
                  <a:pt x="2267" y="2754"/>
                  <a:pt x="2267" y="2754"/>
                </a:cubicBezTo>
                <a:cubicBezTo>
                  <a:pt x="2267" y="2753"/>
                  <a:pt x="2267" y="2753"/>
                  <a:pt x="2267" y="2752"/>
                </a:cubicBezTo>
                <a:cubicBezTo>
                  <a:pt x="2267" y="2752"/>
                  <a:pt x="2267" y="2751"/>
                  <a:pt x="2267" y="2751"/>
                </a:cubicBezTo>
                <a:cubicBezTo>
                  <a:pt x="2267" y="2750"/>
                  <a:pt x="2267" y="2750"/>
                  <a:pt x="2267" y="2749"/>
                </a:cubicBezTo>
                <a:cubicBezTo>
                  <a:pt x="2267" y="2749"/>
                  <a:pt x="2267" y="2748"/>
                  <a:pt x="2267" y="2748"/>
                </a:cubicBezTo>
                <a:cubicBezTo>
                  <a:pt x="2267" y="2747"/>
                  <a:pt x="2267" y="2747"/>
                  <a:pt x="2267" y="2747"/>
                </a:cubicBezTo>
                <a:cubicBezTo>
                  <a:pt x="2267" y="2746"/>
                  <a:pt x="2267" y="2745"/>
                  <a:pt x="2267" y="2745"/>
                </a:cubicBezTo>
                <a:cubicBezTo>
                  <a:pt x="2267" y="2744"/>
                  <a:pt x="2267" y="2744"/>
                  <a:pt x="2267" y="2744"/>
                </a:cubicBezTo>
                <a:cubicBezTo>
                  <a:pt x="2267" y="2743"/>
                  <a:pt x="2267" y="2743"/>
                  <a:pt x="2267" y="2742"/>
                </a:cubicBezTo>
                <a:cubicBezTo>
                  <a:pt x="2267" y="2742"/>
                  <a:pt x="2267" y="2742"/>
                  <a:pt x="2267" y="2742"/>
                </a:cubicBezTo>
                <a:cubicBezTo>
                  <a:pt x="2267" y="2741"/>
                  <a:pt x="2266" y="2741"/>
                  <a:pt x="2266" y="2741"/>
                </a:cubicBezTo>
                <a:cubicBezTo>
                  <a:pt x="2266" y="2740"/>
                  <a:pt x="2266" y="2740"/>
                  <a:pt x="2266" y="2739"/>
                </a:cubicBezTo>
                <a:cubicBezTo>
                  <a:pt x="2266" y="2739"/>
                  <a:pt x="2266" y="2738"/>
                  <a:pt x="2265" y="2738"/>
                </a:cubicBezTo>
                <a:cubicBezTo>
                  <a:pt x="2265" y="2737"/>
                  <a:pt x="2265" y="2737"/>
                  <a:pt x="2265" y="2736"/>
                </a:cubicBezTo>
                <a:cubicBezTo>
                  <a:pt x="2265" y="2736"/>
                  <a:pt x="2264" y="2735"/>
                  <a:pt x="2264" y="2735"/>
                </a:cubicBezTo>
                <a:cubicBezTo>
                  <a:pt x="2264" y="2735"/>
                  <a:pt x="2264" y="2734"/>
                  <a:pt x="2264" y="2734"/>
                </a:cubicBezTo>
                <a:cubicBezTo>
                  <a:pt x="2263" y="2733"/>
                  <a:pt x="2263" y="2733"/>
                  <a:pt x="2263" y="2732"/>
                </a:cubicBezTo>
                <a:cubicBezTo>
                  <a:pt x="2262" y="2732"/>
                  <a:pt x="2262" y="2732"/>
                  <a:pt x="2262" y="2731"/>
                </a:cubicBezTo>
                <a:cubicBezTo>
                  <a:pt x="2262" y="2731"/>
                  <a:pt x="2261" y="2731"/>
                  <a:pt x="2261" y="2730"/>
                </a:cubicBezTo>
                <a:cubicBezTo>
                  <a:pt x="2261" y="2730"/>
                  <a:pt x="2260" y="2729"/>
                  <a:pt x="2260" y="2729"/>
                </a:cubicBezTo>
                <a:cubicBezTo>
                  <a:pt x="2260" y="2729"/>
                  <a:pt x="2259" y="2728"/>
                  <a:pt x="2259" y="2728"/>
                </a:cubicBezTo>
                <a:cubicBezTo>
                  <a:pt x="2259" y="2728"/>
                  <a:pt x="2258" y="2727"/>
                  <a:pt x="2258" y="2727"/>
                </a:cubicBezTo>
                <a:cubicBezTo>
                  <a:pt x="2258" y="2727"/>
                  <a:pt x="2257" y="2726"/>
                  <a:pt x="2257" y="2726"/>
                </a:cubicBezTo>
                <a:cubicBezTo>
                  <a:pt x="2257" y="2726"/>
                  <a:pt x="2256" y="2725"/>
                  <a:pt x="2256" y="2725"/>
                </a:cubicBezTo>
                <a:cubicBezTo>
                  <a:pt x="2256" y="2725"/>
                  <a:pt x="2255" y="2725"/>
                  <a:pt x="2255" y="2724"/>
                </a:cubicBezTo>
                <a:cubicBezTo>
                  <a:pt x="2254" y="2724"/>
                  <a:pt x="2254" y="2724"/>
                  <a:pt x="2253" y="2723"/>
                </a:cubicBezTo>
                <a:cubicBezTo>
                  <a:pt x="2253" y="2723"/>
                  <a:pt x="2253" y="2723"/>
                  <a:pt x="2252" y="2723"/>
                </a:cubicBezTo>
                <a:cubicBezTo>
                  <a:pt x="2252" y="2723"/>
                  <a:pt x="2251" y="2722"/>
                  <a:pt x="2251" y="2722"/>
                </a:cubicBezTo>
                <a:cubicBezTo>
                  <a:pt x="2251" y="2722"/>
                  <a:pt x="2250" y="2722"/>
                  <a:pt x="2250" y="2721"/>
                </a:cubicBezTo>
                <a:cubicBezTo>
                  <a:pt x="2249" y="2721"/>
                  <a:pt x="2249" y="2721"/>
                  <a:pt x="2248" y="2721"/>
                </a:cubicBezTo>
                <a:cubicBezTo>
                  <a:pt x="2248" y="2721"/>
                  <a:pt x="2247" y="2720"/>
                  <a:pt x="2247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5" y="2720"/>
                  <a:pt x="2244" y="2720"/>
                  <a:pt x="2244" y="2720"/>
                </a:cubicBezTo>
                <a:cubicBezTo>
                  <a:pt x="2243" y="2719"/>
                  <a:pt x="2243" y="2719"/>
                  <a:pt x="2243" y="2719"/>
                </a:cubicBezTo>
                <a:cubicBezTo>
                  <a:pt x="2242" y="2719"/>
                  <a:pt x="2241" y="2719"/>
                  <a:pt x="2241" y="2719"/>
                </a:cubicBezTo>
                <a:cubicBezTo>
                  <a:pt x="2241" y="2719"/>
                  <a:pt x="2240" y="2719"/>
                  <a:pt x="2240" y="2719"/>
                </a:cubicBezTo>
                <a:cubicBezTo>
                  <a:pt x="2239" y="2719"/>
                  <a:pt x="2239" y="2719"/>
                  <a:pt x="2238" y="2719"/>
                </a:cubicBezTo>
                <a:cubicBezTo>
                  <a:pt x="2238" y="2719"/>
                  <a:pt x="2237" y="2719"/>
                  <a:pt x="2237" y="2719"/>
                </a:cubicBezTo>
                <a:cubicBezTo>
                  <a:pt x="2236" y="2719"/>
                  <a:pt x="2236" y="2719"/>
                  <a:pt x="2235" y="2719"/>
                </a:cubicBezTo>
                <a:cubicBezTo>
                  <a:pt x="2235" y="2719"/>
                  <a:pt x="2234" y="2719"/>
                  <a:pt x="2234" y="2719"/>
                </a:cubicBezTo>
                <a:cubicBezTo>
                  <a:pt x="2233" y="2719"/>
                  <a:pt x="2233" y="2719"/>
                  <a:pt x="2233" y="2719"/>
                </a:cubicBezTo>
                <a:cubicBezTo>
                  <a:pt x="2232" y="2719"/>
                  <a:pt x="2231" y="2720"/>
                  <a:pt x="2231" y="2720"/>
                </a:cubicBezTo>
                <a:cubicBezTo>
                  <a:pt x="2231" y="2720"/>
                  <a:pt x="2231" y="2720"/>
                  <a:pt x="2230" y="2720"/>
                </a:cubicBezTo>
                <a:cubicBezTo>
                  <a:pt x="2230" y="2720"/>
                  <a:pt x="2230" y="2720"/>
                  <a:pt x="2230" y="2720"/>
                </a:cubicBezTo>
                <a:cubicBezTo>
                  <a:pt x="2229" y="2720"/>
                  <a:pt x="2229" y="2720"/>
                  <a:pt x="2228" y="2720"/>
                </a:cubicBezTo>
                <a:cubicBezTo>
                  <a:pt x="2228" y="2721"/>
                  <a:pt x="2227" y="2721"/>
                  <a:pt x="2227" y="2721"/>
                </a:cubicBezTo>
                <a:cubicBezTo>
                  <a:pt x="2226" y="2721"/>
                  <a:pt x="2226" y="2721"/>
                  <a:pt x="2225" y="2722"/>
                </a:cubicBezTo>
                <a:cubicBezTo>
                  <a:pt x="2225" y="2722"/>
                  <a:pt x="2224" y="2722"/>
                  <a:pt x="2224" y="2722"/>
                </a:cubicBezTo>
                <a:cubicBezTo>
                  <a:pt x="2223" y="2722"/>
                  <a:pt x="2223" y="2723"/>
                  <a:pt x="2223" y="2723"/>
                </a:cubicBezTo>
                <a:cubicBezTo>
                  <a:pt x="2222" y="2723"/>
                  <a:pt x="2222" y="2723"/>
                  <a:pt x="2221" y="2724"/>
                </a:cubicBezTo>
                <a:cubicBezTo>
                  <a:pt x="2221" y="2724"/>
                  <a:pt x="2221" y="2724"/>
                  <a:pt x="2220" y="2724"/>
                </a:cubicBezTo>
                <a:cubicBezTo>
                  <a:pt x="2220" y="2725"/>
                  <a:pt x="2219" y="2725"/>
                  <a:pt x="2219" y="2725"/>
                </a:cubicBezTo>
                <a:cubicBezTo>
                  <a:pt x="2219" y="2726"/>
                  <a:pt x="2218" y="2726"/>
                  <a:pt x="2218" y="2726"/>
                </a:cubicBezTo>
                <a:cubicBezTo>
                  <a:pt x="2218" y="2727"/>
                  <a:pt x="2217" y="2727"/>
                  <a:pt x="2217" y="2727"/>
                </a:cubicBezTo>
                <a:cubicBezTo>
                  <a:pt x="2217" y="2728"/>
                  <a:pt x="2216" y="2728"/>
                  <a:pt x="2216" y="2728"/>
                </a:cubicBezTo>
                <a:cubicBezTo>
                  <a:pt x="2216" y="2729"/>
                  <a:pt x="2215" y="2729"/>
                  <a:pt x="2215" y="2729"/>
                </a:cubicBezTo>
                <a:cubicBezTo>
                  <a:pt x="2215" y="2730"/>
                  <a:pt x="2214" y="2730"/>
                  <a:pt x="2214" y="2731"/>
                </a:cubicBezTo>
                <a:cubicBezTo>
                  <a:pt x="2214" y="2731"/>
                  <a:pt x="2213" y="2731"/>
                  <a:pt x="2213" y="2731"/>
                </a:cubicBezTo>
                <a:cubicBezTo>
                  <a:pt x="2213" y="2732"/>
                  <a:pt x="2213" y="2732"/>
                  <a:pt x="2212" y="2733"/>
                </a:cubicBezTo>
                <a:cubicBezTo>
                  <a:pt x="2212" y="2733"/>
                  <a:pt x="2212" y="2733"/>
                  <a:pt x="2212" y="2733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7"/>
                  <a:pt x="1989" y="2667"/>
                </a:cubicBezTo>
                <a:cubicBezTo>
                  <a:pt x="1989" y="2667"/>
                  <a:pt x="1989" y="2666"/>
                  <a:pt x="1989" y="2666"/>
                </a:cubicBezTo>
                <a:cubicBezTo>
                  <a:pt x="1989" y="2665"/>
                  <a:pt x="1989" y="2665"/>
                  <a:pt x="1988" y="2664"/>
                </a:cubicBezTo>
                <a:cubicBezTo>
                  <a:pt x="1988" y="2664"/>
                  <a:pt x="1988" y="2663"/>
                  <a:pt x="1988" y="2663"/>
                </a:cubicBezTo>
                <a:cubicBezTo>
                  <a:pt x="1988" y="2663"/>
                  <a:pt x="1988" y="2663"/>
                  <a:pt x="1988" y="2663"/>
                </a:cubicBezTo>
                <a:cubicBezTo>
                  <a:pt x="1988" y="2662"/>
                  <a:pt x="1988" y="2662"/>
                  <a:pt x="1988" y="2661"/>
                </a:cubicBezTo>
                <a:cubicBezTo>
                  <a:pt x="1988" y="2661"/>
                  <a:pt x="1988" y="2661"/>
                  <a:pt x="1988" y="2661"/>
                </a:cubicBezTo>
                <a:cubicBezTo>
                  <a:pt x="1988" y="2661"/>
                  <a:pt x="1988" y="2660"/>
                  <a:pt x="1988" y="2660"/>
                </a:cubicBezTo>
                <a:cubicBezTo>
                  <a:pt x="1987" y="2659"/>
                  <a:pt x="1987" y="2659"/>
                  <a:pt x="1987" y="2658"/>
                </a:cubicBezTo>
                <a:cubicBezTo>
                  <a:pt x="1987" y="2658"/>
                  <a:pt x="1987" y="2658"/>
                  <a:pt x="1987" y="2658"/>
                </a:cubicBezTo>
                <a:cubicBezTo>
                  <a:pt x="1987" y="2657"/>
                  <a:pt x="1987" y="2657"/>
                  <a:pt x="1987" y="2657"/>
                </a:cubicBezTo>
                <a:cubicBezTo>
                  <a:pt x="1986" y="2657"/>
                  <a:pt x="1986" y="2656"/>
                  <a:pt x="1986" y="2656"/>
                </a:cubicBezTo>
                <a:cubicBezTo>
                  <a:pt x="1986" y="2655"/>
                  <a:pt x="1986" y="2655"/>
                  <a:pt x="1985" y="2654"/>
                </a:cubicBezTo>
                <a:cubicBezTo>
                  <a:pt x="1985" y="2654"/>
                  <a:pt x="1985" y="2653"/>
                  <a:pt x="1985" y="2653"/>
                </a:cubicBezTo>
                <a:cubicBezTo>
                  <a:pt x="1985" y="2653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1"/>
                  <a:pt x="1983" y="2651"/>
                  <a:pt x="1983" y="2651"/>
                </a:cubicBezTo>
                <a:cubicBezTo>
                  <a:pt x="1983" y="2650"/>
                  <a:pt x="1983" y="2650"/>
                  <a:pt x="1982" y="2649"/>
                </a:cubicBezTo>
                <a:cubicBezTo>
                  <a:pt x="1982" y="2649"/>
                  <a:pt x="1982" y="2649"/>
                  <a:pt x="1981" y="2648"/>
                </a:cubicBezTo>
                <a:cubicBezTo>
                  <a:pt x="1981" y="2648"/>
                  <a:pt x="1981" y="2648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79" y="2646"/>
                </a:cubicBezTo>
                <a:cubicBezTo>
                  <a:pt x="1979" y="2646"/>
                  <a:pt x="1979" y="2646"/>
                  <a:pt x="1978" y="2645"/>
                </a:cubicBezTo>
                <a:cubicBezTo>
                  <a:pt x="1978" y="2645"/>
                  <a:pt x="1977" y="2645"/>
                  <a:pt x="1977" y="2644"/>
                </a:cubicBezTo>
                <a:cubicBezTo>
                  <a:pt x="1977" y="2644"/>
                  <a:pt x="1976" y="2644"/>
                  <a:pt x="1976" y="2644"/>
                </a:cubicBezTo>
                <a:cubicBezTo>
                  <a:pt x="1976" y="2644"/>
                  <a:pt x="1976" y="2644"/>
                  <a:pt x="1976" y="2644"/>
                </a:cubicBezTo>
                <a:cubicBezTo>
                  <a:pt x="1976" y="2643"/>
                  <a:pt x="1976" y="2643"/>
                  <a:pt x="1976" y="2643"/>
                </a:cubicBezTo>
                <a:cubicBezTo>
                  <a:pt x="1975" y="2643"/>
                  <a:pt x="1975" y="2643"/>
                  <a:pt x="1975" y="2643"/>
                </a:cubicBezTo>
                <a:cubicBezTo>
                  <a:pt x="1974" y="2642"/>
                  <a:pt x="1974" y="2642"/>
                  <a:pt x="1974" y="2642"/>
                </a:cubicBezTo>
                <a:cubicBezTo>
                  <a:pt x="1973" y="2642"/>
                  <a:pt x="1973" y="2642"/>
                  <a:pt x="1972" y="2641"/>
                </a:cubicBezTo>
                <a:cubicBezTo>
                  <a:pt x="1972" y="2641"/>
                  <a:pt x="1971" y="2641"/>
                  <a:pt x="1971" y="2641"/>
                </a:cubicBezTo>
                <a:cubicBezTo>
                  <a:pt x="1971" y="2641"/>
                  <a:pt x="1971" y="2641"/>
                  <a:pt x="1970" y="2640"/>
                </a:cubicBezTo>
                <a:cubicBezTo>
                  <a:pt x="1970" y="2640"/>
                  <a:pt x="1970" y="2640"/>
                  <a:pt x="1970" y="2640"/>
                </a:cubicBezTo>
                <a:cubicBezTo>
                  <a:pt x="1969" y="2640"/>
                  <a:pt x="1968" y="2640"/>
                  <a:pt x="1968" y="2640"/>
                </a:cubicBezTo>
                <a:cubicBezTo>
                  <a:pt x="1968" y="2639"/>
                  <a:pt x="1967" y="2639"/>
                  <a:pt x="1967" y="2639"/>
                </a:cubicBezTo>
                <a:cubicBezTo>
                  <a:pt x="1967" y="2639"/>
                  <a:pt x="1967" y="2639"/>
                  <a:pt x="1967" y="2639"/>
                </a:cubicBezTo>
                <a:cubicBezTo>
                  <a:pt x="1966" y="2639"/>
                  <a:pt x="1966" y="2639"/>
                  <a:pt x="1965" y="2639"/>
                </a:cubicBezTo>
                <a:cubicBezTo>
                  <a:pt x="1965" y="2639"/>
                  <a:pt x="1965" y="2639"/>
                  <a:pt x="1965" y="2639"/>
                </a:cubicBezTo>
                <a:cubicBezTo>
                  <a:pt x="1965" y="2639"/>
                  <a:pt x="1964" y="2639"/>
                  <a:pt x="1964" y="2639"/>
                </a:cubicBezTo>
                <a:cubicBezTo>
                  <a:pt x="1963" y="2638"/>
                  <a:pt x="1963" y="2638"/>
                  <a:pt x="1962" y="2638"/>
                </a:cubicBezTo>
                <a:cubicBezTo>
                  <a:pt x="1962" y="2638"/>
                  <a:pt x="1961" y="2638"/>
                  <a:pt x="1961" y="2638"/>
                </a:cubicBezTo>
                <a:cubicBezTo>
                  <a:pt x="1961" y="2638"/>
                  <a:pt x="1960" y="2638"/>
                  <a:pt x="1960" y="2638"/>
                </a:cubicBezTo>
                <a:cubicBezTo>
                  <a:pt x="1960" y="2638"/>
                  <a:pt x="1960" y="2638"/>
                  <a:pt x="1960" y="2638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5" y="2412"/>
                  <a:pt x="1905" y="2411"/>
                  <a:pt x="1906" y="2411"/>
                </a:cubicBezTo>
                <a:cubicBezTo>
                  <a:pt x="1906" y="2411"/>
                  <a:pt x="1906" y="2411"/>
                  <a:pt x="1907" y="2410"/>
                </a:cubicBezTo>
                <a:cubicBezTo>
                  <a:pt x="1907" y="2410"/>
                  <a:pt x="1908" y="2410"/>
                  <a:pt x="1908" y="2410"/>
                </a:cubicBezTo>
                <a:cubicBezTo>
                  <a:pt x="1908" y="2409"/>
                  <a:pt x="1909" y="2409"/>
                  <a:pt x="1909" y="2409"/>
                </a:cubicBezTo>
                <a:cubicBezTo>
                  <a:pt x="1909" y="2408"/>
                  <a:pt x="1910" y="2408"/>
                  <a:pt x="1910" y="2408"/>
                </a:cubicBezTo>
                <a:cubicBezTo>
                  <a:pt x="1910" y="2407"/>
                  <a:pt x="1911" y="2407"/>
                  <a:pt x="1911" y="2407"/>
                </a:cubicBezTo>
                <a:cubicBezTo>
                  <a:pt x="1911" y="2406"/>
                  <a:pt x="1912" y="2406"/>
                  <a:pt x="1912" y="2406"/>
                </a:cubicBezTo>
                <a:cubicBezTo>
                  <a:pt x="1912" y="2405"/>
                  <a:pt x="1913" y="2405"/>
                  <a:pt x="1913" y="2404"/>
                </a:cubicBezTo>
                <a:cubicBezTo>
                  <a:pt x="1913" y="2404"/>
                  <a:pt x="1913" y="2404"/>
                  <a:pt x="1914" y="2403"/>
                </a:cubicBezTo>
                <a:cubicBezTo>
                  <a:pt x="1914" y="2403"/>
                  <a:pt x="1914" y="2402"/>
                  <a:pt x="1915" y="2402"/>
                </a:cubicBezTo>
                <a:cubicBezTo>
                  <a:pt x="1915" y="2402"/>
                  <a:pt x="1915" y="2401"/>
                  <a:pt x="1915" y="2401"/>
                </a:cubicBezTo>
                <a:cubicBezTo>
                  <a:pt x="1916" y="2400"/>
                  <a:pt x="1916" y="2400"/>
                  <a:pt x="1916" y="2399"/>
                </a:cubicBezTo>
                <a:cubicBezTo>
                  <a:pt x="1916" y="2399"/>
                  <a:pt x="1916" y="2399"/>
                  <a:pt x="1917" y="2398"/>
                </a:cubicBezTo>
                <a:cubicBezTo>
                  <a:pt x="1917" y="2398"/>
                  <a:pt x="1917" y="2397"/>
                  <a:pt x="1917" y="2397"/>
                </a:cubicBezTo>
                <a:cubicBezTo>
                  <a:pt x="1917" y="2396"/>
                  <a:pt x="1918" y="2396"/>
                  <a:pt x="1918" y="2395"/>
                </a:cubicBezTo>
                <a:cubicBezTo>
                  <a:pt x="1918" y="2395"/>
                  <a:pt x="1918" y="2395"/>
                  <a:pt x="1918" y="2394"/>
                </a:cubicBezTo>
                <a:cubicBezTo>
                  <a:pt x="1918" y="2394"/>
                  <a:pt x="1918" y="2394"/>
                  <a:pt x="1918" y="2394"/>
                </a:cubicBezTo>
                <a:cubicBezTo>
                  <a:pt x="1918" y="2394"/>
                  <a:pt x="1918" y="2393"/>
                  <a:pt x="1919" y="2392"/>
                </a:cubicBezTo>
                <a:cubicBezTo>
                  <a:pt x="1919" y="2392"/>
                  <a:pt x="1919" y="2392"/>
                  <a:pt x="1919" y="2391"/>
                </a:cubicBezTo>
                <a:cubicBezTo>
                  <a:pt x="1919" y="2391"/>
                  <a:pt x="1919" y="2390"/>
                  <a:pt x="1919" y="2389"/>
                </a:cubicBezTo>
                <a:cubicBezTo>
                  <a:pt x="1919" y="2389"/>
                  <a:pt x="1919" y="2389"/>
                  <a:pt x="1919" y="2388"/>
                </a:cubicBezTo>
                <a:cubicBezTo>
                  <a:pt x="1919" y="2388"/>
                  <a:pt x="1919" y="2387"/>
                  <a:pt x="1919" y="2387"/>
                </a:cubicBezTo>
                <a:cubicBezTo>
                  <a:pt x="1919" y="2386"/>
                  <a:pt x="1919" y="2386"/>
                  <a:pt x="1919" y="2385"/>
                </a:cubicBezTo>
                <a:cubicBezTo>
                  <a:pt x="1919" y="2385"/>
                  <a:pt x="1919" y="2384"/>
                  <a:pt x="1919" y="2384"/>
                </a:cubicBezTo>
                <a:cubicBezTo>
                  <a:pt x="1919" y="2383"/>
                  <a:pt x="1919" y="2383"/>
                  <a:pt x="1919" y="2382"/>
                </a:cubicBezTo>
                <a:cubicBezTo>
                  <a:pt x="1919" y="2382"/>
                  <a:pt x="1919" y="2382"/>
                  <a:pt x="1919" y="2381"/>
                </a:cubicBezTo>
                <a:cubicBezTo>
                  <a:pt x="1919" y="2381"/>
                  <a:pt x="1919" y="2380"/>
                  <a:pt x="1918" y="2379"/>
                </a:cubicBezTo>
                <a:cubicBezTo>
                  <a:pt x="1918" y="2379"/>
                  <a:pt x="1918" y="2379"/>
                  <a:pt x="1918" y="2379"/>
                </a:cubicBezTo>
                <a:cubicBezTo>
                  <a:pt x="1918" y="2379"/>
                  <a:pt x="1918" y="2378"/>
                  <a:pt x="1918" y="2378"/>
                </a:cubicBezTo>
                <a:cubicBezTo>
                  <a:pt x="1918" y="2378"/>
                  <a:pt x="1918" y="2377"/>
                  <a:pt x="1918" y="2377"/>
                </a:cubicBezTo>
                <a:cubicBezTo>
                  <a:pt x="1917" y="2376"/>
                  <a:pt x="1917" y="2376"/>
                  <a:pt x="1917" y="2375"/>
                </a:cubicBezTo>
                <a:cubicBezTo>
                  <a:pt x="1917" y="2375"/>
                  <a:pt x="1917" y="2374"/>
                  <a:pt x="1917" y="2374"/>
                </a:cubicBezTo>
                <a:cubicBezTo>
                  <a:pt x="1916" y="2373"/>
                  <a:pt x="1916" y="2373"/>
                  <a:pt x="1916" y="2372"/>
                </a:cubicBezTo>
                <a:cubicBezTo>
                  <a:pt x="1916" y="2372"/>
                  <a:pt x="1916" y="2372"/>
                  <a:pt x="1915" y="2371"/>
                </a:cubicBezTo>
                <a:cubicBezTo>
                  <a:pt x="1915" y="2371"/>
                  <a:pt x="1915" y="2370"/>
                  <a:pt x="1914" y="2370"/>
                </a:cubicBezTo>
                <a:cubicBezTo>
                  <a:pt x="1914" y="2370"/>
                  <a:pt x="1914" y="2369"/>
                  <a:pt x="1914" y="2369"/>
                </a:cubicBezTo>
                <a:cubicBezTo>
                  <a:pt x="1913" y="2368"/>
                  <a:pt x="1913" y="2368"/>
                  <a:pt x="1913" y="2368"/>
                </a:cubicBezTo>
                <a:cubicBezTo>
                  <a:pt x="1912" y="2367"/>
                  <a:pt x="1912" y="2367"/>
                  <a:pt x="1912" y="2367"/>
                </a:cubicBezTo>
                <a:cubicBezTo>
                  <a:pt x="1912" y="2366"/>
                  <a:pt x="1911" y="2366"/>
                  <a:pt x="1911" y="2365"/>
                </a:cubicBezTo>
                <a:cubicBezTo>
                  <a:pt x="1911" y="2365"/>
                  <a:pt x="1910" y="2365"/>
                  <a:pt x="1910" y="2364"/>
                </a:cubicBezTo>
                <a:cubicBezTo>
                  <a:pt x="1910" y="2364"/>
                  <a:pt x="1909" y="2364"/>
                  <a:pt x="1909" y="2364"/>
                </a:cubicBezTo>
                <a:cubicBezTo>
                  <a:pt x="1908" y="2363"/>
                  <a:pt x="1908" y="2363"/>
                  <a:pt x="1908" y="2362"/>
                </a:cubicBezTo>
                <a:cubicBezTo>
                  <a:pt x="1907" y="2362"/>
                  <a:pt x="1907" y="2362"/>
                  <a:pt x="1907" y="2362"/>
                </a:cubicBezTo>
                <a:cubicBezTo>
                  <a:pt x="1906" y="2361"/>
                  <a:pt x="1906" y="2361"/>
                  <a:pt x="1905" y="2361"/>
                </a:cubicBezTo>
                <a:cubicBezTo>
                  <a:pt x="1905" y="2361"/>
                  <a:pt x="1905" y="2360"/>
                  <a:pt x="1904" y="2360"/>
                </a:cubicBezTo>
                <a:cubicBezTo>
                  <a:pt x="1904" y="2360"/>
                  <a:pt x="1903" y="2360"/>
                  <a:pt x="1903" y="2359"/>
                </a:cubicBezTo>
                <a:cubicBezTo>
                  <a:pt x="1902" y="2359"/>
                  <a:pt x="1902" y="2359"/>
                  <a:pt x="1901" y="2359"/>
                </a:cubicBezTo>
                <a:cubicBezTo>
                  <a:pt x="1901" y="2359"/>
                  <a:pt x="1901" y="2358"/>
                  <a:pt x="1900" y="2358"/>
                </a:cubicBezTo>
                <a:cubicBezTo>
                  <a:pt x="1900" y="2358"/>
                  <a:pt x="1899" y="2358"/>
                  <a:pt x="1899" y="2358"/>
                </a:cubicBezTo>
                <a:cubicBezTo>
                  <a:pt x="1898" y="2358"/>
                  <a:pt x="1898" y="2358"/>
                  <a:pt x="1898" y="2357"/>
                </a:cubicBezTo>
                <a:cubicBezTo>
                  <a:pt x="1898" y="2357"/>
                  <a:pt x="1897" y="2357"/>
                  <a:pt x="1897" y="2357"/>
                </a:cubicBezTo>
                <a:cubicBezTo>
                  <a:pt x="1897" y="2357"/>
                  <a:pt x="1896" y="2357"/>
                  <a:pt x="1896" y="2357"/>
                </a:cubicBezTo>
                <a:cubicBezTo>
                  <a:pt x="1895" y="2357"/>
                  <a:pt x="1895" y="2357"/>
                  <a:pt x="1894" y="2357"/>
                </a:cubicBezTo>
                <a:cubicBezTo>
                  <a:pt x="1894" y="2357"/>
                  <a:pt x="1893" y="2357"/>
                  <a:pt x="1893" y="2356"/>
                </a:cubicBezTo>
                <a:cubicBezTo>
                  <a:pt x="1892" y="2356"/>
                  <a:pt x="1892" y="2356"/>
                  <a:pt x="1891" y="2356"/>
                </a:cubicBezTo>
                <a:cubicBezTo>
                  <a:pt x="1891" y="2356"/>
                  <a:pt x="1890" y="2356"/>
                  <a:pt x="1890" y="2356"/>
                </a:cubicBezTo>
                <a:cubicBezTo>
                  <a:pt x="1889" y="2356"/>
                  <a:pt x="1889" y="2356"/>
                  <a:pt x="1888" y="2356"/>
                </a:cubicBezTo>
                <a:cubicBezTo>
                  <a:pt x="1888" y="2356"/>
                  <a:pt x="1888" y="2356"/>
                  <a:pt x="1887" y="2356"/>
                </a:cubicBezTo>
                <a:cubicBezTo>
                  <a:pt x="1887" y="2356"/>
                  <a:pt x="1886" y="2356"/>
                  <a:pt x="1886" y="2357"/>
                </a:cubicBezTo>
                <a:cubicBezTo>
                  <a:pt x="1885" y="2357"/>
                  <a:pt x="1885" y="2357"/>
                  <a:pt x="1884" y="2357"/>
                </a:cubicBezTo>
                <a:cubicBezTo>
                  <a:pt x="1884" y="2357"/>
                  <a:pt x="1883" y="2357"/>
                  <a:pt x="1883" y="2357"/>
                </a:cubicBezTo>
                <a:cubicBezTo>
                  <a:pt x="1882" y="2357"/>
                  <a:pt x="1882" y="2357"/>
                  <a:pt x="1882" y="2357"/>
                </a:cubicBezTo>
                <a:cubicBezTo>
                  <a:pt x="1882" y="2357"/>
                  <a:pt x="1882" y="2357"/>
                  <a:pt x="1881" y="2357"/>
                </a:cubicBezTo>
                <a:cubicBezTo>
                  <a:pt x="1881" y="2358"/>
                  <a:pt x="1880" y="2358"/>
                  <a:pt x="1880" y="2358"/>
                </a:cubicBezTo>
                <a:cubicBezTo>
                  <a:pt x="1879" y="2358"/>
                  <a:pt x="1879" y="2358"/>
                  <a:pt x="1878" y="2358"/>
                </a:cubicBezTo>
                <a:cubicBezTo>
                  <a:pt x="1878" y="2359"/>
                  <a:pt x="1878" y="2359"/>
                  <a:pt x="1877" y="2359"/>
                </a:cubicBezTo>
                <a:cubicBezTo>
                  <a:pt x="1877" y="2359"/>
                  <a:pt x="1876" y="2359"/>
                  <a:pt x="1876" y="2360"/>
                </a:cubicBezTo>
                <a:cubicBezTo>
                  <a:pt x="1875" y="2360"/>
                  <a:pt x="1875" y="2360"/>
                  <a:pt x="1875" y="2360"/>
                </a:cubicBezTo>
                <a:cubicBezTo>
                  <a:pt x="1874" y="2361"/>
                  <a:pt x="1874" y="2361"/>
                  <a:pt x="1873" y="2361"/>
                </a:cubicBezTo>
                <a:cubicBezTo>
                  <a:pt x="1873" y="2361"/>
                  <a:pt x="1872" y="2362"/>
                  <a:pt x="1872" y="2362"/>
                </a:cubicBezTo>
                <a:cubicBezTo>
                  <a:pt x="1872" y="2362"/>
                  <a:pt x="1871" y="2362"/>
                  <a:pt x="1871" y="2363"/>
                </a:cubicBezTo>
                <a:cubicBezTo>
                  <a:pt x="1870" y="2363"/>
                  <a:pt x="1870" y="2363"/>
                  <a:pt x="1870" y="2364"/>
                </a:cubicBezTo>
                <a:cubicBezTo>
                  <a:pt x="1869" y="2364"/>
                  <a:pt x="1869" y="2364"/>
                  <a:pt x="1869" y="2365"/>
                </a:cubicBezTo>
                <a:cubicBezTo>
                  <a:pt x="1868" y="2365"/>
                  <a:pt x="1868" y="2365"/>
                  <a:pt x="1868" y="2366"/>
                </a:cubicBezTo>
                <a:cubicBezTo>
                  <a:pt x="1867" y="2366"/>
                  <a:pt x="1867" y="2366"/>
                  <a:pt x="1867" y="2367"/>
                </a:cubicBezTo>
                <a:cubicBezTo>
                  <a:pt x="1866" y="2367"/>
                  <a:pt x="1866" y="2367"/>
                  <a:pt x="1866" y="2368"/>
                </a:cubicBezTo>
                <a:cubicBezTo>
                  <a:pt x="1866" y="2368"/>
                  <a:pt x="1865" y="2369"/>
                  <a:pt x="1865" y="2369"/>
                </a:cubicBezTo>
                <a:cubicBezTo>
                  <a:pt x="1865" y="2369"/>
                  <a:pt x="1864" y="2370"/>
                  <a:pt x="1864" y="2370"/>
                </a:cubicBezTo>
                <a:cubicBezTo>
                  <a:pt x="1864" y="2370"/>
                  <a:pt x="1864" y="2370"/>
                  <a:pt x="1864" y="2370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5"/>
                  <a:pt x="1640" y="2305"/>
                  <a:pt x="1640" y="2304"/>
                </a:cubicBezTo>
                <a:cubicBezTo>
                  <a:pt x="1640" y="2304"/>
                  <a:pt x="1640" y="2304"/>
                  <a:pt x="1640" y="2303"/>
                </a:cubicBezTo>
                <a:cubicBezTo>
                  <a:pt x="1640" y="2303"/>
                  <a:pt x="1640" y="2302"/>
                  <a:pt x="1640" y="2301"/>
                </a:cubicBezTo>
                <a:cubicBezTo>
                  <a:pt x="1640" y="2301"/>
                  <a:pt x="1640" y="2301"/>
                  <a:pt x="1640" y="2301"/>
                </a:cubicBezTo>
                <a:cubicBezTo>
                  <a:pt x="1640" y="2300"/>
                  <a:pt x="1640" y="2300"/>
                  <a:pt x="1640" y="2300"/>
                </a:cubicBezTo>
                <a:cubicBezTo>
                  <a:pt x="1640" y="2299"/>
                  <a:pt x="1640" y="2299"/>
                  <a:pt x="1640" y="2299"/>
                </a:cubicBezTo>
                <a:cubicBezTo>
                  <a:pt x="1640" y="2298"/>
                  <a:pt x="1640" y="2298"/>
                  <a:pt x="1640" y="2298"/>
                </a:cubicBezTo>
                <a:cubicBezTo>
                  <a:pt x="1640" y="2298"/>
                  <a:pt x="1639" y="2298"/>
                  <a:pt x="1639" y="2297"/>
                </a:cubicBezTo>
                <a:cubicBezTo>
                  <a:pt x="1639" y="2297"/>
                  <a:pt x="1639" y="2296"/>
                  <a:pt x="1639" y="2296"/>
                </a:cubicBezTo>
                <a:cubicBezTo>
                  <a:pt x="1639" y="2295"/>
                  <a:pt x="1639" y="2295"/>
                  <a:pt x="1639" y="2295"/>
                </a:cubicBezTo>
                <a:cubicBezTo>
                  <a:pt x="1639" y="2295"/>
                  <a:pt x="1638" y="2295"/>
                  <a:pt x="1638" y="2294"/>
                </a:cubicBezTo>
                <a:cubicBezTo>
                  <a:pt x="1638" y="2294"/>
                  <a:pt x="1638" y="2294"/>
                  <a:pt x="1638" y="2293"/>
                </a:cubicBezTo>
                <a:cubicBezTo>
                  <a:pt x="1638" y="2293"/>
                  <a:pt x="1637" y="2292"/>
                  <a:pt x="1637" y="2292"/>
                </a:cubicBezTo>
                <a:cubicBezTo>
                  <a:pt x="1637" y="2291"/>
                  <a:pt x="1637" y="2291"/>
                  <a:pt x="1637" y="2291"/>
                </a:cubicBezTo>
                <a:cubicBezTo>
                  <a:pt x="1636" y="2290"/>
                  <a:pt x="1636" y="2290"/>
                  <a:pt x="1636" y="2290"/>
                </a:cubicBezTo>
                <a:cubicBezTo>
                  <a:pt x="1636" y="2290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5" y="2289"/>
                  <a:pt x="1635" y="2288"/>
                  <a:pt x="1635" y="2288"/>
                </a:cubicBezTo>
                <a:cubicBezTo>
                  <a:pt x="1635" y="2288"/>
                  <a:pt x="1634" y="2287"/>
                  <a:pt x="1634" y="2287"/>
                </a:cubicBezTo>
                <a:cubicBezTo>
                  <a:pt x="1634" y="2286"/>
                  <a:pt x="1633" y="2286"/>
                  <a:pt x="1633" y="2286"/>
                </a:cubicBezTo>
                <a:cubicBezTo>
                  <a:pt x="1633" y="2285"/>
                  <a:pt x="1633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4"/>
                  <a:pt x="1631" y="2284"/>
                  <a:pt x="1631" y="2284"/>
                </a:cubicBezTo>
                <a:cubicBezTo>
                  <a:pt x="1631" y="2283"/>
                  <a:pt x="1630" y="2283"/>
                  <a:pt x="1630" y="2283"/>
                </a:cubicBezTo>
                <a:cubicBezTo>
                  <a:pt x="1630" y="2282"/>
                  <a:pt x="1629" y="2282"/>
                  <a:pt x="1629" y="2282"/>
                </a:cubicBezTo>
                <a:cubicBezTo>
                  <a:pt x="1629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7" y="2281"/>
                </a:cubicBezTo>
                <a:cubicBezTo>
                  <a:pt x="1627" y="2280"/>
                  <a:pt x="1627" y="2280"/>
                  <a:pt x="1626" y="2280"/>
                </a:cubicBezTo>
                <a:cubicBezTo>
                  <a:pt x="1626" y="2280"/>
                  <a:pt x="1626" y="2280"/>
                  <a:pt x="1625" y="2279"/>
                </a:cubicBezTo>
                <a:cubicBezTo>
                  <a:pt x="1625" y="2279"/>
                  <a:pt x="1624" y="2279"/>
                  <a:pt x="1624" y="2279"/>
                </a:cubicBezTo>
                <a:cubicBezTo>
                  <a:pt x="1624" y="2278"/>
                  <a:pt x="1623" y="2278"/>
                  <a:pt x="1623" y="2278"/>
                </a:cubicBezTo>
                <a:cubicBezTo>
                  <a:pt x="1623" y="2278"/>
                  <a:pt x="1622" y="2278"/>
                  <a:pt x="1622" y="2278"/>
                </a:cubicBezTo>
                <a:cubicBezTo>
                  <a:pt x="1622" y="2278"/>
                  <a:pt x="1622" y="2278"/>
                  <a:pt x="1621" y="2278"/>
                </a:cubicBezTo>
                <a:cubicBezTo>
                  <a:pt x="1621" y="2277"/>
                  <a:pt x="1620" y="2277"/>
                  <a:pt x="1620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8" y="2276"/>
                  <a:pt x="1618" y="2276"/>
                  <a:pt x="1617" y="2276"/>
                </a:cubicBezTo>
                <a:cubicBezTo>
                  <a:pt x="1617" y="2276"/>
                  <a:pt x="1617" y="2276"/>
                  <a:pt x="1617" y="2276"/>
                </a:cubicBezTo>
                <a:cubicBezTo>
                  <a:pt x="1616" y="2276"/>
                  <a:pt x="1616" y="2276"/>
                  <a:pt x="1616" y="2276"/>
                </a:cubicBezTo>
                <a:cubicBezTo>
                  <a:pt x="1615" y="2276"/>
                  <a:pt x="1615" y="2276"/>
                  <a:pt x="1614" y="2276"/>
                </a:cubicBezTo>
                <a:cubicBezTo>
                  <a:pt x="1614" y="2276"/>
                  <a:pt x="1613" y="2276"/>
                  <a:pt x="1613" y="2276"/>
                </a:cubicBezTo>
                <a:cubicBezTo>
                  <a:pt x="1612" y="2276"/>
                  <a:pt x="1612" y="2276"/>
                  <a:pt x="1611" y="2276"/>
                </a:cubicBezTo>
                <a:cubicBezTo>
                  <a:pt x="1611" y="2276"/>
                  <a:pt x="1611" y="2276"/>
                  <a:pt x="1611" y="2276"/>
                </a:cubicBezTo>
                <a:cubicBezTo>
                  <a:pt x="1556" y="2050"/>
                  <a:pt x="1556" y="2050"/>
                  <a:pt x="1556" y="2050"/>
                </a:cubicBezTo>
                <a:cubicBezTo>
                  <a:pt x="1556" y="2050"/>
                  <a:pt x="1556" y="2050"/>
                  <a:pt x="1556" y="2049"/>
                </a:cubicBezTo>
                <a:cubicBezTo>
                  <a:pt x="1556" y="2049"/>
                  <a:pt x="1556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8" y="2048"/>
                  <a:pt x="1558" y="2048"/>
                  <a:pt x="1558" y="2048"/>
                </a:cubicBezTo>
                <a:cubicBezTo>
                  <a:pt x="1559" y="2048"/>
                  <a:pt x="1559" y="2047"/>
                  <a:pt x="1560" y="2047"/>
                </a:cubicBezTo>
                <a:cubicBezTo>
                  <a:pt x="1560" y="2047"/>
                  <a:pt x="1560" y="2046"/>
                  <a:pt x="1561" y="2046"/>
                </a:cubicBezTo>
                <a:cubicBezTo>
                  <a:pt x="1561" y="2046"/>
                  <a:pt x="1561" y="2046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3" y="2044"/>
                  <a:pt x="1563" y="2044"/>
                </a:cubicBezTo>
                <a:cubicBezTo>
                  <a:pt x="1563" y="2044"/>
                  <a:pt x="1563" y="2044"/>
                  <a:pt x="1563" y="2044"/>
                </a:cubicBezTo>
                <a:cubicBezTo>
                  <a:pt x="1563" y="2043"/>
                  <a:pt x="1564" y="2043"/>
                  <a:pt x="1564" y="2043"/>
                </a:cubicBezTo>
                <a:cubicBezTo>
                  <a:pt x="1564" y="2043"/>
                  <a:pt x="1564" y="2042"/>
                  <a:pt x="1565" y="2042"/>
                </a:cubicBezTo>
                <a:cubicBezTo>
                  <a:pt x="1565" y="2042"/>
                  <a:pt x="1565" y="2042"/>
                  <a:pt x="1565" y="2041"/>
                </a:cubicBezTo>
                <a:cubicBezTo>
                  <a:pt x="1565" y="2041"/>
                  <a:pt x="1565" y="2041"/>
                  <a:pt x="1566" y="2041"/>
                </a:cubicBezTo>
                <a:cubicBezTo>
                  <a:pt x="1566" y="2041"/>
                  <a:pt x="1566" y="2041"/>
                  <a:pt x="1566" y="2041"/>
                </a:cubicBezTo>
                <a:cubicBezTo>
                  <a:pt x="1566" y="2041"/>
                  <a:pt x="1566" y="2040"/>
                  <a:pt x="1566" y="2040"/>
                </a:cubicBezTo>
                <a:cubicBezTo>
                  <a:pt x="1566" y="2040"/>
                  <a:pt x="1566" y="2040"/>
                  <a:pt x="1566" y="2039"/>
                </a:cubicBezTo>
                <a:cubicBezTo>
                  <a:pt x="1567" y="2039"/>
                  <a:pt x="1567" y="2039"/>
                  <a:pt x="1567" y="2038"/>
                </a:cubicBezTo>
                <a:cubicBezTo>
                  <a:pt x="1567" y="2038"/>
                  <a:pt x="1568" y="2037"/>
                  <a:pt x="1568" y="2037"/>
                </a:cubicBezTo>
                <a:cubicBezTo>
                  <a:pt x="1568" y="2037"/>
                  <a:pt x="1568" y="2037"/>
                  <a:pt x="1568" y="2036"/>
                </a:cubicBezTo>
                <a:cubicBezTo>
                  <a:pt x="1568" y="2036"/>
                  <a:pt x="1568" y="2036"/>
                  <a:pt x="1568" y="2036"/>
                </a:cubicBezTo>
                <a:cubicBezTo>
                  <a:pt x="1569" y="2036"/>
                  <a:pt x="1569" y="2035"/>
                  <a:pt x="1569" y="2035"/>
                </a:cubicBezTo>
                <a:cubicBezTo>
                  <a:pt x="1569" y="2035"/>
                  <a:pt x="1569" y="2035"/>
                  <a:pt x="1569" y="2034"/>
                </a:cubicBezTo>
                <a:cubicBezTo>
                  <a:pt x="1569" y="2034"/>
                  <a:pt x="1569" y="2033"/>
                  <a:pt x="1570" y="2033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1"/>
                  <a:pt x="1570" y="2031"/>
                  <a:pt x="1570" y="2030"/>
                </a:cubicBezTo>
                <a:cubicBezTo>
                  <a:pt x="1570" y="2030"/>
                  <a:pt x="1570" y="2030"/>
                  <a:pt x="1570" y="2030"/>
                </a:cubicBezTo>
                <a:cubicBezTo>
                  <a:pt x="1570" y="2029"/>
                  <a:pt x="1571" y="2029"/>
                  <a:pt x="1571" y="2029"/>
                </a:cubicBezTo>
                <a:cubicBezTo>
                  <a:pt x="1571" y="2028"/>
                  <a:pt x="1571" y="2027"/>
                  <a:pt x="1571" y="2027"/>
                </a:cubicBezTo>
                <a:cubicBezTo>
                  <a:pt x="1571" y="2026"/>
                  <a:pt x="1571" y="2026"/>
                  <a:pt x="1571" y="2026"/>
                </a:cubicBezTo>
                <a:cubicBezTo>
                  <a:pt x="1571" y="2025"/>
                  <a:pt x="1571" y="2025"/>
                  <a:pt x="1571" y="2024"/>
                </a:cubicBezTo>
                <a:cubicBezTo>
                  <a:pt x="1571" y="2024"/>
                  <a:pt x="1571" y="2024"/>
                  <a:pt x="1571" y="2024"/>
                </a:cubicBezTo>
                <a:cubicBezTo>
                  <a:pt x="1571" y="2023"/>
                  <a:pt x="1571" y="2023"/>
                  <a:pt x="1571" y="2023"/>
                </a:cubicBezTo>
                <a:cubicBezTo>
                  <a:pt x="1571" y="2022"/>
                  <a:pt x="1571" y="2022"/>
                  <a:pt x="1571" y="2021"/>
                </a:cubicBezTo>
                <a:cubicBezTo>
                  <a:pt x="1571" y="2021"/>
                  <a:pt x="1571" y="2020"/>
                  <a:pt x="1571" y="2020"/>
                </a:cubicBezTo>
                <a:cubicBezTo>
                  <a:pt x="1571" y="2019"/>
                  <a:pt x="1571" y="2019"/>
                  <a:pt x="1571" y="2019"/>
                </a:cubicBezTo>
                <a:cubicBezTo>
                  <a:pt x="1571" y="2019"/>
                  <a:pt x="1571" y="2018"/>
                  <a:pt x="1571" y="2018"/>
                </a:cubicBezTo>
                <a:cubicBezTo>
                  <a:pt x="1570" y="2018"/>
                  <a:pt x="1570" y="2017"/>
                  <a:pt x="1570" y="2017"/>
                </a:cubicBezTo>
                <a:cubicBezTo>
                  <a:pt x="1570" y="2017"/>
                  <a:pt x="1570" y="2017"/>
                  <a:pt x="1570" y="2016"/>
                </a:cubicBezTo>
                <a:cubicBezTo>
                  <a:pt x="1570" y="2016"/>
                  <a:pt x="1570" y="2016"/>
                  <a:pt x="1570" y="2016"/>
                </a:cubicBezTo>
                <a:cubicBezTo>
                  <a:pt x="1570" y="2015"/>
                  <a:pt x="1570" y="2014"/>
                  <a:pt x="1569" y="2014"/>
                </a:cubicBezTo>
                <a:cubicBezTo>
                  <a:pt x="1569" y="2014"/>
                  <a:pt x="1569" y="2013"/>
                  <a:pt x="1569" y="2013"/>
                </a:cubicBezTo>
                <a:cubicBezTo>
                  <a:pt x="1569" y="2013"/>
                  <a:pt x="1569" y="2013"/>
                  <a:pt x="1569" y="2013"/>
                </a:cubicBezTo>
                <a:cubicBezTo>
                  <a:pt x="1569" y="2012"/>
                  <a:pt x="1569" y="2012"/>
                  <a:pt x="1568" y="2011"/>
                </a:cubicBezTo>
                <a:cubicBezTo>
                  <a:pt x="1568" y="2011"/>
                  <a:pt x="1568" y="2010"/>
                  <a:pt x="1568" y="2010"/>
                </a:cubicBezTo>
                <a:cubicBezTo>
                  <a:pt x="1568" y="2010"/>
                  <a:pt x="1568" y="2009"/>
                  <a:pt x="1567" y="2009"/>
                </a:cubicBezTo>
                <a:cubicBezTo>
                  <a:pt x="1735" y="1848"/>
                  <a:pt x="1735" y="1848"/>
                  <a:pt x="1735" y="1848"/>
                </a:cubicBezTo>
                <a:cubicBezTo>
                  <a:pt x="1735" y="1848"/>
                  <a:pt x="1736" y="1848"/>
                  <a:pt x="1736" y="1848"/>
                </a:cubicBezTo>
                <a:cubicBezTo>
                  <a:pt x="1736" y="1849"/>
                  <a:pt x="1737" y="1849"/>
                  <a:pt x="1737" y="1849"/>
                </a:cubicBezTo>
                <a:cubicBezTo>
                  <a:pt x="1738" y="1849"/>
                  <a:pt x="1738" y="1850"/>
                  <a:pt x="1738" y="1850"/>
                </a:cubicBezTo>
                <a:cubicBezTo>
                  <a:pt x="1739" y="1850"/>
                  <a:pt x="1739" y="1850"/>
                  <a:pt x="1739" y="1850"/>
                </a:cubicBezTo>
                <a:cubicBezTo>
                  <a:pt x="1739" y="1850"/>
                  <a:pt x="1739" y="1850"/>
                  <a:pt x="1740" y="1850"/>
                </a:cubicBezTo>
                <a:cubicBezTo>
                  <a:pt x="1740" y="1851"/>
                  <a:pt x="1741" y="1851"/>
                  <a:pt x="1741" y="1851"/>
                </a:cubicBezTo>
                <a:cubicBezTo>
                  <a:pt x="1742" y="1851"/>
                  <a:pt x="1742" y="1851"/>
                  <a:pt x="1742" y="1851"/>
                </a:cubicBezTo>
                <a:cubicBezTo>
                  <a:pt x="1742" y="1851"/>
                  <a:pt x="1742" y="1851"/>
                  <a:pt x="1743" y="1851"/>
                </a:cubicBezTo>
                <a:cubicBezTo>
                  <a:pt x="1743" y="1851"/>
                  <a:pt x="1743" y="1852"/>
                  <a:pt x="1744" y="1852"/>
                </a:cubicBezTo>
                <a:cubicBezTo>
                  <a:pt x="1744" y="1852"/>
                  <a:pt x="1744" y="1852"/>
                  <a:pt x="1745" y="1852"/>
                </a:cubicBezTo>
                <a:cubicBezTo>
                  <a:pt x="1745" y="1852"/>
                  <a:pt x="1745" y="1852"/>
                  <a:pt x="1745" y="1852"/>
                </a:cubicBezTo>
                <a:cubicBezTo>
                  <a:pt x="1746" y="1852"/>
                  <a:pt x="1747" y="1852"/>
                  <a:pt x="1747" y="1852"/>
                </a:cubicBezTo>
                <a:cubicBezTo>
                  <a:pt x="1748" y="1852"/>
                  <a:pt x="1748" y="1852"/>
                  <a:pt x="1748" y="1852"/>
                </a:cubicBezTo>
                <a:cubicBezTo>
                  <a:pt x="1749" y="1852"/>
                  <a:pt x="1749" y="1852"/>
                  <a:pt x="1750" y="1852"/>
                </a:cubicBezTo>
                <a:cubicBezTo>
                  <a:pt x="1750" y="1852"/>
                  <a:pt x="1750" y="1852"/>
                  <a:pt x="1750" y="1852"/>
                </a:cubicBezTo>
                <a:cubicBezTo>
                  <a:pt x="1751" y="1852"/>
                  <a:pt x="1751" y="1852"/>
                  <a:pt x="1751" y="1852"/>
                </a:cubicBezTo>
                <a:cubicBezTo>
                  <a:pt x="1752" y="1852"/>
                  <a:pt x="1752" y="1852"/>
                  <a:pt x="1753" y="1852"/>
                </a:cubicBezTo>
                <a:cubicBezTo>
                  <a:pt x="1753" y="1852"/>
                  <a:pt x="1754" y="1852"/>
                  <a:pt x="1754" y="1852"/>
                </a:cubicBezTo>
                <a:cubicBezTo>
                  <a:pt x="1755" y="1852"/>
                  <a:pt x="1755" y="1852"/>
                  <a:pt x="1755" y="1852"/>
                </a:cubicBezTo>
                <a:cubicBezTo>
                  <a:pt x="1756" y="1852"/>
                  <a:pt x="1756" y="1852"/>
                  <a:pt x="1756" y="1852"/>
                </a:cubicBezTo>
                <a:cubicBezTo>
                  <a:pt x="1756" y="1852"/>
                  <a:pt x="1757" y="1852"/>
                  <a:pt x="1757" y="1852"/>
                </a:cubicBezTo>
                <a:cubicBezTo>
                  <a:pt x="1757" y="1852"/>
                  <a:pt x="1758" y="1852"/>
                  <a:pt x="1758" y="1852"/>
                </a:cubicBezTo>
                <a:cubicBezTo>
                  <a:pt x="1758" y="1851"/>
                  <a:pt x="1758" y="1851"/>
                  <a:pt x="1759" y="1851"/>
                </a:cubicBezTo>
                <a:cubicBezTo>
                  <a:pt x="1759" y="1851"/>
                  <a:pt x="1760" y="1851"/>
                  <a:pt x="1760" y="1851"/>
                </a:cubicBezTo>
                <a:cubicBezTo>
                  <a:pt x="1760" y="1851"/>
                  <a:pt x="1761" y="1851"/>
                  <a:pt x="1761" y="1850"/>
                </a:cubicBezTo>
                <a:cubicBezTo>
                  <a:pt x="1761" y="1850"/>
                  <a:pt x="1761" y="1850"/>
                  <a:pt x="1762" y="1850"/>
                </a:cubicBezTo>
                <a:cubicBezTo>
                  <a:pt x="1762" y="1850"/>
                  <a:pt x="1762" y="1850"/>
                  <a:pt x="1763" y="1850"/>
                </a:cubicBezTo>
                <a:cubicBezTo>
                  <a:pt x="1763" y="1849"/>
                  <a:pt x="1764" y="1849"/>
                  <a:pt x="1764" y="1849"/>
                </a:cubicBezTo>
                <a:cubicBezTo>
                  <a:pt x="1765" y="1849"/>
                  <a:pt x="1765" y="1849"/>
                  <a:pt x="1765" y="1848"/>
                </a:cubicBezTo>
                <a:cubicBezTo>
                  <a:pt x="1766" y="1848"/>
                  <a:pt x="1766" y="1848"/>
                  <a:pt x="1766" y="1848"/>
                </a:cubicBezTo>
                <a:cubicBezTo>
                  <a:pt x="1766" y="1848"/>
                  <a:pt x="1767" y="1848"/>
                  <a:pt x="1767" y="1848"/>
                </a:cubicBezTo>
                <a:cubicBezTo>
                  <a:pt x="1767" y="1848"/>
                  <a:pt x="1767" y="1848"/>
                  <a:pt x="1767" y="1848"/>
                </a:cubicBezTo>
                <a:cubicBezTo>
                  <a:pt x="1767" y="1847"/>
                  <a:pt x="1767" y="1847"/>
                  <a:pt x="1768" y="1847"/>
                </a:cubicBezTo>
                <a:cubicBezTo>
                  <a:pt x="1768" y="1847"/>
                  <a:pt x="1769" y="1846"/>
                  <a:pt x="1769" y="1846"/>
                </a:cubicBezTo>
                <a:cubicBezTo>
                  <a:pt x="1769" y="1846"/>
                  <a:pt x="1770" y="1845"/>
                  <a:pt x="1770" y="1845"/>
                </a:cubicBezTo>
                <a:cubicBezTo>
                  <a:pt x="1770" y="1845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2" y="1844"/>
                  <a:pt x="1772" y="1843"/>
                  <a:pt x="1772" y="1843"/>
                </a:cubicBezTo>
                <a:cubicBezTo>
                  <a:pt x="1773" y="1843"/>
                  <a:pt x="1773" y="1842"/>
                  <a:pt x="1773" y="1842"/>
                </a:cubicBezTo>
                <a:cubicBezTo>
                  <a:pt x="1773" y="1842"/>
                  <a:pt x="1774" y="1841"/>
                  <a:pt x="1774" y="1841"/>
                </a:cubicBezTo>
                <a:cubicBezTo>
                  <a:pt x="1774" y="1840"/>
                  <a:pt x="1775" y="1840"/>
                  <a:pt x="1775" y="1840"/>
                </a:cubicBezTo>
                <a:cubicBezTo>
                  <a:pt x="1775" y="1840"/>
                  <a:pt x="1775" y="1840"/>
                  <a:pt x="1775" y="1840"/>
                </a:cubicBezTo>
                <a:cubicBezTo>
                  <a:pt x="1775" y="1840"/>
                  <a:pt x="1775" y="1839"/>
                  <a:pt x="1775" y="1839"/>
                </a:cubicBezTo>
                <a:cubicBezTo>
                  <a:pt x="1775" y="1839"/>
                  <a:pt x="1776" y="1839"/>
                  <a:pt x="1776" y="1838"/>
                </a:cubicBezTo>
                <a:cubicBezTo>
                  <a:pt x="1776" y="1838"/>
                  <a:pt x="1776" y="1838"/>
                  <a:pt x="1776" y="1838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5"/>
                  <a:pt x="2000" y="1906"/>
                  <a:pt x="2000" y="1908"/>
                </a:cubicBezTo>
                <a:cubicBezTo>
                  <a:pt x="2000" y="1908"/>
                  <a:pt x="2000" y="1908"/>
                  <a:pt x="2000" y="1909"/>
                </a:cubicBezTo>
                <a:cubicBezTo>
                  <a:pt x="2000" y="1910"/>
                  <a:pt x="2001" y="1912"/>
                  <a:pt x="2001" y="1914"/>
                </a:cubicBezTo>
                <a:cubicBezTo>
                  <a:pt x="2001" y="1914"/>
                  <a:pt x="2001" y="1914"/>
                  <a:pt x="2002" y="1914"/>
                </a:cubicBezTo>
                <a:cubicBezTo>
                  <a:pt x="2002" y="1916"/>
                  <a:pt x="2003" y="1917"/>
                  <a:pt x="2004" y="1919"/>
                </a:cubicBezTo>
                <a:cubicBezTo>
                  <a:pt x="2004" y="1919"/>
                  <a:pt x="2004" y="1919"/>
                  <a:pt x="2004" y="1919"/>
                </a:cubicBezTo>
                <a:cubicBezTo>
                  <a:pt x="2005" y="1921"/>
                  <a:pt x="2006" y="1922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9" y="1925"/>
                  <a:pt x="2011" y="1927"/>
                  <a:pt x="2012" y="1928"/>
                </a:cubicBezTo>
                <a:cubicBezTo>
                  <a:pt x="2012" y="1928"/>
                  <a:pt x="2012" y="1928"/>
                  <a:pt x="2013" y="1928"/>
                </a:cubicBezTo>
                <a:cubicBezTo>
                  <a:pt x="2014" y="1929"/>
                  <a:pt x="2015" y="1930"/>
                  <a:pt x="2017" y="1931"/>
                </a:cubicBezTo>
                <a:cubicBezTo>
                  <a:pt x="2017" y="1931"/>
                  <a:pt x="2018" y="1931"/>
                  <a:pt x="2018" y="1931"/>
                </a:cubicBezTo>
                <a:cubicBezTo>
                  <a:pt x="2019" y="1931"/>
                  <a:pt x="2020" y="1932"/>
                  <a:pt x="2021" y="1932"/>
                </a:cubicBezTo>
                <a:cubicBezTo>
                  <a:pt x="2022" y="1932"/>
                  <a:pt x="2022" y="1932"/>
                  <a:pt x="2023" y="1932"/>
                </a:cubicBezTo>
                <a:cubicBezTo>
                  <a:pt x="2023" y="1932"/>
                  <a:pt x="2023" y="1932"/>
                  <a:pt x="2023" y="1933"/>
                </a:cubicBezTo>
                <a:cubicBezTo>
                  <a:pt x="2025" y="1933"/>
                  <a:pt x="2027" y="1933"/>
                  <a:pt x="2028" y="1933"/>
                </a:cubicBezTo>
                <a:cubicBezTo>
                  <a:pt x="2029" y="1933"/>
                  <a:pt x="2029" y="1933"/>
                  <a:pt x="2029" y="1933"/>
                </a:cubicBezTo>
                <a:cubicBezTo>
                  <a:pt x="2031" y="1933"/>
                  <a:pt x="2032" y="1933"/>
                  <a:pt x="2034" y="1933"/>
                </a:cubicBezTo>
                <a:cubicBezTo>
                  <a:pt x="2034" y="1933"/>
                  <a:pt x="2034" y="1933"/>
                  <a:pt x="2035" y="1933"/>
                </a:cubicBezTo>
                <a:cubicBezTo>
                  <a:pt x="2036" y="1932"/>
                  <a:pt x="2038" y="1932"/>
                  <a:pt x="2040" y="1931"/>
                </a:cubicBezTo>
                <a:cubicBezTo>
                  <a:pt x="2040" y="1931"/>
                  <a:pt x="2040" y="1931"/>
                  <a:pt x="2040" y="1931"/>
                </a:cubicBezTo>
                <a:cubicBezTo>
                  <a:pt x="2042" y="1930"/>
                  <a:pt x="2043" y="1930"/>
                  <a:pt x="2045" y="1929"/>
                </a:cubicBezTo>
                <a:cubicBezTo>
                  <a:pt x="2045" y="1929"/>
                  <a:pt x="2045" y="1929"/>
                  <a:pt x="2045" y="1928"/>
                </a:cubicBezTo>
                <a:cubicBezTo>
                  <a:pt x="2047" y="1927"/>
                  <a:pt x="2048" y="1926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1" y="1923"/>
                  <a:pt x="2053" y="1922"/>
                  <a:pt x="2054" y="1920"/>
                </a:cubicBezTo>
                <a:cubicBezTo>
                  <a:pt x="2054" y="1920"/>
                  <a:pt x="2054" y="1920"/>
                  <a:pt x="2054" y="1920"/>
                </a:cubicBezTo>
                <a:cubicBezTo>
                  <a:pt x="2055" y="1919"/>
                  <a:pt x="2056" y="1917"/>
                  <a:pt x="2057" y="1915"/>
                </a:cubicBezTo>
                <a:cubicBezTo>
                  <a:pt x="2057" y="1915"/>
                  <a:pt x="2057" y="1915"/>
                  <a:pt x="2057" y="1915"/>
                </a:cubicBezTo>
                <a:cubicBezTo>
                  <a:pt x="2057" y="1914"/>
                  <a:pt x="2058" y="1913"/>
                  <a:pt x="2058" y="1912"/>
                </a:cubicBezTo>
                <a:cubicBezTo>
                  <a:pt x="2058" y="1911"/>
                  <a:pt x="2058" y="1911"/>
                  <a:pt x="2058" y="1910"/>
                </a:cubicBezTo>
                <a:cubicBezTo>
                  <a:pt x="2058" y="1910"/>
                  <a:pt x="2058" y="1910"/>
                  <a:pt x="2059" y="1909"/>
                </a:cubicBezTo>
                <a:cubicBezTo>
                  <a:pt x="2059" y="1908"/>
                  <a:pt x="2059" y="1906"/>
                  <a:pt x="2059" y="1904"/>
                </a:cubicBezTo>
                <a:cubicBezTo>
                  <a:pt x="2059" y="1904"/>
                  <a:pt x="2059" y="1904"/>
                  <a:pt x="2059" y="1904"/>
                </a:cubicBezTo>
                <a:cubicBezTo>
                  <a:pt x="2059" y="1902"/>
                  <a:pt x="2059" y="1900"/>
                  <a:pt x="2059" y="1899"/>
                </a:cubicBezTo>
                <a:cubicBezTo>
                  <a:pt x="2059" y="1898"/>
                  <a:pt x="2059" y="1898"/>
                  <a:pt x="2059" y="1898"/>
                </a:cubicBezTo>
                <a:cubicBezTo>
                  <a:pt x="2058" y="1896"/>
                  <a:pt x="2058" y="1895"/>
                  <a:pt x="2057" y="1893"/>
                </a:cubicBezTo>
                <a:cubicBezTo>
                  <a:pt x="2057" y="1893"/>
                  <a:pt x="2057" y="1893"/>
                  <a:pt x="2057" y="1892"/>
                </a:cubicBezTo>
                <a:cubicBezTo>
                  <a:pt x="2057" y="1891"/>
                  <a:pt x="2056" y="1890"/>
                  <a:pt x="2056" y="1889"/>
                </a:cubicBezTo>
                <a:cubicBezTo>
                  <a:pt x="2223" y="1728"/>
                  <a:pt x="2223" y="1728"/>
                  <a:pt x="2223" y="1728"/>
                </a:cubicBezTo>
                <a:cubicBezTo>
                  <a:pt x="2224" y="1728"/>
                  <a:pt x="2224" y="1728"/>
                  <a:pt x="2224" y="1728"/>
                </a:cubicBezTo>
                <a:cubicBezTo>
                  <a:pt x="2224" y="1728"/>
                  <a:pt x="2225" y="1729"/>
                  <a:pt x="2225" y="1729"/>
                </a:cubicBezTo>
                <a:cubicBezTo>
                  <a:pt x="2226" y="1729"/>
                  <a:pt x="2226" y="1729"/>
                  <a:pt x="2227" y="1730"/>
                </a:cubicBezTo>
                <a:cubicBezTo>
                  <a:pt x="2227" y="1730"/>
                  <a:pt x="2227" y="1730"/>
                  <a:pt x="2227" y="1730"/>
                </a:cubicBezTo>
                <a:cubicBezTo>
                  <a:pt x="2227" y="1730"/>
                  <a:pt x="2228" y="1730"/>
                  <a:pt x="2228" y="1730"/>
                </a:cubicBezTo>
                <a:cubicBezTo>
                  <a:pt x="2228" y="1730"/>
                  <a:pt x="2229" y="1730"/>
                  <a:pt x="2230" y="1731"/>
                </a:cubicBezTo>
                <a:cubicBezTo>
                  <a:pt x="2230" y="1731"/>
                  <a:pt x="2230" y="1731"/>
                  <a:pt x="2230" y="1731"/>
                </a:cubicBezTo>
                <a:cubicBezTo>
                  <a:pt x="2230" y="1731"/>
                  <a:pt x="2231" y="1731"/>
                  <a:pt x="2231" y="1731"/>
                </a:cubicBezTo>
                <a:cubicBezTo>
                  <a:pt x="2231" y="1731"/>
                  <a:pt x="2232" y="1731"/>
                  <a:pt x="2232" y="1731"/>
                </a:cubicBezTo>
                <a:cubicBezTo>
                  <a:pt x="2232" y="1731"/>
                  <a:pt x="2232" y="1731"/>
                  <a:pt x="2233" y="1731"/>
                </a:cubicBezTo>
                <a:cubicBezTo>
                  <a:pt x="2233" y="1732"/>
                  <a:pt x="2233" y="1732"/>
                  <a:pt x="2234" y="1732"/>
                </a:cubicBezTo>
                <a:cubicBezTo>
                  <a:pt x="2234" y="1732"/>
                  <a:pt x="2235" y="1732"/>
                  <a:pt x="2235" y="1732"/>
                </a:cubicBezTo>
                <a:cubicBezTo>
                  <a:pt x="2236" y="1732"/>
                  <a:pt x="2236" y="1732"/>
                  <a:pt x="2237" y="1732"/>
                </a:cubicBezTo>
                <a:cubicBezTo>
                  <a:pt x="2237" y="1732"/>
                  <a:pt x="2237" y="1732"/>
                  <a:pt x="2238" y="1732"/>
                </a:cubicBezTo>
                <a:cubicBezTo>
                  <a:pt x="2238" y="1732"/>
                  <a:pt x="2238" y="1732"/>
                  <a:pt x="2238" y="1732"/>
                </a:cubicBezTo>
                <a:cubicBezTo>
                  <a:pt x="2239" y="1732"/>
                  <a:pt x="2239" y="1732"/>
                  <a:pt x="2240" y="1732"/>
                </a:cubicBezTo>
                <a:cubicBezTo>
                  <a:pt x="2240" y="1732"/>
                  <a:pt x="2240" y="1732"/>
                  <a:pt x="2241" y="1732"/>
                </a:cubicBezTo>
                <a:cubicBezTo>
                  <a:pt x="2241" y="1732"/>
                  <a:pt x="2242" y="1732"/>
                  <a:pt x="2243" y="1732"/>
                </a:cubicBezTo>
                <a:cubicBezTo>
                  <a:pt x="2243" y="1732"/>
                  <a:pt x="2243" y="1732"/>
                  <a:pt x="2243" y="1732"/>
                </a:cubicBezTo>
                <a:cubicBezTo>
                  <a:pt x="2244" y="1732"/>
                  <a:pt x="2244" y="1732"/>
                  <a:pt x="2244" y="1732"/>
                </a:cubicBezTo>
                <a:cubicBezTo>
                  <a:pt x="2245" y="1732"/>
                  <a:pt x="2245" y="1731"/>
                  <a:pt x="2245" y="1731"/>
                </a:cubicBezTo>
                <a:cubicBezTo>
                  <a:pt x="2246" y="1731"/>
                  <a:pt x="2246" y="1731"/>
                  <a:pt x="2246" y="1731"/>
                </a:cubicBezTo>
                <a:cubicBezTo>
                  <a:pt x="2246" y="1731"/>
                  <a:pt x="2246" y="1731"/>
                  <a:pt x="2247" y="1731"/>
                </a:cubicBezTo>
                <a:cubicBezTo>
                  <a:pt x="2247" y="1731"/>
                  <a:pt x="2248" y="1731"/>
                  <a:pt x="2248" y="1731"/>
                </a:cubicBezTo>
                <a:cubicBezTo>
                  <a:pt x="2249" y="1730"/>
                  <a:pt x="2249" y="1730"/>
                  <a:pt x="2249" y="1730"/>
                </a:cubicBezTo>
                <a:cubicBezTo>
                  <a:pt x="2249" y="1730"/>
                  <a:pt x="2249" y="1730"/>
                  <a:pt x="2250" y="1730"/>
                </a:cubicBezTo>
                <a:cubicBezTo>
                  <a:pt x="2250" y="1730"/>
                  <a:pt x="2250" y="1730"/>
                  <a:pt x="2251" y="1729"/>
                </a:cubicBezTo>
                <a:cubicBezTo>
                  <a:pt x="2251" y="1729"/>
                  <a:pt x="2252" y="1729"/>
                  <a:pt x="2252" y="1729"/>
                </a:cubicBezTo>
                <a:cubicBezTo>
                  <a:pt x="2253" y="1729"/>
                  <a:pt x="2253" y="1728"/>
                  <a:pt x="2253" y="1728"/>
                </a:cubicBezTo>
                <a:cubicBezTo>
                  <a:pt x="2254" y="1728"/>
                  <a:pt x="2254" y="1728"/>
                  <a:pt x="2254" y="1728"/>
                </a:cubicBezTo>
                <a:cubicBezTo>
                  <a:pt x="2255" y="1728"/>
                  <a:pt x="2255" y="1727"/>
                  <a:pt x="2255" y="1727"/>
                </a:cubicBezTo>
                <a:cubicBezTo>
                  <a:pt x="2255" y="1727"/>
                  <a:pt x="2255" y="1727"/>
                  <a:pt x="2255" y="1727"/>
                </a:cubicBezTo>
                <a:cubicBezTo>
                  <a:pt x="2255" y="1727"/>
                  <a:pt x="2256" y="1727"/>
                  <a:pt x="2256" y="1727"/>
                </a:cubicBezTo>
                <a:cubicBezTo>
                  <a:pt x="2256" y="1726"/>
                  <a:pt x="2257" y="1726"/>
                  <a:pt x="2257" y="1726"/>
                </a:cubicBezTo>
                <a:cubicBezTo>
                  <a:pt x="2258" y="1725"/>
                  <a:pt x="2258" y="1725"/>
                  <a:pt x="2258" y="1725"/>
                </a:cubicBezTo>
                <a:cubicBezTo>
                  <a:pt x="2259" y="1725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60" y="1723"/>
                  <a:pt x="2260" y="1723"/>
                  <a:pt x="2260" y="1723"/>
                </a:cubicBezTo>
                <a:cubicBezTo>
                  <a:pt x="2261" y="1722"/>
                  <a:pt x="2261" y="1722"/>
                  <a:pt x="2261" y="1722"/>
                </a:cubicBezTo>
                <a:cubicBezTo>
                  <a:pt x="2262" y="1721"/>
                  <a:pt x="2262" y="1721"/>
                  <a:pt x="2262" y="1720"/>
                </a:cubicBezTo>
                <a:cubicBezTo>
                  <a:pt x="2263" y="1720"/>
                  <a:pt x="2263" y="1720"/>
                  <a:pt x="2263" y="1720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4" y="1719"/>
                  <a:pt x="2264" y="1718"/>
                  <a:pt x="2264" y="1718"/>
                </a:cubicBezTo>
                <a:cubicBezTo>
                  <a:pt x="2264" y="1718"/>
                  <a:pt x="2264" y="1718"/>
                  <a:pt x="2264" y="1718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4"/>
                  <a:pt x="2488" y="1784"/>
                </a:cubicBezTo>
                <a:cubicBezTo>
                  <a:pt x="2488" y="1784"/>
                  <a:pt x="2488" y="1785"/>
                  <a:pt x="2488" y="1785"/>
                </a:cubicBezTo>
                <a:cubicBezTo>
                  <a:pt x="2488" y="1786"/>
                  <a:pt x="2488" y="1786"/>
                  <a:pt x="2488" y="1787"/>
                </a:cubicBezTo>
                <a:cubicBezTo>
                  <a:pt x="2488" y="1787"/>
                  <a:pt x="2488" y="1788"/>
                  <a:pt x="2488" y="1788"/>
                </a:cubicBezTo>
                <a:cubicBezTo>
                  <a:pt x="2488" y="1788"/>
                  <a:pt x="2488" y="1788"/>
                  <a:pt x="2488" y="1788"/>
                </a:cubicBezTo>
                <a:cubicBezTo>
                  <a:pt x="2488" y="1789"/>
                  <a:pt x="2488" y="1789"/>
                  <a:pt x="2488" y="1790"/>
                </a:cubicBezTo>
                <a:cubicBezTo>
                  <a:pt x="2488" y="1790"/>
                  <a:pt x="2488" y="1790"/>
                  <a:pt x="2488" y="1790"/>
                </a:cubicBezTo>
                <a:cubicBezTo>
                  <a:pt x="2488" y="1790"/>
                  <a:pt x="2489" y="1791"/>
                  <a:pt x="2489" y="1791"/>
                </a:cubicBezTo>
                <a:cubicBezTo>
                  <a:pt x="2489" y="1792"/>
                  <a:pt x="2489" y="1792"/>
                  <a:pt x="2489" y="1793"/>
                </a:cubicBezTo>
                <a:cubicBezTo>
                  <a:pt x="2489" y="1793"/>
                  <a:pt x="2489" y="1793"/>
                  <a:pt x="2489" y="1793"/>
                </a:cubicBezTo>
                <a:cubicBezTo>
                  <a:pt x="2490" y="1794"/>
                  <a:pt x="2490" y="1794"/>
                  <a:pt x="2490" y="1794"/>
                </a:cubicBezTo>
                <a:cubicBezTo>
                  <a:pt x="2490" y="1794"/>
                  <a:pt x="2490" y="1795"/>
                  <a:pt x="2490" y="1795"/>
                </a:cubicBezTo>
                <a:cubicBezTo>
                  <a:pt x="2490" y="1796"/>
                  <a:pt x="2491" y="1796"/>
                  <a:pt x="2491" y="1797"/>
                </a:cubicBezTo>
                <a:cubicBezTo>
                  <a:pt x="2491" y="1797"/>
                  <a:pt x="2491" y="1797"/>
                  <a:pt x="2491" y="1798"/>
                </a:cubicBezTo>
                <a:cubicBezTo>
                  <a:pt x="2492" y="1798"/>
                  <a:pt x="2492" y="1798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3" y="1800"/>
                  <a:pt x="2493" y="1800"/>
                  <a:pt x="2493" y="1800"/>
                </a:cubicBezTo>
                <a:cubicBezTo>
                  <a:pt x="2493" y="1801"/>
                  <a:pt x="2494" y="1801"/>
                  <a:pt x="2494" y="1802"/>
                </a:cubicBezTo>
                <a:cubicBezTo>
                  <a:pt x="2494" y="1802"/>
                  <a:pt x="2495" y="1802"/>
                  <a:pt x="2495" y="1803"/>
                </a:cubicBezTo>
                <a:cubicBezTo>
                  <a:pt x="2495" y="1803"/>
                  <a:pt x="2495" y="1803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7" y="1804"/>
                  <a:pt x="2497" y="1805"/>
                </a:cubicBezTo>
                <a:cubicBezTo>
                  <a:pt x="2497" y="1805"/>
                  <a:pt x="2498" y="1805"/>
                  <a:pt x="2498" y="1806"/>
                </a:cubicBezTo>
                <a:cubicBezTo>
                  <a:pt x="2498" y="1806"/>
                  <a:pt x="2499" y="1806"/>
                  <a:pt x="2499" y="1807"/>
                </a:cubicBezTo>
                <a:cubicBezTo>
                  <a:pt x="2499" y="1807"/>
                  <a:pt x="2500" y="1807"/>
                  <a:pt x="2500" y="1807"/>
                </a:cubicBezTo>
                <a:cubicBezTo>
                  <a:pt x="2500" y="1807"/>
                  <a:pt x="2500" y="1807"/>
                  <a:pt x="2500" y="1807"/>
                </a:cubicBezTo>
                <a:cubicBezTo>
                  <a:pt x="2500" y="1808"/>
                  <a:pt x="2500" y="1808"/>
                  <a:pt x="2501" y="1808"/>
                </a:cubicBezTo>
                <a:cubicBezTo>
                  <a:pt x="2501" y="1808"/>
                  <a:pt x="2501" y="1808"/>
                  <a:pt x="2502" y="1808"/>
                </a:cubicBezTo>
                <a:cubicBezTo>
                  <a:pt x="2502" y="1809"/>
                  <a:pt x="2502" y="1809"/>
                  <a:pt x="2503" y="1809"/>
                </a:cubicBezTo>
                <a:cubicBezTo>
                  <a:pt x="2503" y="1809"/>
                  <a:pt x="2504" y="1809"/>
                  <a:pt x="2504" y="1810"/>
                </a:cubicBezTo>
                <a:cubicBezTo>
                  <a:pt x="2504" y="1810"/>
                  <a:pt x="2505" y="1810"/>
                  <a:pt x="2505" y="1810"/>
                </a:cubicBezTo>
                <a:cubicBezTo>
                  <a:pt x="2505" y="1810"/>
                  <a:pt x="2506" y="1810"/>
                  <a:pt x="2506" y="1811"/>
                </a:cubicBezTo>
                <a:cubicBezTo>
                  <a:pt x="2506" y="1811"/>
                  <a:pt x="2506" y="1811"/>
                  <a:pt x="2507" y="1811"/>
                </a:cubicBezTo>
                <a:cubicBezTo>
                  <a:pt x="2507" y="1811"/>
                  <a:pt x="2508" y="1811"/>
                  <a:pt x="2508" y="1811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10" y="1812"/>
                  <a:pt x="2510" y="1812"/>
                  <a:pt x="2511" y="1812"/>
                </a:cubicBezTo>
                <a:cubicBezTo>
                  <a:pt x="2511" y="1812"/>
                  <a:pt x="2511" y="1812"/>
                  <a:pt x="2511" y="1812"/>
                </a:cubicBezTo>
                <a:cubicBezTo>
                  <a:pt x="2512" y="1812"/>
                  <a:pt x="2512" y="1812"/>
                  <a:pt x="2512" y="1812"/>
                </a:cubicBezTo>
                <a:cubicBezTo>
                  <a:pt x="2513" y="1813"/>
                  <a:pt x="2513" y="1813"/>
                  <a:pt x="2514" y="1813"/>
                </a:cubicBezTo>
                <a:cubicBezTo>
                  <a:pt x="2514" y="1813"/>
                  <a:pt x="2515" y="1813"/>
                  <a:pt x="2515" y="1813"/>
                </a:cubicBezTo>
                <a:cubicBezTo>
                  <a:pt x="2515" y="1813"/>
                  <a:pt x="2515" y="1813"/>
                  <a:pt x="2515" y="1813"/>
                </a:cubicBezTo>
                <a:cubicBezTo>
                  <a:pt x="2516" y="1813"/>
                  <a:pt x="2516" y="1813"/>
                  <a:pt x="2517" y="1813"/>
                </a:cubicBezTo>
                <a:cubicBezTo>
                  <a:pt x="2517" y="1813"/>
                  <a:pt x="2517" y="1813"/>
                  <a:pt x="2517" y="1813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1" y="2039"/>
                  <a:pt x="2571" y="2039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0" y="2040"/>
                  <a:pt x="2570" y="2040"/>
                  <a:pt x="2570" y="2040"/>
                </a:cubicBezTo>
                <a:cubicBezTo>
                  <a:pt x="2569" y="2041"/>
                  <a:pt x="2569" y="2041"/>
                  <a:pt x="2568" y="2041"/>
                </a:cubicBezTo>
                <a:cubicBezTo>
                  <a:pt x="2568" y="2042"/>
                  <a:pt x="2568" y="2042"/>
                  <a:pt x="2567" y="2042"/>
                </a:cubicBezTo>
                <a:cubicBezTo>
                  <a:pt x="2567" y="2042"/>
                  <a:pt x="2567" y="2043"/>
                  <a:pt x="2567" y="2043"/>
                </a:cubicBezTo>
                <a:cubicBezTo>
                  <a:pt x="2567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4"/>
                  <a:pt x="2565" y="2044"/>
                  <a:pt x="2565" y="2044"/>
                </a:cubicBezTo>
                <a:cubicBezTo>
                  <a:pt x="2565" y="2045"/>
                  <a:pt x="2565" y="2045"/>
                  <a:pt x="2564" y="2045"/>
                </a:cubicBezTo>
                <a:cubicBezTo>
                  <a:pt x="2564" y="2046"/>
                  <a:pt x="2564" y="2046"/>
                  <a:pt x="2563" y="2047"/>
                </a:cubicBezTo>
                <a:cubicBezTo>
                  <a:pt x="2563" y="2047"/>
                  <a:pt x="2563" y="2047"/>
                  <a:pt x="2563" y="2047"/>
                </a:cubicBezTo>
                <a:cubicBezTo>
                  <a:pt x="2563" y="2047"/>
                  <a:pt x="2563" y="2047"/>
                  <a:pt x="2563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9"/>
                  <a:pt x="2562" y="2049"/>
                </a:cubicBezTo>
                <a:cubicBezTo>
                  <a:pt x="2561" y="2049"/>
                  <a:pt x="2561" y="2049"/>
                  <a:pt x="2561" y="2049"/>
                </a:cubicBezTo>
                <a:cubicBezTo>
                  <a:pt x="2561" y="2050"/>
                  <a:pt x="2561" y="2050"/>
                  <a:pt x="2561" y="2050"/>
                </a:cubicBezTo>
                <a:cubicBezTo>
                  <a:pt x="2561" y="2051"/>
                  <a:pt x="2560" y="2051"/>
                  <a:pt x="2560" y="2051"/>
                </a:cubicBezTo>
                <a:cubicBezTo>
                  <a:pt x="2560" y="2052"/>
                  <a:pt x="2560" y="2052"/>
                  <a:pt x="2560" y="2053"/>
                </a:cubicBezTo>
                <a:cubicBezTo>
                  <a:pt x="2559" y="2053"/>
                  <a:pt x="2559" y="2053"/>
                  <a:pt x="2559" y="2053"/>
                </a:cubicBezTo>
                <a:cubicBezTo>
                  <a:pt x="2559" y="2054"/>
                  <a:pt x="2559" y="2054"/>
                  <a:pt x="2559" y="2054"/>
                </a:cubicBezTo>
                <a:cubicBezTo>
                  <a:pt x="2559" y="2054"/>
                  <a:pt x="2559" y="2054"/>
                  <a:pt x="2559" y="2055"/>
                </a:cubicBezTo>
                <a:cubicBezTo>
                  <a:pt x="2559" y="2055"/>
                  <a:pt x="2559" y="2055"/>
                  <a:pt x="2558" y="2056"/>
                </a:cubicBezTo>
                <a:cubicBezTo>
                  <a:pt x="2558" y="2056"/>
                  <a:pt x="2558" y="2056"/>
                  <a:pt x="2558" y="2057"/>
                </a:cubicBezTo>
                <a:cubicBezTo>
                  <a:pt x="2558" y="2057"/>
                  <a:pt x="2558" y="2057"/>
                  <a:pt x="2558" y="2057"/>
                </a:cubicBezTo>
                <a:cubicBezTo>
                  <a:pt x="2558" y="2057"/>
                  <a:pt x="2558" y="2058"/>
                  <a:pt x="2558" y="2058"/>
                </a:cubicBezTo>
                <a:cubicBezTo>
                  <a:pt x="2558" y="2058"/>
                  <a:pt x="2558" y="2059"/>
                  <a:pt x="2558" y="2059"/>
                </a:cubicBezTo>
                <a:cubicBezTo>
                  <a:pt x="2558" y="2059"/>
                  <a:pt x="2557" y="2059"/>
                  <a:pt x="2557" y="2060"/>
                </a:cubicBezTo>
                <a:cubicBezTo>
                  <a:pt x="2557" y="2060"/>
                  <a:pt x="2557" y="2061"/>
                  <a:pt x="2557" y="2062"/>
                </a:cubicBezTo>
                <a:cubicBezTo>
                  <a:pt x="2557" y="2062"/>
                  <a:pt x="2557" y="2062"/>
                  <a:pt x="2557" y="2063"/>
                </a:cubicBezTo>
                <a:cubicBezTo>
                  <a:pt x="2557" y="2063"/>
                  <a:pt x="2557" y="2064"/>
                  <a:pt x="2557" y="2064"/>
                </a:cubicBezTo>
                <a:cubicBezTo>
                  <a:pt x="2557" y="2064"/>
                  <a:pt x="2557" y="2064"/>
                  <a:pt x="2557" y="2064"/>
                </a:cubicBezTo>
                <a:cubicBezTo>
                  <a:pt x="2557" y="2065"/>
                  <a:pt x="2557" y="2065"/>
                  <a:pt x="2557" y="2066"/>
                </a:cubicBezTo>
                <a:cubicBezTo>
                  <a:pt x="2557" y="2066"/>
                  <a:pt x="2557" y="2067"/>
                  <a:pt x="2557" y="2067"/>
                </a:cubicBezTo>
                <a:cubicBezTo>
                  <a:pt x="2557" y="2068"/>
                  <a:pt x="2557" y="2068"/>
                  <a:pt x="2557" y="2069"/>
                </a:cubicBezTo>
                <a:cubicBezTo>
                  <a:pt x="2557" y="2069"/>
                  <a:pt x="2557" y="2069"/>
                  <a:pt x="2557" y="2070"/>
                </a:cubicBezTo>
                <a:cubicBezTo>
                  <a:pt x="2557" y="2070"/>
                  <a:pt x="2557" y="2070"/>
                  <a:pt x="2557" y="2070"/>
                </a:cubicBezTo>
                <a:cubicBezTo>
                  <a:pt x="2558" y="2071"/>
                  <a:pt x="2558" y="2071"/>
                  <a:pt x="2558" y="2072"/>
                </a:cubicBezTo>
                <a:cubicBezTo>
                  <a:pt x="2558" y="2072"/>
                  <a:pt x="2558" y="2072"/>
                  <a:pt x="2558" y="2072"/>
                </a:cubicBezTo>
                <a:cubicBezTo>
                  <a:pt x="2558" y="2072"/>
                  <a:pt x="2558" y="2073"/>
                  <a:pt x="2558" y="2073"/>
                </a:cubicBezTo>
                <a:cubicBezTo>
                  <a:pt x="2558" y="2073"/>
                  <a:pt x="2558" y="2074"/>
                  <a:pt x="2559" y="2074"/>
                </a:cubicBezTo>
                <a:cubicBezTo>
                  <a:pt x="2559" y="2075"/>
                  <a:pt x="2559" y="2075"/>
                  <a:pt x="2559" y="2075"/>
                </a:cubicBezTo>
                <a:cubicBezTo>
                  <a:pt x="2559" y="2075"/>
                  <a:pt x="2559" y="2076"/>
                  <a:pt x="2559" y="2076"/>
                </a:cubicBezTo>
                <a:cubicBezTo>
                  <a:pt x="2559" y="2076"/>
                  <a:pt x="2559" y="2077"/>
                  <a:pt x="2560" y="2077"/>
                </a:cubicBezTo>
                <a:cubicBezTo>
                  <a:pt x="2560" y="2078"/>
                  <a:pt x="2560" y="2078"/>
                  <a:pt x="2560" y="2079"/>
                </a:cubicBezTo>
                <a:cubicBezTo>
                  <a:pt x="2560" y="2079"/>
                  <a:pt x="2561" y="2079"/>
                  <a:pt x="2561" y="2079"/>
                </a:cubicBezTo>
                <a:cubicBezTo>
                  <a:pt x="2393" y="2240"/>
                  <a:pt x="2393" y="2240"/>
                  <a:pt x="2393" y="2240"/>
                </a:cubicBezTo>
                <a:cubicBezTo>
                  <a:pt x="2381" y="2234"/>
                  <a:pt x="2367" y="2235"/>
                  <a:pt x="2357" y="2244"/>
                </a:cubicBezTo>
                <a:cubicBezTo>
                  <a:pt x="2345" y="2256"/>
                  <a:pt x="2345" y="2275"/>
                  <a:pt x="2356" y="2287"/>
                </a:cubicBezTo>
                <a:cubicBezTo>
                  <a:pt x="2367" y="2298"/>
                  <a:pt x="2386" y="2299"/>
                  <a:pt x="2398" y="2287"/>
                </a:cubicBezTo>
                <a:cubicBezTo>
                  <a:pt x="2401" y="2285"/>
                  <a:pt x="2403" y="2281"/>
                  <a:pt x="2405" y="2278"/>
                </a:cubicBezTo>
                <a:cubicBezTo>
                  <a:pt x="2406" y="2274"/>
                  <a:pt x="2407" y="2270"/>
                  <a:pt x="2407" y="2266"/>
                </a:cubicBezTo>
                <a:cubicBezTo>
                  <a:pt x="2407" y="2265"/>
                  <a:pt x="2407" y="2263"/>
                  <a:pt x="2407" y="2261"/>
                </a:cubicBezTo>
                <a:cubicBezTo>
                  <a:pt x="2406" y="2258"/>
                  <a:pt x="2405" y="2255"/>
                  <a:pt x="2404" y="2252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3" y="2091"/>
                  <a:pt x="2573" y="2091"/>
                  <a:pt x="2573" y="2092"/>
                </a:cubicBezTo>
                <a:cubicBezTo>
                  <a:pt x="2574" y="2092"/>
                  <a:pt x="2574" y="2092"/>
                  <a:pt x="2575" y="2092"/>
                </a:cubicBezTo>
                <a:cubicBezTo>
                  <a:pt x="2575" y="2092"/>
                  <a:pt x="2575" y="2092"/>
                  <a:pt x="2575" y="2092"/>
                </a:cubicBezTo>
                <a:cubicBezTo>
                  <a:pt x="2576" y="2092"/>
                  <a:pt x="2576" y="2093"/>
                  <a:pt x="2576" y="2093"/>
                </a:cubicBezTo>
                <a:cubicBezTo>
                  <a:pt x="2577" y="2093"/>
                  <a:pt x="2577" y="2093"/>
                  <a:pt x="2578" y="2093"/>
                </a:cubicBezTo>
                <a:cubicBezTo>
                  <a:pt x="2578" y="2093"/>
                  <a:pt x="2578" y="2093"/>
                  <a:pt x="2579" y="2094"/>
                </a:cubicBezTo>
                <a:cubicBezTo>
                  <a:pt x="2579" y="2094"/>
                  <a:pt x="2579" y="2094"/>
                  <a:pt x="2579" y="2094"/>
                </a:cubicBezTo>
                <a:cubicBezTo>
                  <a:pt x="2579" y="2094"/>
                  <a:pt x="2580" y="2094"/>
                  <a:pt x="2580" y="2094"/>
                </a:cubicBezTo>
                <a:cubicBezTo>
                  <a:pt x="2580" y="2094"/>
                  <a:pt x="2581" y="2094"/>
                  <a:pt x="2581" y="2094"/>
                </a:cubicBezTo>
                <a:cubicBezTo>
                  <a:pt x="2581" y="2094"/>
                  <a:pt x="2581" y="2094"/>
                  <a:pt x="2582" y="2094"/>
                </a:cubicBezTo>
                <a:cubicBezTo>
                  <a:pt x="2582" y="2094"/>
                  <a:pt x="2583" y="2094"/>
                  <a:pt x="2584" y="2095"/>
                </a:cubicBezTo>
                <a:cubicBezTo>
                  <a:pt x="2584" y="2095"/>
                  <a:pt x="2584" y="2095"/>
                  <a:pt x="2585" y="2095"/>
                </a:cubicBezTo>
                <a:cubicBezTo>
                  <a:pt x="2585" y="2095"/>
                  <a:pt x="2586" y="2095"/>
                  <a:pt x="2586" y="2095"/>
                </a:cubicBezTo>
                <a:cubicBezTo>
                  <a:pt x="2586" y="2095"/>
                  <a:pt x="2586" y="2095"/>
                  <a:pt x="2586" y="2095"/>
                </a:cubicBezTo>
                <a:cubicBezTo>
                  <a:pt x="2587" y="2095"/>
                  <a:pt x="2587" y="2095"/>
                  <a:pt x="2588" y="2095"/>
                </a:cubicBezTo>
                <a:cubicBezTo>
                  <a:pt x="2588" y="2095"/>
                  <a:pt x="2589" y="2095"/>
                  <a:pt x="2589" y="2095"/>
                </a:cubicBezTo>
                <a:cubicBezTo>
                  <a:pt x="2590" y="2095"/>
                  <a:pt x="2590" y="2095"/>
                  <a:pt x="2591" y="2094"/>
                </a:cubicBezTo>
                <a:cubicBezTo>
                  <a:pt x="2591" y="2094"/>
                  <a:pt x="2591" y="2094"/>
                  <a:pt x="2592" y="2094"/>
                </a:cubicBezTo>
                <a:cubicBezTo>
                  <a:pt x="2592" y="2094"/>
                  <a:pt x="2592" y="2094"/>
                  <a:pt x="2592" y="2094"/>
                </a:cubicBezTo>
                <a:cubicBezTo>
                  <a:pt x="2593" y="2094"/>
                  <a:pt x="2593" y="2094"/>
                  <a:pt x="2594" y="2094"/>
                </a:cubicBezTo>
                <a:cubicBezTo>
                  <a:pt x="2594" y="2094"/>
                  <a:pt x="2594" y="2094"/>
                  <a:pt x="2594" y="2094"/>
                </a:cubicBezTo>
                <a:cubicBezTo>
                  <a:pt x="2594" y="2094"/>
                  <a:pt x="2595" y="2094"/>
                  <a:pt x="2595" y="2094"/>
                </a:cubicBezTo>
                <a:cubicBezTo>
                  <a:pt x="2595" y="2093"/>
                  <a:pt x="2596" y="2093"/>
                  <a:pt x="2596" y="2093"/>
                </a:cubicBezTo>
                <a:cubicBezTo>
                  <a:pt x="2597" y="2093"/>
                  <a:pt x="2597" y="2093"/>
                  <a:pt x="2597" y="2093"/>
                </a:cubicBezTo>
                <a:cubicBezTo>
                  <a:pt x="2597" y="2093"/>
                  <a:pt x="2598" y="2093"/>
                  <a:pt x="2598" y="2093"/>
                </a:cubicBezTo>
                <a:cubicBezTo>
                  <a:pt x="2598" y="2092"/>
                  <a:pt x="2599" y="2092"/>
                  <a:pt x="2599" y="2092"/>
                </a:cubicBezTo>
                <a:cubicBezTo>
                  <a:pt x="2600" y="2092"/>
                  <a:pt x="2600" y="2092"/>
                  <a:pt x="2601" y="2091"/>
                </a:cubicBezTo>
                <a:cubicBezTo>
                  <a:pt x="2601" y="2091"/>
                  <a:pt x="2601" y="2091"/>
                  <a:pt x="2602" y="2091"/>
                </a:cubicBezTo>
                <a:cubicBezTo>
                  <a:pt x="2602" y="2091"/>
                  <a:pt x="2602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4" y="2089"/>
                  <a:pt x="2604" y="2089"/>
                </a:cubicBezTo>
                <a:cubicBezTo>
                  <a:pt x="2605" y="2089"/>
                  <a:pt x="2605" y="2089"/>
                  <a:pt x="2605" y="2088"/>
                </a:cubicBezTo>
                <a:cubicBezTo>
                  <a:pt x="2606" y="2088"/>
                  <a:pt x="2606" y="2088"/>
                  <a:pt x="2606" y="2087"/>
                </a:cubicBezTo>
                <a:cubicBezTo>
                  <a:pt x="2607" y="2087"/>
                  <a:pt x="2607" y="2087"/>
                  <a:pt x="2607" y="2087"/>
                </a:cubicBezTo>
                <a:cubicBezTo>
                  <a:pt x="2607" y="2086"/>
                  <a:pt x="2607" y="2086"/>
                  <a:pt x="2608" y="2086"/>
                </a:cubicBezTo>
                <a:cubicBezTo>
                  <a:pt x="2608" y="2086"/>
                  <a:pt x="2608" y="2086"/>
                  <a:pt x="2608" y="2086"/>
                </a:cubicBezTo>
                <a:cubicBezTo>
                  <a:pt x="2608" y="2086"/>
                  <a:pt x="2608" y="2086"/>
                  <a:pt x="2609" y="2085"/>
                </a:cubicBezTo>
                <a:cubicBezTo>
                  <a:pt x="2609" y="2085"/>
                  <a:pt x="2609" y="2085"/>
                  <a:pt x="2609" y="2084"/>
                </a:cubicBezTo>
                <a:cubicBezTo>
                  <a:pt x="2610" y="2084"/>
                  <a:pt x="2610" y="2084"/>
                  <a:pt x="2610" y="2083"/>
                </a:cubicBezTo>
                <a:cubicBezTo>
                  <a:pt x="2611" y="2083"/>
                  <a:pt x="2611" y="2082"/>
                  <a:pt x="2611" y="2082"/>
                </a:cubicBezTo>
                <a:cubicBezTo>
                  <a:pt x="2611" y="2082"/>
                  <a:pt x="2611" y="2082"/>
                  <a:pt x="2611" y="2082"/>
                </a:cubicBezTo>
                <a:cubicBezTo>
                  <a:pt x="2611" y="2082"/>
                  <a:pt x="2611" y="2082"/>
                  <a:pt x="2612" y="2082"/>
                </a:cubicBezTo>
                <a:cubicBezTo>
                  <a:pt x="2612" y="2081"/>
                  <a:pt x="2612" y="2081"/>
                  <a:pt x="2612" y="2081"/>
                </a:cubicBezTo>
                <a:cubicBezTo>
                  <a:pt x="2612" y="2081"/>
                  <a:pt x="2612" y="2081"/>
                  <a:pt x="2612" y="2080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6"/>
                  <a:pt x="2836" y="2146"/>
                  <a:pt x="2836" y="2147"/>
                </a:cubicBezTo>
                <a:cubicBezTo>
                  <a:pt x="2836" y="2147"/>
                  <a:pt x="2836" y="2147"/>
                  <a:pt x="2836" y="2148"/>
                </a:cubicBezTo>
                <a:cubicBezTo>
                  <a:pt x="2836" y="2148"/>
                  <a:pt x="2836" y="2149"/>
                  <a:pt x="2836" y="2150"/>
                </a:cubicBezTo>
                <a:cubicBezTo>
                  <a:pt x="2836" y="2150"/>
                  <a:pt x="2836" y="2150"/>
                  <a:pt x="2836" y="2150"/>
                </a:cubicBezTo>
                <a:cubicBezTo>
                  <a:pt x="2836" y="2151"/>
                  <a:pt x="2836" y="2151"/>
                  <a:pt x="2836" y="2151"/>
                </a:cubicBezTo>
                <a:cubicBezTo>
                  <a:pt x="2836" y="2152"/>
                  <a:pt x="2836" y="2152"/>
                  <a:pt x="2837" y="2152"/>
                </a:cubicBezTo>
                <a:cubicBezTo>
                  <a:pt x="2837" y="2153"/>
                  <a:pt x="2837" y="2153"/>
                  <a:pt x="2837" y="2153"/>
                </a:cubicBezTo>
                <a:cubicBezTo>
                  <a:pt x="2837" y="2153"/>
                  <a:pt x="2837" y="2153"/>
                  <a:pt x="2837" y="2154"/>
                </a:cubicBezTo>
                <a:cubicBezTo>
                  <a:pt x="2837" y="2154"/>
                  <a:pt x="2837" y="2155"/>
                  <a:pt x="2837" y="2155"/>
                </a:cubicBezTo>
                <a:cubicBezTo>
                  <a:pt x="2837" y="2156"/>
                  <a:pt x="2838" y="2156"/>
                  <a:pt x="2838" y="2156"/>
                </a:cubicBezTo>
                <a:cubicBezTo>
                  <a:pt x="2838" y="2156"/>
                  <a:pt x="2838" y="2156"/>
                  <a:pt x="2838" y="2157"/>
                </a:cubicBezTo>
                <a:cubicBezTo>
                  <a:pt x="2838" y="2157"/>
                  <a:pt x="2838" y="2157"/>
                  <a:pt x="2838" y="2158"/>
                </a:cubicBezTo>
                <a:cubicBezTo>
                  <a:pt x="2839" y="2158"/>
                  <a:pt x="2839" y="2159"/>
                  <a:pt x="2839" y="2159"/>
                </a:cubicBezTo>
                <a:cubicBezTo>
                  <a:pt x="2839" y="2160"/>
                  <a:pt x="2840" y="2160"/>
                  <a:pt x="2840" y="2160"/>
                </a:cubicBezTo>
                <a:cubicBezTo>
                  <a:pt x="2840" y="2161"/>
                  <a:pt x="2840" y="2161"/>
                  <a:pt x="2840" y="2161"/>
                </a:cubicBezTo>
                <a:cubicBezTo>
                  <a:pt x="2840" y="2162"/>
                  <a:pt x="2840" y="2162"/>
                  <a:pt x="2841" y="2162"/>
                </a:cubicBezTo>
                <a:cubicBezTo>
                  <a:pt x="2841" y="2162"/>
                  <a:pt x="2841" y="2162"/>
                  <a:pt x="2841" y="2162"/>
                </a:cubicBezTo>
                <a:cubicBezTo>
                  <a:pt x="2841" y="2162"/>
                  <a:pt x="2841" y="2163"/>
                  <a:pt x="2841" y="2163"/>
                </a:cubicBezTo>
                <a:cubicBezTo>
                  <a:pt x="2842" y="2163"/>
                  <a:pt x="2842" y="2164"/>
                  <a:pt x="2842" y="2164"/>
                </a:cubicBezTo>
                <a:cubicBezTo>
                  <a:pt x="2843" y="2165"/>
                  <a:pt x="2843" y="2165"/>
                  <a:pt x="2843" y="2165"/>
                </a:cubicBezTo>
                <a:cubicBezTo>
                  <a:pt x="2843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5" y="2167"/>
                  <a:pt x="2845" y="2167"/>
                  <a:pt x="2845" y="2167"/>
                </a:cubicBezTo>
                <a:cubicBezTo>
                  <a:pt x="2845" y="2168"/>
                  <a:pt x="2846" y="2168"/>
                  <a:pt x="2846" y="2168"/>
                </a:cubicBezTo>
                <a:cubicBezTo>
                  <a:pt x="2847" y="2169"/>
                  <a:pt x="2847" y="2169"/>
                  <a:pt x="2847" y="2169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9" y="2170"/>
                  <a:pt x="2849" y="2170"/>
                  <a:pt x="2849" y="2170"/>
                </a:cubicBezTo>
                <a:cubicBezTo>
                  <a:pt x="2849" y="2171"/>
                  <a:pt x="2849" y="2171"/>
                  <a:pt x="2850" y="2171"/>
                </a:cubicBezTo>
                <a:cubicBezTo>
                  <a:pt x="2850" y="2171"/>
                  <a:pt x="2850" y="2171"/>
                  <a:pt x="2851" y="2172"/>
                </a:cubicBezTo>
                <a:cubicBezTo>
                  <a:pt x="2851" y="2172"/>
                  <a:pt x="2852" y="2172"/>
                  <a:pt x="2852" y="2172"/>
                </a:cubicBezTo>
                <a:cubicBezTo>
                  <a:pt x="2853" y="2173"/>
                  <a:pt x="2853" y="2173"/>
                  <a:pt x="2853" y="2173"/>
                </a:cubicBezTo>
                <a:cubicBezTo>
                  <a:pt x="2854" y="2173"/>
                  <a:pt x="2854" y="2173"/>
                  <a:pt x="2854" y="2173"/>
                </a:cubicBezTo>
                <a:cubicBezTo>
                  <a:pt x="2854" y="2173"/>
                  <a:pt x="2855" y="2173"/>
                  <a:pt x="2855" y="2173"/>
                </a:cubicBezTo>
                <a:cubicBezTo>
                  <a:pt x="2855" y="2174"/>
                  <a:pt x="2856" y="2174"/>
                  <a:pt x="2856" y="2174"/>
                </a:cubicBezTo>
                <a:cubicBezTo>
                  <a:pt x="2857" y="2174"/>
                  <a:pt x="2857" y="2174"/>
                  <a:pt x="2857" y="2174"/>
                </a:cubicBezTo>
                <a:cubicBezTo>
                  <a:pt x="2857" y="2174"/>
                  <a:pt x="2858" y="2174"/>
                  <a:pt x="2858" y="2174"/>
                </a:cubicBezTo>
                <a:cubicBezTo>
                  <a:pt x="2858" y="2175"/>
                  <a:pt x="2859" y="2175"/>
                  <a:pt x="2859" y="2175"/>
                </a:cubicBezTo>
                <a:cubicBezTo>
                  <a:pt x="2859" y="2175"/>
                  <a:pt x="2859" y="2175"/>
                  <a:pt x="2860" y="2175"/>
                </a:cubicBezTo>
                <a:cubicBezTo>
                  <a:pt x="2860" y="2175"/>
                  <a:pt x="2860" y="2175"/>
                  <a:pt x="2861" y="2175"/>
                </a:cubicBezTo>
                <a:cubicBezTo>
                  <a:pt x="2861" y="2175"/>
                  <a:pt x="2862" y="2175"/>
                  <a:pt x="2862" y="2175"/>
                </a:cubicBezTo>
                <a:cubicBezTo>
                  <a:pt x="2863" y="2175"/>
                  <a:pt x="2863" y="2175"/>
                  <a:pt x="2864" y="2175"/>
                </a:cubicBezTo>
                <a:cubicBezTo>
                  <a:pt x="2864" y="2175"/>
                  <a:pt x="2864" y="2175"/>
                  <a:pt x="2865" y="2175"/>
                </a:cubicBezTo>
                <a:cubicBezTo>
                  <a:pt x="2865" y="2175"/>
                  <a:pt x="2865" y="2175"/>
                  <a:pt x="2865" y="2175"/>
                </a:cubicBezTo>
                <a:cubicBezTo>
                  <a:pt x="2920" y="2401"/>
                  <a:pt x="2920" y="2401"/>
                  <a:pt x="2920" y="2401"/>
                </a:cubicBezTo>
                <a:cubicBezTo>
                  <a:pt x="2920" y="2401"/>
                  <a:pt x="2920" y="2401"/>
                  <a:pt x="2920" y="2402"/>
                </a:cubicBezTo>
                <a:cubicBezTo>
                  <a:pt x="2920" y="2402"/>
                  <a:pt x="2920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8" y="2403"/>
                  <a:pt x="2918" y="2403"/>
                  <a:pt x="2918" y="2403"/>
                </a:cubicBezTo>
                <a:cubicBezTo>
                  <a:pt x="2917" y="2403"/>
                  <a:pt x="2917" y="2404"/>
                  <a:pt x="2916" y="2404"/>
                </a:cubicBezTo>
                <a:cubicBezTo>
                  <a:pt x="2916" y="2404"/>
                  <a:pt x="2916" y="2405"/>
                  <a:pt x="2915" y="2405"/>
                </a:cubicBezTo>
                <a:cubicBezTo>
                  <a:pt x="2915" y="2405"/>
                  <a:pt x="2915" y="2405"/>
                  <a:pt x="2915" y="2405"/>
                </a:cubicBezTo>
                <a:cubicBezTo>
                  <a:pt x="2915" y="2405"/>
                  <a:pt x="2915" y="2406"/>
                  <a:pt x="2915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7"/>
                  <a:pt x="2913" y="2407"/>
                </a:cubicBezTo>
                <a:cubicBezTo>
                  <a:pt x="2913" y="2407"/>
                  <a:pt x="2913" y="2408"/>
                  <a:pt x="2912" y="2408"/>
                </a:cubicBezTo>
                <a:cubicBezTo>
                  <a:pt x="2912" y="2408"/>
                  <a:pt x="2912" y="2409"/>
                  <a:pt x="2911" y="2409"/>
                </a:cubicBezTo>
                <a:cubicBezTo>
                  <a:pt x="2911" y="2409"/>
                  <a:pt x="2911" y="2409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0" y="2411"/>
                  <a:pt x="2910" y="2411"/>
                </a:cubicBezTo>
                <a:cubicBezTo>
                  <a:pt x="2910" y="2411"/>
                  <a:pt x="2910" y="2411"/>
                  <a:pt x="2910" y="2412"/>
                </a:cubicBezTo>
                <a:cubicBezTo>
                  <a:pt x="2910" y="2412"/>
                  <a:pt x="2909" y="2412"/>
                  <a:pt x="2909" y="2413"/>
                </a:cubicBezTo>
                <a:cubicBezTo>
                  <a:pt x="2909" y="2413"/>
                  <a:pt x="2909" y="2414"/>
                  <a:pt x="2908" y="2414"/>
                </a:cubicBezTo>
                <a:cubicBezTo>
                  <a:pt x="2908" y="2414"/>
                  <a:pt x="2908" y="2415"/>
                  <a:pt x="2908" y="2415"/>
                </a:cubicBezTo>
                <a:cubicBezTo>
                  <a:pt x="2908" y="2415"/>
                  <a:pt x="2908" y="2416"/>
                  <a:pt x="2908" y="2416"/>
                </a:cubicBezTo>
                <a:cubicBezTo>
                  <a:pt x="2907" y="2416"/>
                  <a:pt x="2907" y="2416"/>
                  <a:pt x="2907" y="2417"/>
                </a:cubicBezTo>
                <a:cubicBezTo>
                  <a:pt x="2907" y="2417"/>
                  <a:pt x="2907" y="2418"/>
                  <a:pt x="2907" y="2418"/>
                </a:cubicBezTo>
                <a:cubicBezTo>
                  <a:pt x="2907" y="2419"/>
                  <a:pt x="2906" y="2419"/>
                  <a:pt x="2906" y="2419"/>
                </a:cubicBezTo>
                <a:cubicBezTo>
                  <a:pt x="2906" y="2419"/>
                  <a:pt x="2906" y="2419"/>
                  <a:pt x="2906" y="2419"/>
                </a:cubicBezTo>
                <a:cubicBezTo>
                  <a:pt x="2906" y="2420"/>
                  <a:pt x="2906" y="2420"/>
                  <a:pt x="2906" y="2421"/>
                </a:cubicBezTo>
                <a:cubicBezTo>
                  <a:pt x="2906" y="2421"/>
                  <a:pt x="2906" y="2421"/>
                  <a:pt x="2906" y="2421"/>
                </a:cubicBezTo>
                <a:cubicBezTo>
                  <a:pt x="2906" y="2422"/>
                  <a:pt x="2906" y="2422"/>
                  <a:pt x="2906" y="2422"/>
                </a:cubicBezTo>
                <a:cubicBezTo>
                  <a:pt x="2906" y="2423"/>
                  <a:pt x="2905" y="2424"/>
                  <a:pt x="2905" y="2424"/>
                </a:cubicBezTo>
                <a:cubicBezTo>
                  <a:pt x="2905" y="2425"/>
                  <a:pt x="2905" y="2425"/>
                  <a:pt x="2905" y="2425"/>
                </a:cubicBezTo>
                <a:cubicBezTo>
                  <a:pt x="2905" y="2425"/>
                  <a:pt x="2905" y="2426"/>
                  <a:pt x="2905" y="2426"/>
                </a:cubicBezTo>
                <a:cubicBezTo>
                  <a:pt x="2905" y="2426"/>
                  <a:pt x="2905" y="2426"/>
                  <a:pt x="2905" y="2427"/>
                </a:cubicBezTo>
                <a:cubicBezTo>
                  <a:pt x="2905" y="2427"/>
                  <a:pt x="2905" y="2427"/>
                  <a:pt x="2905" y="2427"/>
                </a:cubicBezTo>
                <a:cubicBezTo>
                  <a:pt x="2905" y="2428"/>
                  <a:pt x="2905" y="2428"/>
                  <a:pt x="2905" y="2428"/>
                </a:cubicBezTo>
                <a:cubicBezTo>
                  <a:pt x="2905" y="2428"/>
                  <a:pt x="2905" y="2429"/>
                  <a:pt x="2905" y="2429"/>
                </a:cubicBezTo>
                <a:cubicBezTo>
                  <a:pt x="2905" y="2429"/>
                  <a:pt x="2905" y="2429"/>
                  <a:pt x="2905" y="2430"/>
                </a:cubicBezTo>
                <a:cubicBezTo>
                  <a:pt x="2905" y="2430"/>
                  <a:pt x="2905" y="2431"/>
                  <a:pt x="2905" y="2431"/>
                </a:cubicBezTo>
                <a:cubicBezTo>
                  <a:pt x="2905" y="2432"/>
                  <a:pt x="2906" y="2432"/>
                  <a:pt x="2906" y="2432"/>
                </a:cubicBezTo>
                <a:cubicBezTo>
                  <a:pt x="2906" y="2432"/>
                  <a:pt x="2906" y="2433"/>
                  <a:pt x="2906" y="2433"/>
                </a:cubicBezTo>
                <a:cubicBezTo>
                  <a:pt x="2906" y="2433"/>
                  <a:pt x="2906" y="2434"/>
                  <a:pt x="2906" y="2434"/>
                </a:cubicBezTo>
                <a:cubicBezTo>
                  <a:pt x="2906" y="2434"/>
                  <a:pt x="2906" y="2434"/>
                  <a:pt x="2906" y="2435"/>
                </a:cubicBezTo>
                <a:cubicBezTo>
                  <a:pt x="2906" y="2435"/>
                  <a:pt x="2906" y="2435"/>
                  <a:pt x="2906" y="2435"/>
                </a:cubicBezTo>
                <a:cubicBezTo>
                  <a:pt x="2906" y="2436"/>
                  <a:pt x="2907" y="2437"/>
                  <a:pt x="2907" y="2437"/>
                </a:cubicBezTo>
                <a:cubicBezTo>
                  <a:pt x="2907" y="2437"/>
                  <a:pt x="2907" y="2438"/>
                  <a:pt x="2907" y="2438"/>
                </a:cubicBezTo>
                <a:cubicBezTo>
                  <a:pt x="2907" y="2438"/>
                  <a:pt x="2907" y="2438"/>
                  <a:pt x="2907" y="2438"/>
                </a:cubicBezTo>
                <a:cubicBezTo>
                  <a:pt x="2907" y="2439"/>
                  <a:pt x="2908" y="2439"/>
                  <a:pt x="2908" y="2440"/>
                </a:cubicBezTo>
                <a:cubicBezTo>
                  <a:pt x="2908" y="2440"/>
                  <a:pt x="2908" y="2441"/>
                  <a:pt x="2909" y="2441"/>
                </a:cubicBezTo>
                <a:cubicBezTo>
                  <a:pt x="2909" y="2441"/>
                  <a:pt x="2909" y="2441"/>
                  <a:pt x="2909" y="2442"/>
                </a:cubicBezTo>
                <a:cubicBezTo>
                  <a:pt x="2741" y="2603"/>
                  <a:pt x="2741" y="2603"/>
                  <a:pt x="2741" y="2603"/>
                </a:cubicBezTo>
                <a:cubicBezTo>
                  <a:pt x="2740" y="2602"/>
                  <a:pt x="2739" y="2602"/>
                  <a:pt x="2738" y="2601"/>
                </a:cubicBezTo>
                <a:cubicBezTo>
                  <a:pt x="2738" y="2601"/>
                  <a:pt x="2737" y="2601"/>
                  <a:pt x="2737" y="2601"/>
                </a:cubicBezTo>
                <a:cubicBezTo>
                  <a:pt x="2736" y="2600"/>
                  <a:pt x="2734" y="2600"/>
                  <a:pt x="2732" y="2599"/>
                </a:cubicBezTo>
                <a:cubicBezTo>
                  <a:pt x="2732" y="2599"/>
                  <a:pt x="2732" y="2599"/>
                  <a:pt x="2732" y="2599"/>
                </a:cubicBezTo>
                <a:cubicBezTo>
                  <a:pt x="2730" y="2599"/>
                  <a:pt x="2728" y="2599"/>
                  <a:pt x="2727" y="2599"/>
                </a:cubicBezTo>
                <a:cubicBezTo>
                  <a:pt x="2726" y="2599"/>
                  <a:pt x="2726" y="2599"/>
                  <a:pt x="2726" y="2599"/>
                </a:cubicBezTo>
                <a:cubicBezTo>
                  <a:pt x="2724" y="2599"/>
                  <a:pt x="2723" y="2599"/>
                  <a:pt x="2721" y="2599"/>
                </a:cubicBezTo>
                <a:cubicBezTo>
                  <a:pt x="2721" y="2599"/>
                  <a:pt x="2720" y="2599"/>
                  <a:pt x="2720" y="2599"/>
                </a:cubicBezTo>
                <a:cubicBezTo>
                  <a:pt x="2720" y="2599"/>
                  <a:pt x="2719" y="2599"/>
                  <a:pt x="2719" y="2599"/>
                </a:cubicBezTo>
                <a:cubicBezTo>
                  <a:pt x="2717" y="2600"/>
                  <a:pt x="2716" y="2600"/>
                  <a:pt x="2715" y="2601"/>
                </a:cubicBezTo>
                <a:cubicBezTo>
                  <a:pt x="2715" y="2601"/>
                  <a:pt x="2715" y="2601"/>
                  <a:pt x="2715" y="2601"/>
                </a:cubicBezTo>
                <a:cubicBezTo>
                  <a:pt x="2713" y="2601"/>
                  <a:pt x="2711" y="2602"/>
                  <a:pt x="2710" y="2603"/>
                </a:cubicBezTo>
                <a:cubicBezTo>
                  <a:pt x="2710" y="2603"/>
                  <a:pt x="2710" y="2603"/>
                  <a:pt x="2710" y="2603"/>
                </a:cubicBezTo>
                <a:cubicBezTo>
                  <a:pt x="2708" y="2604"/>
                  <a:pt x="2707" y="2606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4" y="2608"/>
                  <a:pt x="2702" y="2610"/>
                  <a:pt x="2701" y="2611"/>
                </a:cubicBezTo>
                <a:cubicBezTo>
                  <a:pt x="2701" y="2611"/>
                  <a:pt x="2701" y="2612"/>
                  <a:pt x="2701" y="2612"/>
                </a:cubicBezTo>
                <a:cubicBezTo>
                  <a:pt x="2700" y="2613"/>
                  <a:pt x="2699" y="2615"/>
                  <a:pt x="2698" y="2616"/>
                </a:cubicBezTo>
                <a:cubicBezTo>
                  <a:pt x="2698" y="2617"/>
                  <a:pt x="2698" y="2617"/>
                  <a:pt x="2698" y="2617"/>
                </a:cubicBezTo>
                <a:cubicBezTo>
                  <a:pt x="2697" y="2619"/>
                  <a:pt x="2697" y="2620"/>
                  <a:pt x="2697" y="2622"/>
                </a:cubicBezTo>
                <a:cubicBezTo>
                  <a:pt x="2697" y="2622"/>
                  <a:pt x="2697" y="2622"/>
                  <a:pt x="2696" y="2623"/>
                </a:cubicBezTo>
                <a:cubicBezTo>
                  <a:pt x="2696" y="2624"/>
                  <a:pt x="2696" y="2626"/>
                  <a:pt x="2696" y="2628"/>
                </a:cubicBezTo>
                <a:cubicBezTo>
                  <a:pt x="2696" y="2628"/>
                  <a:pt x="2696" y="2628"/>
                  <a:pt x="2696" y="2628"/>
                </a:cubicBezTo>
                <a:cubicBezTo>
                  <a:pt x="2696" y="2630"/>
                  <a:pt x="2696" y="2632"/>
                  <a:pt x="2696" y="2633"/>
                </a:cubicBezTo>
                <a:cubicBezTo>
                  <a:pt x="2696" y="2634"/>
                  <a:pt x="2696" y="2634"/>
                  <a:pt x="2696" y="2634"/>
                </a:cubicBezTo>
                <a:cubicBezTo>
                  <a:pt x="2696" y="2635"/>
                  <a:pt x="2697" y="2635"/>
                  <a:pt x="2697" y="2636"/>
                </a:cubicBezTo>
                <a:cubicBezTo>
                  <a:pt x="2697" y="2637"/>
                  <a:pt x="2697" y="2638"/>
                  <a:pt x="2698" y="2639"/>
                </a:cubicBezTo>
                <a:cubicBezTo>
                  <a:pt x="2698" y="2639"/>
                  <a:pt x="2698" y="2639"/>
                  <a:pt x="2698" y="2640"/>
                </a:cubicBezTo>
                <a:cubicBezTo>
                  <a:pt x="2699" y="2641"/>
                  <a:pt x="2699" y="2643"/>
                  <a:pt x="2700" y="2644"/>
                </a:cubicBezTo>
                <a:cubicBezTo>
                  <a:pt x="2700" y="2644"/>
                  <a:pt x="2701" y="2645"/>
                  <a:pt x="2701" y="2645"/>
                </a:cubicBezTo>
                <a:cubicBezTo>
                  <a:pt x="2702" y="2646"/>
                  <a:pt x="2703" y="2648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6" y="2651"/>
                  <a:pt x="2707" y="2652"/>
                  <a:pt x="2709" y="2653"/>
                </a:cubicBezTo>
                <a:cubicBezTo>
                  <a:pt x="2709" y="2653"/>
                  <a:pt x="2709" y="2653"/>
                  <a:pt x="2709" y="2653"/>
                </a:cubicBezTo>
                <a:cubicBezTo>
                  <a:pt x="2711" y="2654"/>
                  <a:pt x="2712" y="2655"/>
                  <a:pt x="2714" y="2656"/>
                </a:cubicBezTo>
                <a:cubicBezTo>
                  <a:pt x="2714" y="2656"/>
                  <a:pt x="2714" y="2656"/>
                  <a:pt x="2714" y="2656"/>
                </a:cubicBezTo>
                <a:cubicBezTo>
                  <a:pt x="2716" y="2657"/>
                  <a:pt x="2717" y="2657"/>
                  <a:pt x="2719" y="2658"/>
                </a:cubicBezTo>
                <a:cubicBezTo>
                  <a:pt x="2719" y="2658"/>
                  <a:pt x="2720" y="2658"/>
                  <a:pt x="2720" y="2658"/>
                </a:cubicBezTo>
                <a:cubicBezTo>
                  <a:pt x="2721" y="2658"/>
                  <a:pt x="2723" y="2658"/>
                  <a:pt x="2725" y="2658"/>
                </a:cubicBezTo>
                <a:cubicBezTo>
                  <a:pt x="2725" y="2658"/>
                  <a:pt x="2725" y="2658"/>
                  <a:pt x="2725" y="2658"/>
                </a:cubicBezTo>
                <a:cubicBezTo>
                  <a:pt x="2781" y="2884"/>
                  <a:pt x="2781" y="2884"/>
                  <a:pt x="2781" y="2884"/>
                </a:cubicBezTo>
                <a:cubicBezTo>
                  <a:pt x="2780" y="2884"/>
                  <a:pt x="2780" y="2884"/>
                  <a:pt x="2780" y="2884"/>
                </a:cubicBezTo>
                <a:cubicBezTo>
                  <a:pt x="2780" y="2885"/>
                  <a:pt x="2780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8" y="2886"/>
                  <a:pt x="2778" y="2886"/>
                </a:cubicBezTo>
                <a:cubicBezTo>
                  <a:pt x="2777" y="2886"/>
                  <a:pt x="2777" y="2887"/>
                  <a:pt x="2777" y="2887"/>
                </a:cubicBezTo>
                <a:cubicBezTo>
                  <a:pt x="2776" y="2887"/>
                  <a:pt x="2776" y="2887"/>
                  <a:pt x="2776" y="2888"/>
                </a:cubicBezTo>
                <a:cubicBezTo>
                  <a:pt x="2775" y="2888"/>
                  <a:pt x="2775" y="2888"/>
                  <a:pt x="2775" y="2889"/>
                </a:cubicBezTo>
                <a:cubicBezTo>
                  <a:pt x="2775" y="2889"/>
                  <a:pt x="2774" y="2889"/>
                  <a:pt x="2774" y="2889"/>
                </a:cubicBezTo>
                <a:cubicBezTo>
                  <a:pt x="2774" y="2889"/>
                  <a:pt x="2774" y="2889"/>
                  <a:pt x="2774" y="2889"/>
                </a:cubicBezTo>
                <a:cubicBezTo>
                  <a:pt x="2774" y="2889"/>
                  <a:pt x="2774" y="2890"/>
                  <a:pt x="2773" y="2890"/>
                </a:cubicBezTo>
                <a:cubicBezTo>
                  <a:pt x="2773" y="2890"/>
                  <a:pt x="2773" y="2890"/>
                  <a:pt x="2773" y="2891"/>
                </a:cubicBezTo>
                <a:cubicBezTo>
                  <a:pt x="2772" y="2891"/>
                  <a:pt x="2772" y="2892"/>
                  <a:pt x="2771" y="2892"/>
                </a:cubicBezTo>
                <a:cubicBezTo>
                  <a:pt x="2771" y="2892"/>
                  <a:pt x="2771" y="2893"/>
                  <a:pt x="2771" y="2893"/>
                </a:cubicBezTo>
                <a:cubicBezTo>
                  <a:pt x="2771" y="2893"/>
                  <a:pt x="2771" y="2893"/>
                  <a:pt x="2771" y="2893"/>
                </a:cubicBezTo>
                <a:cubicBezTo>
                  <a:pt x="2771" y="2893"/>
                  <a:pt x="2771" y="2893"/>
                  <a:pt x="2770" y="2893"/>
                </a:cubicBezTo>
                <a:cubicBezTo>
                  <a:pt x="2770" y="2894"/>
                  <a:pt x="2770" y="2894"/>
                  <a:pt x="2770" y="2894"/>
                </a:cubicBezTo>
                <a:cubicBezTo>
                  <a:pt x="2770" y="2895"/>
                  <a:pt x="2769" y="2895"/>
                  <a:pt x="2769" y="2895"/>
                </a:cubicBezTo>
                <a:cubicBezTo>
                  <a:pt x="2769" y="2896"/>
                  <a:pt x="2769" y="2896"/>
                  <a:pt x="2768" y="2897"/>
                </a:cubicBezTo>
                <a:cubicBezTo>
                  <a:pt x="2768" y="2897"/>
                  <a:pt x="2768" y="2898"/>
                  <a:pt x="2768" y="2898"/>
                </a:cubicBezTo>
                <a:cubicBezTo>
                  <a:pt x="2768" y="2898"/>
                  <a:pt x="2768" y="2899"/>
                  <a:pt x="2768" y="2899"/>
                </a:cubicBezTo>
                <a:cubicBezTo>
                  <a:pt x="2768" y="2899"/>
                  <a:pt x="2767" y="2899"/>
                  <a:pt x="2767" y="2900"/>
                </a:cubicBezTo>
                <a:cubicBezTo>
                  <a:pt x="2767" y="2900"/>
                  <a:pt x="2767" y="2901"/>
                  <a:pt x="2767" y="2901"/>
                </a:cubicBezTo>
                <a:cubicBezTo>
                  <a:pt x="2767" y="2901"/>
                  <a:pt x="2767" y="2902"/>
                  <a:pt x="2766" y="2902"/>
                </a:cubicBezTo>
                <a:cubicBezTo>
                  <a:pt x="2766" y="2902"/>
                  <a:pt x="2766" y="2902"/>
                  <a:pt x="2766" y="2902"/>
                </a:cubicBezTo>
                <a:cubicBezTo>
                  <a:pt x="2766" y="2903"/>
                  <a:pt x="2766" y="2903"/>
                  <a:pt x="2766" y="2904"/>
                </a:cubicBezTo>
                <a:cubicBezTo>
                  <a:pt x="2766" y="2904"/>
                  <a:pt x="2766" y="2904"/>
                  <a:pt x="2766" y="2904"/>
                </a:cubicBezTo>
                <a:cubicBezTo>
                  <a:pt x="2766" y="2905"/>
                  <a:pt x="2766" y="2905"/>
                  <a:pt x="2766" y="2905"/>
                </a:cubicBezTo>
                <a:cubicBezTo>
                  <a:pt x="2766" y="2906"/>
                  <a:pt x="2766" y="2906"/>
                  <a:pt x="2765" y="2907"/>
                </a:cubicBezTo>
                <a:cubicBezTo>
                  <a:pt x="2765" y="2907"/>
                  <a:pt x="2765" y="2908"/>
                  <a:pt x="2765" y="2908"/>
                </a:cubicBezTo>
                <a:cubicBezTo>
                  <a:pt x="2765" y="2909"/>
                  <a:pt x="2765" y="2909"/>
                  <a:pt x="2765" y="2909"/>
                </a:cubicBezTo>
                <a:cubicBezTo>
                  <a:pt x="2765" y="2910"/>
                  <a:pt x="2765" y="2910"/>
                  <a:pt x="2765" y="2910"/>
                </a:cubicBezTo>
                <a:cubicBezTo>
                  <a:pt x="2765" y="2910"/>
                  <a:pt x="2765" y="2911"/>
                  <a:pt x="2765" y="2911"/>
                </a:cubicBezTo>
                <a:cubicBezTo>
                  <a:pt x="2765" y="2912"/>
                  <a:pt x="2765" y="2912"/>
                  <a:pt x="2765" y="2912"/>
                </a:cubicBezTo>
                <a:cubicBezTo>
                  <a:pt x="2765" y="2913"/>
                  <a:pt x="2765" y="2914"/>
                  <a:pt x="2766" y="2914"/>
                </a:cubicBezTo>
                <a:cubicBezTo>
                  <a:pt x="2766" y="2914"/>
                  <a:pt x="2766" y="2915"/>
                  <a:pt x="2766" y="2915"/>
                </a:cubicBezTo>
                <a:cubicBezTo>
                  <a:pt x="2766" y="2915"/>
                  <a:pt x="2766" y="2915"/>
                  <a:pt x="2766" y="2916"/>
                </a:cubicBezTo>
                <a:cubicBezTo>
                  <a:pt x="2766" y="2916"/>
                  <a:pt x="2766" y="2917"/>
                  <a:pt x="2766" y="2917"/>
                </a:cubicBezTo>
                <a:cubicBezTo>
                  <a:pt x="2766" y="2917"/>
                  <a:pt x="2766" y="2917"/>
                  <a:pt x="2766" y="2917"/>
                </a:cubicBezTo>
                <a:cubicBezTo>
                  <a:pt x="2766" y="2918"/>
                  <a:pt x="2766" y="2918"/>
                  <a:pt x="2766" y="2918"/>
                </a:cubicBezTo>
                <a:cubicBezTo>
                  <a:pt x="2767" y="2919"/>
                  <a:pt x="2767" y="2919"/>
                  <a:pt x="2767" y="2920"/>
                </a:cubicBezTo>
                <a:cubicBezTo>
                  <a:pt x="2767" y="2920"/>
                  <a:pt x="2767" y="2920"/>
                  <a:pt x="2767" y="2921"/>
                </a:cubicBezTo>
                <a:cubicBezTo>
                  <a:pt x="2767" y="2921"/>
                  <a:pt x="2767" y="2921"/>
                  <a:pt x="2767" y="2921"/>
                </a:cubicBezTo>
                <a:cubicBezTo>
                  <a:pt x="2768" y="2922"/>
                  <a:pt x="2768" y="2922"/>
                  <a:pt x="2768" y="2923"/>
                </a:cubicBezTo>
                <a:cubicBezTo>
                  <a:pt x="2768" y="2923"/>
                  <a:pt x="2768" y="2924"/>
                  <a:pt x="2769" y="2924"/>
                </a:cubicBezTo>
                <a:cubicBezTo>
                  <a:pt x="2769" y="2924"/>
                  <a:pt x="2769" y="2924"/>
                  <a:pt x="2769" y="2924"/>
                </a:cubicBezTo>
                <a:cubicBezTo>
                  <a:pt x="2690" y="3000"/>
                  <a:pt x="2690" y="3000"/>
                  <a:pt x="2690" y="3000"/>
                </a:cubicBezTo>
                <a:cubicBezTo>
                  <a:pt x="2713" y="3000"/>
                  <a:pt x="2713" y="3000"/>
                  <a:pt x="2713" y="3000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1" y="2936"/>
                  <a:pt x="2781" y="2937"/>
                  <a:pt x="2782" y="2937"/>
                </a:cubicBezTo>
                <a:cubicBezTo>
                  <a:pt x="2782" y="2937"/>
                  <a:pt x="2783" y="2937"/>
                  <a:pt x="2783" y="2938"/>
                </a:cubicBezTo>
                <a:cubicBezTo>
                  <a:pt x="2783" y="2938"/>
                  <a:pt x="2783" y="2938"/>
                  <a:pt x="2784" y="2938"/>
                </a:cubicBezTo>
                <a:cubicBezTo>
                  <a:pt x="2784" y="2938"/>
                  <a:pt x="2784" y="2938"/>
                  <a:pt x="2784" y="2938"/>
                </a:cubicBezTo>
                <a:cubicBezTo>
                  <a:pt x="2785" y="2938"/>
                  <a:pt x="2785" y="2939"/>
                  <a:pt x="2786" y="2939"/>
                </a:cubicBezTo>
                <a:cubicBezTo>
                  <a:pt x="2786" y="2939"/>
                  <a:pt x="2787" y="2939"/>
                  <a:pt x="2787" y="2939"/>
                </a:cubicBezTo>
                <a:cubicBezTo>
                  <a:pt x="2787" y="2939"/>
                  <a:pt x="2787" y="2939"/>
                  <a:pt x="2787" y="2939"/>
                </a:cubicBezTo>
                <a:cubicBezTo>
                  <a:pt x="2788" y="2939"/>
                  <a:pt x="2788" y="2939"/>
                  <a:pt x="2789" y="2939"/>
                </a:cubicBezTo>
                <a:cubicBezTo>
                  <a:pt x="2789" y="2939"/>
                  <a:pt x="2789" y="2939"/>
                  <a:pt x="2789" y="2940"/>
                </a:cubicBezTo>
                <a:cubicBezTo>
                  <a:pt x="2789" y="2940"/>
                  <a:pt x="2790" y="2940"/>
                  <a:pt x="2790" y="2940"/>
                </a:cubicBezTo>
                <a:cubicBezTo>
                  <a:pt x="2791" y="2940"/>
                  <a:pt x="2791" y="2940"/>
                  <a:pt x="2792" y="2940"/>
                </a:cubicBezTo>
                <a:cubicBezTo>
                  <a:pt x="2792" y="2940"/>
                  <a:pt x="2793" y="2940"/>
                  <a:pt x="2793" y="2940"/>
                </a:cubicBezTo>
                <a:cubicBezTo>
                  <a:pt x="2793" y="2940"/>
                  <a:pt x="2794" y="2940"/>
                  <a:pt x="2794" y="2940"/>
                </a:cubicBezTo>
                <a:cubicBezTo>
                  <a:pt x="2794" y="2940"/>
                  <a:pt x="2795" y="2940"/>
                  <a:pt x="2795" y="2940"/>
                </a:cubicBezTo>
                <a:cubicBezTo>
                  <a:pt x="2795" y="2940"/>
                  <a:pt x="2796" y="2940"/>
                  <a:pt x="2796" y="2940"/>
                </a:cubicBezTo>
                <a:cubicBezTo>
                  <a:pt x="2796" y="2940"/>
                  <a:pt x="2797" y="2940"/>
                  <a:pt x="2797" y="2940"/>
                </a:cubicBezTo>
                <a:cubicBezTo>
                  <a:pt x="2798" y="2940"/>
                  <a:pt x="2798" y="2940"/>
                  <a:pt x="2799" y="2940"/>
                </a:cubicBezTo>
                <a:cubicBezTo>
                  <a:pt x="2799" y="2940"/>
                  <a:pt x="2800" y="2940"/>
                  <a:pt x="2800" y="2940"/>
                </a:cubicBezTo>
                <a:cubicBezTo>
                  <a:pt x="2800" y="2940"/>
                  <a:pt x="2800" y="2940"/>
                  <a:pt x="2801" y="2940"/>
                </a:cubicBezTo>
                <a:cubicBezTo>
                  <a:pt x="2801" y="2940"/>
                  <a:pt x="2801" y="2939"/>
                  <a:pt x="2802" y="2939"/>
                </a:cubicBezTo>
                <a:cubicBezTo>
                  <a:pt x="2802" y="2939"/>
                  <a:pt x="2802" y="2939"/>
                  <a:pt x="2802" y="2939"/>
                </a:cubicBezTo>
                <a:cubicBezTo>
                  <a:pt x="2803" y="2939"/>
                  <a:pt x="2803" y="2939"/>
                  <a:pt x="2803" y="2939"/>
                </a:cubicBezTo>
                <a:cubicBezTo>
                  <a:pt x="2804" y="2939"/>
                  <a:pt x="2804" y="2939"/>
                  <a:pt x="2805" y="2939"/>
                </a:cubicBezTo>
                <a:cubicBezTo>
                  <a:pt x="2805" y="2938"/>
                  <a:pt x="2805" y="2938"/>
                  <a:pt x="2806" y="2938"/>
                </a:cubicBezTo>
                <a:cubicBezTo>
                  <a:pt x="2806" y="2938"/>
                  <a:pt x="2806" y="2938"/>
                  <a:pt x="2806" y="2938"/>
                </a:cubicBezTo>
                <a:cubicBezTo>
                  <a:pt x="2807" y="2938"/>
                  <a:pt x="2807" y="2938"/>
                  <a:pt x="2807" y="2938"/>
                </a:cubicBezTo>
                <a:cubicBezTo>
                  <a:pt x="2808" y="2937"/>
                  <a:pt x="2808" y="2937"/>
                  <a:pt x="2809" y="2937"/>
                </a:cubicBezTo>
                <a:cubicBezTo>
                  <a:pt x="2809" y="2937"/>
                  <a:pt x="2810" y="2936"/>
                  <a:pt x="2810" y="2936"/>
                </a:cubicBezTo>
                <a:cubicBezTo>
                  <a:pt x="2810" y="2936"/>
                  <a:pt x="2811" y="2936"/>
                  <a:pt x="2811" y="2936"/>
                </a:cubicBezTo>
                <a:cubicBezTo>
                  <a:pt x="2811" y="2936"/>
                  <a:pt x="2811" y="2935"/>
                  <a:pt x="2811" y="2935"/>
                </a:cubicBezTo>
                <a:cubicBezTo>
                  <a:pt x="2811" y="2935"/>
                  <a:pt x="2811" y="2935"/>
                  <a:pt x="2811" y="2935"/>
                </a:cubicBezTo>
                <a:cubicBezTo>
                  <a:pt x="2812" y="2935"/>
                  <a:pt x="2812" y="2935"/>
                  <a:pt x="2812" y="2935"/>
                </a:cubicBezTo>
                <a:cubicBezTo>
                  <a:pt x="2813" y="2934"/>
                  <a:pt x="2813" y="2934"/>
                  <a:pt x="2814" y="2934"/>
                </a:cubicBezTo>
                <a:cubicBezTo>
                  <a:pt x="2814" y="2933"/>
                  <a:pt x="2814" y="2933"/>
                  <a:pt x="2815" y="2933"/>
                </a:cubicBezTo>
                <a:cubicBezTo>
                  <a:pt x="2815" y="2933"/>
                  <a:pt x="2815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1"/>
                  <a:pt x="2817" y="2931"/>
                  <a:pt x="2817" y="2931"/>
                </a:cubicBezTo>
                <a:cubicBezTo>
                  <a:pt x="2817" y="2930"/>
                  <a:pt x="2817" y="2930"/>
                  <a:pt x="2818" y="2930"/>
                </a:cubicBezTo>
                <a:cubicBezTo>
                  <a:pt x="2818" y="2929"/>
                  <a:pt x="2818" y="2929"/>
                  <a:pt x="2819" y="2929"/>
                </a:cubicBezTo>
                <a:cubicBezTo>
                  <a:pt x="2819" y="2928"/>
                  <a:pt x="2819" y="2928"/>
                  <a:pt x="2819" y="2928"/>
                </a:cubicBezTo>
                <a:cubicBezTo>
                  <a:pt x="2820" y="2928"/>
                  <a:pt x="2820" y="2927"/>
                  <a:pt x="2820" y="2927"/>
                </a:cubicBezTo>
                <a:cubicBezTo>
                  <a:pt x="2820" y="2927"/>
                  <a:pt x="2820" y="2927"/>
                  <a:pt x="2820" y="2927"/>
                </a:cubicBezTo>
                <a:cubicBezTo>
                  <a:pt x="2820" y="2927"/>
                  <a:pt x="2820" y="2926"/>
                  <a:pt x="2820" y="2926"/>
                </a:cubicBezTo>
                <a:cubicBezTo>
                  <a:pt x="2820" y="2926"/>
                  <a:pt x="2821" y="2926"/>
                  <a:pt x="2821" y="2926"/>
                </a:cubicBezTo>
                <a:cubicBezTo>
                  <a:pt x="3000" y="2978"/>
                  <a:pt x="3000" y="2978"/>
                  <a:pt x="3000" y="2978"/>
                </a:cubicBezTo>
                <a:lnTo>
                  <a:pt x="3000" y="2961"/>
                </a:lnTo>
                <a:close/>
                <a:moveTo>
                  <a:pt x="1182" y="642"/>
                </a:moveTo>
                <a:cubicBezTo>
                  <a:pt x="1182" y="642"/>
                  <a:pt x="1182" y="642"/>
                  <a:pt x="1182" y="642"/>
                </a:cubicBezTo>
                <a:cubicBezTo>
                  <a:pt x="1183" y="642"/>
                  <a:pt x="1183" y="642"/>
                  <a:pt x="1183" y="642"/>
                </a:cubicBezTo>
                <a:cubicBezTo>
                  <a:pt x="1184" y="643"/>
                  <a:pt x="1184" y="643"/>
                  <a:pt x="1185" y="643"/>
                </a:cubicBezTo>
                <a:cubicBezTo>
                  <a:pt x="1185" y="643"/>
                  <a:pt x="1185" y="643"/>
                  <a:pt x="1186" y="643"/>
                </a:cubicBezTo>
                <a:cubicBezTo>
                  <a:pt x="1186" y="643"/>
                  <a:pt x="1186" y="643"/>
                  <a:pt x="1186" y="643"/>
                </a:cubicBezTo>
                <a:cubicBezTo>
                  <a:pt x="1186" y="643"/>
                  <a:pt x="1187" y="643"/>
                  <a:pt x="1187" y="644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8" y="644"/>
                  <a:pt x="1189" y="644"/>
                  <a:pt x="1189" y="644"/>
                </a:cubicBezTo>
                <a:cubicBezTo>
                  <a:pt x="1190" y="644"/>
                  <a:pt x="1190" y="644"/>
                  <a:pt x="1191" y="644"/>
                </a:cubicBezTo>
                <a:cubicBezTo>
                  <a:pt x="1191" y="644"/>
                  <a:pt x="1192" y="644"/>
                  <a:pt x="1192" y="644"/>
                </a:cubicBezTo>
                <a:cubicBezTo>
                  <a:pt x="1192" y="644"/>
                  <a:pt x="1193" y="644"/>
                  <a:pt x="1193" y="644"/>
                </a:cubicBezTo>
                <a:cubicBezTo>
                  <a:pt x="1193" y="644"/>
                  <a:pt x="1194" y="644"/>
                  <a:pt x="1194" y="644"/>
                </a:cubicBezTo>
                <a:cubicBezTo>
                  <a:pt x="1194" y="644"/>
                  <a:pt x="1195" y="644"/>
                  <a:pt x="1195" y="644"/>
                </a:cubicBezTo>
                <a:cubicBezTo>
                  <a:pt x="1195" y="644"/>
                  <a:pt x="1196" y="644"/>
                  <a:pt x="1196" y="644"/>
                </a:cubicBezTo>
                <a:cubicBezTo>
                  <a:pt x="1197" y="644"/>
                  <a:pt x="1197" y="644"/>
                  <a:pt x="1198" y="644"/>
                </a:cubicBezTo>
                <a:cubicBezTo>
                  <a:pt x="1198" y="644"/>
                  <a:pt x="1199" y="644"/>
                  <a:pt x="1199" y="644"/>
                </a:cubicBezTo>
                <a:cubicBezTo>
                  <a:pt x="1199" y="644"/>
                  <a:pt x="1199" y="644"/>
                  <a:pt x="1199" y="644"/>
                </a:cubicBezTo>
                <a:cubicBezTo>
                  <a:pt x="1200" y="644"/>
                  <a:pt x="1200" y="644"/>
                  <a:pt x="1201" y="644"/>
                </a:cubicBezTo>
                <a:cubicBezTo>
                  <a:pt x="1201" y="644"/>
                  <a:pt x="1201" y="644"/>
                  <a:pt x="1201" y="643"/>
                </a:cubicBezTo>
                <a:cubicBezTo>
                  <a:pt x="1201" y="643"/>
                  <a:pt x="1202" y="643"/>
                  <a:pt x="1202" y="643"/>
                </a:cubicBezTo>
                <a:cubicBezTo>
                  <a:pt x="1203" y="643"/>
                  <a:pt x="1203" y="643"/>
                  <a:pt x="1204" y="643"/>
                </a:cubicBezTo>
                <a:cubicBezTo>
                  <a:pt x="1204" y="643"/>
                  <a:pt x="1204" y="643"/>
                  <a:pt x="1204" y="642"/>
                </a:cubicBezTo>
                <a:cubicBezTo>
                  <a:pt x="1205" y="642"/>
                  <a:pt x="1205" y="642"/>
                  <a:pt x="1205" y="642"/>
                </a:cubicBezTo>
                <a:cubicBezTo>
                  <a:pt x="1205" y="642"/>
                  <a:pt x="1206" y="642"/>
                  <a:pt x="1206" y="642"/>
                </a:cubicBezTo>
                <a:cubicBezTo>
                  <a:pt x="1207" y="641"/>
                  <a:pt x="1207" y="641"/>
                  <a:pt x="1208" y="641"/>
                </a:cubicBezTo>
                <a:cubicBezTo>
                  <a:pt x="1208" y="641"/>
                  <a:pt x="1208" y="641"/>
                  <a:pt x="1209" y="640"/>
                </a:cubicBezTo>
                <a:cubicBezTo>
                  <a:pt x="1209" y="640"/>
                  <a:pt x="1209" y="640"/>
                  <a:pt x="1210" y="640"/>
                </a:cubicBezTo>
                <a:cubicBezTo>
                  <a:pt x="1210" y="640"/>
                  <a:pt x="1210" y="640"/>
                  <a:pt x="1210" y="640"/>
                </a:cubicBezTo>
                <a:cubicBezTo>
                  <a:pt x="1210" y="640"/>
                  <a:pt x="1210" y="640"/>
                  <a:pt x="1210" y="639"/>
                </a:cubicBezTo>
                <a:cubicBezTo>
                  <a:pt x="1211" y="639"/>
                  <a:pt x="1211" y="639"/>
                  <a:pt x="1211" y="639"/>
                </a:cubicBezTo>
                <a:cubicBezTo>
                  <a:pt x="1212" y="639"/>
                  <a:pt x="1212" y="638"/>
                  <a:pt x="1213" y="638"/>
                </a:cubicBezTo>
                <a:cubicBezTo>
                  <a:pt x="1213" y="638"/>
                  <a:pt x="1213" y="637"/>
                  <a:pt x="1214" y="637"/>
                </a:cubicBezTo>
                <a:cubicBezTo>
                  <a:pt x="1214" y="637"/>
                  <a:pt x="1214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5"/>
                  <a:pt x="1216" y="635"/>
                </a:cubicBezTo>
                <a:cubicBezTo>
                  <a:pt x="1216" y="635"/>
                  <a:pt x="1216" y="634"/>
                  <a:pt x="1217" y="634"/>
                </a:cubicBezTo>
                <a:cubicBezTo>
                  <a:pt x="1217" y="634"/>
                  <a:pt x="1217" y="633"/>
                  <a:pt x="1218" y="633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9" y="632"/>
                  <a:pt x="1219" y="631"/>
                  <a:pt x="1219" y="631"/>
                </a:cubicBezTo>
                <a:cubicBezTo>
                  <a:pt x="1219" y="631"/>
                  <a:pt x="1219" y="631"/>
                  <a:pt x="1219" y="630"/>
                </a:cubicBezTo>
                <a:cubicBezTo>
                  <a:pt x="1219" y="630"/>
                  <a:pt x="1219" y="630"/>
                  <a:pt x="1219" y="630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7"/>
                  <a:pt x="1443" y="698"/>
                  <a:pt x="1443" y="700"/>
                </a:cubicBezTo>
                <a:cubicBezTo>
                  <a:pt x="1443" y="700"/>
                  <a:pt x="1443" y="700"/>
                  <a:pt x="1443" y="701"/>
                </a:cubicBezTo>
                <a:cubicBezTo>
                  <a:pt x="1444" y="702"/>
                  <a:pt x="1444" y="704"/>
                  <a:pt x="1445" y="706"/>
                </a:cubicBezTo>
                <a:cubicBezTo>
                  <a:pt x="1445" y="706"/>
                  <a:pt x="1445" y="706"/>
                  <a:pt x="1445" y="706"/>
                </a:cubicBezTo>
                <a:cubicBezTo>
                  <a:pt x="1446" y="708"/>
                  <a:pt x="1446" y="709"/>
                  <a:pt x="1447" y="711"/>
                </a:cubicBezTo>
                <a:cubicBezTo>
                  <a:pt x="1447" y="711"/>
                  <a:pt x="1448" y="711"/>
                  <a:pt x="1448" y="711"/>
                </a:cubicBezTo>
                <a:cubicBezTo>
                  <a:pt x="1449" y="713"/>
                  <a:pt x="1450" y="714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3" y="717"/>
                  <a:pt x="1454" y="719"/>
                  <a:pt x="1456" y="720"/>
                </a:cubicBezTo>
                <a:cubicBezTo>
                  <a:pt x="1456" y="720"/>
                  <a:pt x="1456" y="720"/>
                  <a:pt x="1456" y="720"/>
                </a:cubicBezTo>
                <a:cubicBezTo>
                  <a:pt x="1457" y="721"/>
                  <a:pt x="1459" y="722"/>
                  <a:pt x="1461" y="723"/>
                </a:cubicBezTo>
                <a:cubicBezTo>
                  <a:pt x="1461" y="723"/>
                  <a:pt x="1461" y="723"/>
                  <a:pt x="1461" y="723"/>
                </a:cubicBezTo>
                <a:cubicBezTo>
                  <a:pt x="1462" y="723"/>
                  <a:pt x="1463" y="724"/>
                  <a:pt x="1464" y="724"/>
                </a:cubicBezTo>
                <a:cubicBezTo>
                  <a:pt x="1465" y="724"/>
                  <a:pt x="1466" y="724"/>
                  <a:pt x="1466" y="724"/>
                </a:cubicBezTo>
                <a:cubicBezTo>
                  <a:pt x="1466" y="724"/>
                  <a:pt x="1467" y="724"/>
                  <a:pt x="1467" y="724"/>
                </a:cubicBezTo>
                <a:cubicBezTo>
                  <a:pt x="1469" y="725"/>
                  <a:pt x="1470" y="725"/>
                  <a:pt x="1472" y="725"/>
                </a:cubicBezTo>
                <a:cubicBezTo>
                  <a:pt x="1472" y="725"/>
                  <a:pt x="1472" y="725"/>
                  <a:pt x="1472" y="725"/>
                </a:cubicBezTo>
                <a:cubicBezTo>
                  <a:pt x="1474" y="725"/>
                  <a:pt x="1476" y="725"/>
                  <a:pt x="1478" y="725"/>
                </a:cubicBezTo>
                <a:cubicBezTo>
                  <a:pt x="1478" y="725"/>
                  <a:pt x="1478" y="725"/>
                  <a:pt x="1478" y="725"/>
                </a:cubicBezTo>
                <a:cubicBezTo>
                  <a:pt x="1480" y="724"/>
                  <a:pt x="1481" y="724"/>
                  <a:pt x="1483" y="723"/>
                </a:cubicBezTo>
                <a:cubicBezTo>
                  <a:pt x="1483" y="723"/>
                  <a:pt x="1484" y="723"/>
                  <a:pt x="1484" y="723"/>
                </a:cubicBezTo>
                <a:cubicBezTo>
                  <a:pt x="1485" y="722"/>
                  <a:pt x="1487" y="722"/>
                  <a:pt x="1488" y="721"/>
                </a:cubicBezTo>
                <a:cubicBezTo>
                  <a:pt x="1489" y="721"/>
                  <a:pt x="1489" y="720"/>
                  <a:pt x="1489" y="720"/>
                </a:cubicBezTo>
                <a:cubicBezTo>
                  <a:pt x="1491" y="719"/>
                  <a:pt x="1492" y="718"/>
                  <a:pt x="1493" y="717"/>
                </a:cubicBezTo>
                <a:cubicBezTo>
                  <a:pt x="1493" y="717"/>
                  <a:pt x="1493" y="717"/>
                  <a:pt x="1493" y="717"/>
                </a:cubicBezTo>
                <a:cubicBezTo>
                  <a:pt x="1494" y="717"/>
                  <a:pt x="1494" y="717"/>
                  <a:pt x="1494" y="717"/>
                </a:cubicBezTo>
                <a:cubicBezTo>
                  <a:pt x="1495" y="715"/>
                  <a:pt x="1496" y="714"/>
                  <a:pt x="1497" y="712"/>
                </a:cubicBezTo>
                <a:cubicBezTo>
                  <a:pt x="1497" y="712"/>
                  <a:pt x="1497" y="712"/>
                  <a:pt x="1497" y="712"/>
                </a:cubicBezTo>
                <a:cubicBezTo>
                  <a:pt x="1498" y="711"/>
                  <a:pt x="1499" y="709"/>
                  <a:pt x="1500" y="707"/>
                </a:cubicBezTo>
                <a:cubicBezTo>
                  <a:pt x="1500" y="707"/>
                  <a:pt x="1500" y="707"/>
                  <a:pt x="1500" y="707"/>
                </a:cubicBezTo>
                <a:cubicBezTo>
                  <a:pt x="1501" y="706"/>
                  <a:pt x="1501" y="705"/>
                  <a:pt x="1501" y="704"/>
                </a:cubicBezTo>
                <a:cubicBezTo>
                  <a:pt x="1502" y="703"/>
                  <a:pt x="1502" y="703"/>
                  <a:pt x="1502" y="702"/>
                </a:cubicBezTo>
                <a:cubicBezTo>
                  <a:pt x="1502" y="702"/>
                  <a:pt x="1502" y="702"/>
                  <a:pt x="1502" y="701"/>
                </a:cubicBezTo>
                <a:cubicBezTo>
                  <a:pt x="1502" y="700"/>
                  <a:pt x="1503" y="698"/>
                  <a:pt x="1503" y="696"/>
                </a:cubicBezTo>
                <a:cubicBezTo>
                  <a:pt x="1503" y="696"/>
                  <a:pt x="1503" y="696"/>
                  <a:pt x="1503" y="696"/>
                </a:cubicBezTo>
                <a:cubicBezTo>
                  <a:pt x="1503" y="694"/>
                  <a:pt x="1503" y="692"/>
                  <a:pt x="1502" y="690"/>
                </a:cubicBezTo>
                <a:cubicBezTo>
                  <a:pt x="1502" y="690"/>
                  <a:pt x="1502" y="690"/>
                  <a:pt x="1502" y="690"/>
                </a:cubicBezTo>
                <a:cubicBezTo>
                  <a:pt x="1502" y="688"/>
                  <a:pt x="1501" y="687"/>
                  <a:pt x="1501" y="685"/>
                </a:cubicBezTo>
                <a:cubicBezTo>
                  <a:pt x="1501" y="685"/>
                  <a:pt x="1501" y="684"/>
                  <a:pt x="1501" y="684"/>
                </a:cubicBezTo>
                <a:cubicBezTo>
                  <a:pt x="1500" y="683"/>
                  <a:pt x="1500" y="682"/>
                  <a:pt x="1499" y="681"/>
                </a:cubicBezTo>
                <a:cubicBezTo>
                  <a:pt x="1667" y="520"/>
                  <a:pt x="1667" y="520"/>
                  <a:pt x="1667" y="520"/>
                </a:cubicBezTo>
                <a:cubicBezTo>
                  <a:pt x="1668" y="520"/>
                  <a:pt x="1669" y="521"/>
                  <a:pt x="1670" y="521"/>
                </a:cubicBezTo>
                <a:cubicBezTo>
                  <a:pt x="1670" y="522"/>
                  <a:pt x="1670" y="522"/>
                  <a:pt x="1671" y="522"/>
                </a:cubicBezTo>
                <a:cubicBezTo>
                  <a:pt x="1672" y="522"/>
                  <a:pt x="1673" y="523"/>
                  <a:pt x="1674" y="523"/>
                </a:cubicBezTo>
                <a:cubicBezTo>
                  <a:pt x="1674" y="523"/>
                  <a:pt x="1675" y="523"/>
                  <a:pt x="1675" y="523"/>
                </a:cubicBezTo>
                <a:cubicBezTo>
                  <a:pt x="1676" y="523"/>
                  <a:pt x="1676" y="523"/>
                  <a:pt x="1676" y="523"/>
                </a:cubicBezTo>
                <a:cubicBezTo>
                  <a:pt x="1678" y="524"/>
                  <a:pt x="1680" y="524"/>
                  <a:pt x="1681" y="524"/>
                </a:cubicBezTo>
                <a:cubicBezTo>
                  <a:pt x="1681" y="524"/>
                  <a:pt x="1682" y="524"/>
                  <a:pt x="1682" y="524"/>
                </a:cubicBezTo>
                <a:cubicBezTo>
                  <a:pt x="1684" y="524"/>
                  <a:pt x="1685" y="524"/>
                  <a:pt x="1687" y="524"/>
                </a:cubicBezTo>
                <a:cubicBezTo>
                  <a:pt x="1687" y="524"/>
                  <a:pt x="1687" y="524"/>
                  <a:pt x="1688" y="524"/>
                </a:cubicBezTo>
                <a:cubicBezTo>
                  <a:pt x="1689" y="523"/>
                  <a:pt x="1691" y="523"/>
                  <a:pt x="1692" y="522"/>
                </a:cubicBezTo>
                <a:cubicBezTo>
                  <a:pt x="1693" y="522"/>
                  <a:pt x="1693" y="522"/>
                  <a:pt x="1693" y="522"/>
                </a:cubicBezTo>
                <a:cubicBezTo>
                  <a:pt x="1695" y="521"/>
                  <a:pt x="1696" y="521"/>
                  <a:pt x="1698" y="520"/>
                </a:cubicBezTo>
                <a:cubicBezTo>
                  <a:pt x="1698" y="520"/>
                  <a:pt x="1698" y="519"/>
                  <a:pt x="1698" y="519"/>
                </a:cubicBezTo>
                <a:cubicBezTo>
                  <a:pt x="1700" y="518"/>
                  <a:pt x="1701" y="517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4" y="514"/>
                  <a:pt x="1705" y="513"/>
                  <a:pt x="1707" y="511"/>
                </a:cubicBezTo>
                <a:cubicBezTo>
                  <a:pt x="1707" y="511"/>
                  <a:pt x="1707" y="511"/>
                  <a:pt x="1707" y="511"/>
                </a:cubicBezTo>
                <a:cubicBezTo>
                  <a:pt x="1707" y="511"/>
                  <a:pt x="1707" y="510"/>
                  <a:pt x="1708" y="510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6"/>
                  <a:pt x="1931" y="578"/>
                  <a:pt x="1931" y="580"/>
                </a:cubicBezTo>
                <a:cubicBezTo>
                  <a:pt x="1931" y="580"/>
                  <a:pt x="1932" y="580"/>
                  <a:pt x="1932" y="580"/>
                </a:cubicBezTo>
                <a:cubicBezTo>
                  <a:pt x="1932" y="582"/>
                  <a:pt x="1932" y="584"/>
                  <a:pt x="1933" y="585"/>
                </a:cubicBezTo>
                <a:cubicBezTo>
                  <a:pt x="1933" y="586"/>
                  <a:pt x="1933" y="586"/>
                  <a:pt x="1933" y="586"/>
                </a:cubicBezTo>
                <a:cubicBezTo>
                  <a:pt x="1934" y="588"/>
                  <a:pt x="1935" y="589"/>
                  <a:pt x="1935" y="591"/>
                </a:cubicBezTo>
                <a:cubicBezTo>
                  <a:pt x="1936" y="591"/>
                  <a:pt x="1936" y="591"/>
                  <a:pt x="1936" y="591"/>
                </a:cubicBezTo>
                <a:cubicBezTo>
                  <a:pt x="1937" y="593"/>
                  <a:pt x="1938" y="594"/>
                  <a:pt x="1939" y="595"/>
                </a:cubicBezTo>
                <a:cubicBezTo>
                  <a:pt x="1939" y="596"/>
                  <a:pt x="1939" y="596"/>
                  <a:pt x="1939" y="596"/>
                </a:cubicBezTo>
                <a:cubicBezTo>
                  <a:pt x="1939" y="596"/>
                  <a:pt x="1939" y="596"/>
                  <a:pt x="1940" y="596"/>
                </a:cubicBezTo>
                <a:cubicBezTo>
                  <a:pt x="1941" y="597"/>
                  <a:pt x="1942" y="598"/>
                  <a:pt x="1944" y="599"/>
                </a:cubicBezTo>
                <a:cubicBezTo>
                  <a:pt x="1944" y="600"/>
                  <a:pt x="1944" y="600"/>
                  <a:pt x="1944" y="600"/>
                </a:cubicBezTo>
                <a:cubicBezTo>
                  <a:pt x="1946" y="601"/>
                  <a:pt x="1947" y="602"/>
                  <a:pt x="1949" y="602"/>
                </a:cubicBezTo>
                <a:cubicBezTo>
                  <a:pt x="1949" y="602"/>
                  <a:pt x="1949" y="602"/>
                  <a:pt x="1949" y="603"/>
                </a:cubicBezTo>
                <a:cubicBezTo>
                  <a:pt x="1950" y="603"/>
                  <a:pt x="1951" y="603"/>
                  <a:pt x="1953" y="604"/>
                </a:cubicBezTo>
                <a:cubicBezTo>
                  <a:pt x="1953" y="604"/>
                  <a:pt x="1954" y="604"/>
                  <a:pt x="1954" y="604"/>
                </a:cubicBezTo>
                <a:cubicBezTo>
                  <a:pt x="1954" y="604"/>
                  <a:pt x="1955" y="604"/>
                  <a:pt x="1955" y="604"/>
                </a:cubicBezTo>
                <a:cubicBezTo>
                  <a:pt x="1957" y="605"/>
                  <a:pt x="1958" y="605"/>
                  <a:pt x="1960" y="605"/>
                </a:cubicBezTo>
                <a:cubicBezTo>
                  <a:pt x="1960" y="605"/>
                  <a:pt x="1960" y="605"/>
                  <a:pt x="1961" y="605"/>
                </a:cubicBezTo>
                <a:cubicBezTo>
                  <a:pt x="1962" y="605"/>
                  <a:pt x="1964" y="605"/>
                  <a:pt x="1966" y="604"/>
                </a:cubicBezTo>
                <a:cubicBezTo>
                  <a:pt x="1966" y="604"/>
                  <a:pt x="1966" y="604"/>
                  <a:pt x="1966" y="604"/>
                </a:cubicBezTo>
                <a:cubicBezTo>
                  <a:pt x="1968" y="604"/>
                  <a:pt x="1970" y="604"/>
                  <a:pt x="1971" y="603"/>
                </a:cubicBezTo>
                <a:cubicBezTo>
                  <a:pt x="1971" y="603"/>
                  <a:pt x="1972" y="603"/>
                  <a:pt x="1972" y="603"/>
                </a:cubicBezTo>
                <a:cubicBezTo>
                  <a:pt x="1972" y="603"/>
                  <a:pt x="1972" y="603"/>
                  <a:pt x="1973" y="602"/>
                </a:cubicBezTo>
                <a:cubicBezTo>
                  <a:pt x="1974" y="602"/>
                  <a:pt x="1975" y="601"/>
                  <a:pt x="1976" y="600"/>
                </a:cubicBezTo>
                <a:cubicBezTo>
                  <a:pt x="1977" y="600"/>
                  <a:pt x="1977" y="600"/>
                  <a:pt x="1977" y="600"/>
                </a:cubicBezTo>
                <a:cubicBezTo>
                  <a:pt x="1978" y="599"/>
                  <a:pt x="1979" y="599"/>
                  <a:pt x="1980" y="598"/>
                </a:cubicBezTo>
                <a:cubicBezTo>
                  <a:pt x="1981" y="598"/>
                  <a:pt x="1981" y="597"/>
                  <a:pt x="1981" y="597"/>
                </a:cubicBezTo>
                <a:cubicBezTo>
                  <a:pt x="1981" y="597"/>
                  <a:pt x="1982" y="597"/>
                  <a:pt x="1982" y="597"/>
                </a:cubicBezTo>
                <a:cubicBezTo>
                  <a:pt x="1982" y="597"/>
                  <a:pt x="1982" y="596"/>
                  <a:pt x="1982" y="596"/>
                </a:cubicBezTo>
                <a:cubicBezTo>
                  <a:pt x="1982" y="596"/>
                  <a:pt x="1982" y="596"/>
                  <a:pt x="1982" y="596"/>
                </a:cubicBezTo>
                <a:cubicBezTo>
                  <a:pt x="1983" y="595"/>
                  <a:pt x="1984" y="594"/>
                  <a:pt x="1985" y="592"/>
                </a:cubicBezTo>
                <a:cubicBezTo>
                  <a:pt x="1985" y="592"/>
                  <a:pt x="1986" y="592"/>
                  <a:pt x="1986" y="592"/>
                </a:cubicBezTo>
                <a:cubicBezTo>
                  <a:pt x="1986" y="592"/>
                  <a:pt x="1986" y="592"/>
                  <a:pt x="1986" y="591"/>
                </a:cubicBezTo>
                <a:cubicBezTo>
                  <a:pt x="1986" y="591"/>
                  <a:pt x="1987" y="590"/>
                  <a:pt x="1987" y="589"/>
                </a:cubicBezTo>
                <a:cubicBezTo>
                  <a:pt x="1988" y="588"/>
                  <a:pt x="1988" y="588"/>
                  <a:pt x="1988" y="587"/>
                </a:cubicBezTo>
                <a:cubicBezTo>
                  <a:pt x="1988" y="587"/>
                  <a:pt x="1988" y="587"/>
                  <a:pt x="1988" y="587"/>
                </a:cubicBezTo>
                <a:cubicBezTo>
                  <a:pt x="1989" y="586"/>
                  <a:pt x="1989" y="584"/>
                  <a:pt x="1990" y="583"/>
                </a:cubicBezTo>
                <a:cubicBezTo>
                  <a:pt x="1990" y="583"/>
                  <a:pt x="1990" y="582"/>
                  <a:pt x="1990" y="582"/>
                </a:cubicBezTo>
                <a:cubicBezTo>
                  <a:pt x="1990" y="581"/>
                  <a:pt x="1990" y="581"/>
                  <a:pt x="1990" y="581"/>
                </a:cubicBezTo>
                <a:cubicBezTo>
                  <a:pt x="1991" y="579"/>
                  <a:pt x="1991" y="578"/>
                  <a:pt x="1991" y="576"/>
                </a:cubicBezTo>
                <a:cubicBezTo>
                  <a:pt x="1991" y="576"/>
                  <a:pt x="1991" y="576"/>
                  <a:pt x="1991" y="575"/>
                </a:cubicBezTo>
                <a:cubicBezTo>
                  <a:pt x="1991" y="574"/>
                  <a:pt x="1991" y="572"/>
                  <a:pt x="1990" y="570"/>
                </a:cubicBezTo>
                <a:cubicBezTo>
                  <a:pt x="1990" y="570"/>
                  <a:pt x="1990" y="570"/>
                  <a:pt x="1990" y="570"/>
                </a:cubicBezTo>
                <a:cubicBezTo>
                  <a:pt x="1990" y="568"/>
                  <a:pt x="1990" y="566"/>
                  <a:pt x="1989" y="565"/>
                </a:cubicBezTo>
                <a:cubicBezTo>
                  <a:pt x="1989" y="564"/>
                  <a:pt x="1989" y="564"/>
                  <a:pt x="1989" y="564"/>
                </a:cubicBezTo>
                <a:cubicBezTo>
                  <a:pt x="1988" y="563"/>
                  <a:pt x="1988" y="562"/>
                  <a:pt x="1987" y="561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6" y="400"/>
                  <a:pt x="2156" y="400"/>
                  <a:pt x="2157" y="401"/>
                </a:cubicBezTo>
                <a:cubicBezTo>
                  <a:pt x="2157" y="401"/>
                  <a:pt x="2158" y="401"/>
                  <a:pt x="2158" y="401"/>
                </a:cubicBezTo>
                <a:cubicBezTo>
                  <a:pt x="2158" y="401"/>
                  <a:pt x="2158" y="401"/>
                  <a:pt x="2159" y="401"/>
                </a:cubicBezTo>
                <a:cubicBezTo>
                  <a:pt x="2159" y="402"/>
                  <a:pt x="2159" y="402"/>
                  <a:pt x="2160" y="402"/>
                </a:cubicBezTo>
                <a:cubicBezTo>
                  <a:pt x="2160" y="402"/>
                  <a:pt x="2161" y="402"/>
                  <a:pt x="2161" y="402"/>
                </a:cubicBezTo>
                <a:cubicBezTo>
                  <a:pt x="2161" y="402"/>
                  <a:pt x="2162" y="403"/>
                  <a:pt x="2162" y="403"/>
                </a:cubicBezTo>
                <a:cubicBezTo>
                  <a:pt x="2162" y="403"/>
                  <a:pt x="2162" y="403"/>
                  <a:pt x="2162" y="403"/>
                </a:cubicBezTo>
                <a:cubicBezTo>
                  <a:pt x="2163" y="403"/>
                  <a:pt x="2163" y="403"/>
                  <a:pt x="2164" y="403"/>
                </a:cubicBezTo>
                <a:cubicBezTo>
                  <a:pt x="2164" y="403"/>
                  <a:pt x="2164" y="403"/>
                  <a:pt x="2164" y="403"/>
                </a:cubicBezTo>
                <a:cubicBezTo>
                  <a:pt x="2165" y="403"/>
                  <a:pt x="2165" y="403"/>
                  <a:pt x="2165" y="403"/>
                </a:cubicBezTo>
                <a:cubicBezTo>
                  <a:pt x="2166" y="403"/>
                  <a:pt x="2166" y="404"/>
                  <a:pt x="2167" y="404"/>
                </a:cubicBezTo>
                <a:cubicBezTo>
                  <a:pt x="2167" y="404"/>
                  <a:pt x="2168" y="404"/>
                  <a:pt x="2168" y="404"/>
                </a:cubicBezTo>
                <a:cubicBezTo>
                  <a:pt x="2169" y="404"/>
                  <a:pt x="2169" y="404"/>
                  <a:pt x="2169" y="404"/>
                </a:cubicBezTo>
                <a:cubicBezTo>
                  <a:pt x="2170" y="404"/>
                  <a:pt x="2170" y="404"/>
                  <a:pt x="2170" y="404"/>
                </a:cubicBezTo>
                <a:cubicBezTo>
                  <a:pt x="2170" y="404"/>
                  <a:pt x="2171" y="404"/>
                  <a:pt x="2171" y="404"/>
                </a:cubicBezTo>
                <a:cubicBezTo>
                  <a:pt x="2172" y="404"/>
                  <a:pt x="2172" y="404"/>
                  <a:pt x="2172" y="404"/>
                </a:cubicBezTo>
                <a:cubicBezTo>
                  <a:pt x="2173" y="404"/>
                  <a:pt x="2174" y="404"/>
                  <a:pt x="2174" y="404"/>
                </a:cubicBezTo>
                <a:cubicBezTo>
                  <a:pt x="2174" y="404"/>
                  <a:pt x="2175" y="403"/>
                  <a:pt x="2175" y="403"/>
                </a:cubicBezTo>
                <a:cubicBezTo>
                  <a:pt x="2175" y="403"/>
                  <a:pt x="2175" y="403"/>
                  <a:pt x="2176" y="403"/>
                </a:cubicBezTo>
                <a:cubicBezTo>
                  <a:pt x="2176" y="403"/>
                  <a:pt x="2177" y="403"/>
                  <a:pt x="2177" y="403"/>
                </a:cubicBezTo>
                <a:cubicBezTo>
                  <a:pt x="2177" y="403"/>
                  <a:pt x="2177" y="403"/>
                  <a:pt x="2177" y="403"/>
                </a:cubicBezTo>
                <a:cubicBezTo>
                  <a:pt x="2178" y="403"/>
                  <a:pt x="2178" y="403"/>
                  <a:pt x="2178" y="403"/>
                </a:cubicBezTo>
                <a:cubicBezTo>
                  <a:pt x="2179" y="403"/>
                  <a:pt x="2179" y="402"/>
                  <a:pt x="2180" y="402"/>
                </a:cubicBezTo>
                <a:cubicBezTo>
                  <a:pt x="2180" y="402"/>
                  <a:pt x="2180" y="402"/>
                  <a:pt x="2181" y="402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182" y="402"/>
                  <a:pt x="2182" y="401"/>
                  <a:pt x="2183" y="401"/>
                </a:cubicBezTo>
                <a:cubicBezTo>
                  <a:pt x="2183" y="401"/>
                  <a:pt x="2184" y="401"/>
                  <a:pt x="2184" y="400"/>
                </a:cubicBezTo>
                <a:cubicBezTo>
                  <a:pt x="2184" y="400"/>
                  <a:pt x="2185" y="400"/>
                  <a:pt x="2185" y="400"/>
                </a:cubicBezTo>
                <a:cubicBezTo>
                  <a:pt x="2185" y="400"/>
                  <a:pt x="2186" y="400"/>
                  <a:pt x="2186" y="399"/>
                </a:cubicBezTo>
                <a:cubicBezTo>
                  <a:pt x="2186" y="399"/>
                  <a:pt x="2186" y="399"/>
                  <a:pt x="2186" y="399"/>
                </a:cubicBezTo>
                <a:cubicBezTo>
                  <a:pt x="2186" y="399"/>
                  <a:pt x="2187" y="399"/>
                  <a:pt x="2187" y="399"/>
                </a:cubicBezTo>
                <a:cubicBezTo>
                  <a:pt x="2187" y="399"/>
                  <a:pt x="2187" y="399"/>
                  <a:pt x="2188" y="398"/>
                </a:cubicBezTo>
                <a:cubicBezTo>
                  <a:pt x="2188" y="398"/>
                  <a:pt x="2188" y="398"/>
                  <a:pt x="2189" y="397"/>
                </a:cubicBezTo>
                <a:cubicBezTo>
                  <a:pt x="2189" y="397"/>
                  <a:pt x="2190" y="397"/>
                  <a:pt x="2190" y="397"/>
                </a:cubicBezTo>
                <a:cubicBezTo>
                  <a:pt x="2190" y="396"/>
                  <a:pt x="2190" y="396"/>
                  <a:pt x="2191" y="396"/>
                </a:cubicBezTo>
                <a:cubicBezTo>
                  <a:pt x="2191" y="396"/>
                  <a:pt x="2191" y="396"/>
                  <a:pt x="2191" y="396"/>
                </a:cubicBezTo>
                <a:cubicBezTo>
                  <a:pt x="2191" y="395"/>
                  <a:pt x="2191" y="395"/>
                  <a:pt x="2191" y="395"/>
                </a:cubicBezTo>
                <a:cubicBezTo>
                  <a:pt x="2191" y="395"/>
                  <a:pt x="2192" y="395"/>
                  <a:pt x="2192" y="394"/>
                </a:cubicBezTo>
                <a:cubicBezTo>
                  <a:pt x="2192" y="394"/>
                  <a:pt x="2193" y="394"/>
                  <a:pt x="2193" y="393"/>
                </a:cubicBezTo>
                <a:cubicBezTo>
                  <a:pt x="2193" y="393"/>
                  <a:pt x="2194" y="393"/>
                  <a:pt x="2194" y="392"/>
                </a:cubicBezTo>
                <a:cubicBezTo>
                  <a:pt x="2194" y="392"/>
                  <a:pt x="2194" y="392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0"/>
                  <a:pt x="2195" y="390"/>
                  <a:pt x="2196" y="390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419" y="454"/>
                  <a:pt x="2419" y="454"/>
                  <a:pt x="2419" y="454"/>
                </a:cubicBezTo>
                <a:cubicBezTo>
                  <a:pt x="2419" y="455"/>
                  <a:pt x="2419" y="455"/>
                  <a:pt x="2419" y="456"/>
                </a:cubicBezTo>
                <a:cubicBezTo>
                  <a:pt x="2419" y="456"/>
                  <a:pt x="2419" y="456"/>
                  <a:pt x="2419" y="457"/>
                </a:cubicBezTo>
                <a:cubicBezTo>
                  <a:pt x="2419" y="457"/>
                  <a:pt x="2419" y="458"/>
                  <a:pt x="2419" y="459"/>
                </a:cubicBezTo>
                <a:cubicBezTo>
                  <a:pt x="2419" y="459"/>
                  <a:pt x="2420" y="459"/>
                  <a:pt x="2420" y="460"/>
                </a:cubicBezTo>
                <a:cubicBezTo>
                  <a:pt x="2420" y="460"/>
                  <a:pt x="2420" y="461"/>
                  <a:pt x="2420" y="462"/>
                </a:cubicBezTo>
                <a:cubicBezTo>
                  <a:pt x="2420" y="462"/>
                  <a:pt x="2420" y="462"/>
                  <a:pt x="2420" y="462"/>
                </a:cubicBezTo>
                <a:cubicBezTo>
                  <a:pt x="2420" y="462"/>
                  <a:pt x="2420" y="462"/>
                  <a:pt x="2420" y="463"/>
                </a:cubicBezTo>
                <a:cubicBezTo>
                  <a:pt x="2420" y="463"/>
                  <a:pt x="2421" y="464"/>
                  <a:pt x="2421" y="464"/>
                </a:cubicBezTo>
                <a:cubicBezTo>
                  <a:pt x="2421" y="465"/>
                  <a:pt x="2421" y="465"/>
                  <a:pt x="2421" y="466"/>
                </a:cubicBezTo>
                <a:cubicBezTo>
                  <a:pt x="2421" y="466"/>
                  <a:pt x="2422" y="467"/>
                  <a:pt x="2422" y="467"/>
                </a:cubicBezTo>
                <a:cubicBezTo>
                  <a:pt x="2422" y="468"/>
                  <a:pt x="2422" y="468"/>
                  <a:pt x="2423" y="469"/>
                </a:cubicBezTo>
                <a:cubicBezTo>
                  <a:pt x="2423" y="469"/>
                  <a:pt x="2423" y="469"/>
                  <a:pt x="2423" y="470"/>
                </a:cubicBezTo>
                <a:cubicBezTo>
                  <a:pt x="2423" y="470"/>
                  <a:pt x="2424" y="471"/>
                  <a:pt x="2424" y="471"/>
                </a:cubicBezTo>
                <a:cubicBezTo>
                  <a:pt x="2424" y="471"/>
                  <a:pt x="2424" y="472"/>
                  <a:pt x="2425" y="472"/>
                </a:cubicBezTo>
                <a:cubicBezTo>
                  <a:pt x="2425" y="472"/>
                  <a:pt x="2425" y="473"/>
                  <a:pt x="2426" y="473"/>
                </a:cubicBezTo>
                <a:cubicBezTo>
                  <a:pt x="2426" y="474"/>
                  <a:pt x="2426" y="474"/>
                  <a:pt x="2426" y="474"/>
                </a:cubicBezTo>
                <a:cubicBezTo>
                  <a:pt x="2427" y="475"/>
                  <a:pt x="2427" y="475"/>
                  <a:pt x="2428" y="475"/>
                </a:cubicBezTo>
                <a:cubicBezTo>
                  <a:pt x="2428" y="476"/>
                  <a:pt x="2428" y="476"/>
                  <a:pt x="2429" y="476"/>
                </a:cubicBezTo>
                <a:cubicBezTo>
                  <a:pt x="2429" y="477"/>
                  <a:pt x="2429" y="477"/>
                  <a:pt x="2430" y="477"/>
                </a:cubicBezTo>
                <a:cubicBezTo>
                  <a:pt x="2430" y="478"/>
                  <a:pt x="2430" y="478"/>
                  <a:pt x="2431" y="478"/>
                </a:cubicBezTo>
                <a:cubicBezTo>
                  <a:pt x="2431" y="479"/>
                  <a:pt x="2431" y="479"/>
                  <a:pt x="2432" y="479"/>
                </a:cubicBezTo>
                <a:cubicBezTo>
                  <a:pt x="2432" y="479"/>
                  <a:pt x="2433" y="480"/>
                  <a:pt x="2433" y="480"/>
                </a:cubicBezTo>
                <a:cubicBezTo>
                  <a:pt x="2434" y="480"/>
                  <a:pt x="2434" y="480"/>
                  <a:pt x="2434" y="481"/>
                </a:cubicBezTo>
                <a:cubicBezTo>
                  <a:pt x="2435" y="481"/>
                  <a:pt x="2435" y="481"/>
                  <a:pt x="2436" y="481"/>
                </a:cubicBezTo>
                <a:cubicBezTo>
                  <a:pt x="2436" y="482"/>
                  <a:pt x="2437" y="482"/>
                  <a:pt x="2437" y="482"/>
                </a:cubicBezTo>
                <a:cubicBezTo>
                  <a:pt x="2437" y="482"/>
                  <a:pt x="2438" y="482"/>
                  <a:pt x="2438" y="483"/>
                </a:cubicBezTo>
                <a:cubicBezTo>
                  <a:pt x="2439" y="483"/>
                  <a:pt x="2439" y="483"/>
                  <a:pt x="2440" y="483"/>
                </a:cubicBezTo>
                <a:cubicBezTo>
                  <a:pt x="2440" y="483"/>
                  <a:pt x="2440" y="483"/>
                  <a:pt x="2441" y="483"/>
                </a:cubicBezTo>
                <a:cubicBezTo>
                  <a:pt x="2441" y="483"/>
                  <a:pt x="2441" y="483"/>
                  <a:pt x="2441" y="484"/>
                </a:cubicBezTo>
                <a:cubicBezTo>
                  <a:pt x="2442" y="484"/>
                  <a:pt x="2442" y="484"/>
                  <a:pt x="2443" y="484"/>
                </a:cubicBezTo>
                <a:cubicBezTo>
                  <a:pt x="2443" y="484"/>
                  <a:pt x="2444" y="484"/>
                  <a:pt x="2444" y="484"/>
                </a:cubicBezTo>
                <a:cubicBezTo>
                  <a:pt x="2445" y="484"/>
                  <a:pt x="2445" y="484"/>
                  <a:pt x="2446" y="484"/>
                </a:cubicBezTo>
                <a:cubicBezTo>
                  <a:pt x="2446" y="484"/>
                  <a:pt x="2447" y="485"/>
                  <a:pt x="2447" y="485"/>
                </a:cubicBezTo>
                <a:cubicBezTo>
                  <a:pt x="2447" y="485"/>
                  <a:pt x="2448" y="485"/>
                  <a:pt x="2448" y="485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3" y="711"/>
                  <a:pt x="2503" y="711"/>
                  <a:pt x="2503" y="711"/>
                </a:cubicBezTo>
                <a:cubicBezTo>
                  <a:pt x="2503" y="711"/>
                  <a:pt x="2502" y="711"/>
                  <a:pt x="2502" y="711"/>
                </a:cubicBezTo>
                <a:cubicBezTo>
                  <a:pt x="2502" y="711"/>
                  <a:pt x="2502" y="712"/>
                  <a:pt x="2502" y="712"/>
                </a:cubicBezTo>
                <a:cubicBezTo>
                  <a:pt x="2502" y="712"/>
                  <a:pt x="2502" y="712"/>
                  <a:pt x="2501" y="712"/>
                </a:cubicBezTo>
                <a:cubicBezTo>
                  <a:pt x="2501" y="713"/>
                  <a:pt x="2500" y="713"/>
                  <a:pt x="2500" y="713"/>
                </a:cubicBezTo>
                <a:cubicBezTo>
                  <a:pt x="2500" y="713"/>
                  <a:pt x="2499" y="714"/>
                  <a:pt x="2499" y="714"/>
                </a:cubicBezTo>
                <a:cubicBezTo>
                  <a:pt x="2499" y="714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7" y="715"/>
                  <a:pt x="2497" y="716"/>
                  <a:pt x="2497" y="716"/>
                </a:cubicBezTo>
                <a:cubicBezTo>
                  <a:pt x="2496" y="716"/>
                  <a:pt x="2496" y="717"/>
                  <a:pt x="2496" y="717"/>
                </a:cubicBezTo>
                <a:cubicBezTo>
                  <a:pt x="2496" y="717"/>
                  <a:pt x="2495" y="718"/>
                  <a:pt x="2495" y="718"/>
                </a:cubicBezTo>
                <a:cubicBezTo>
                  <a:pt x="2495" y="719"/>
                  <a:pt x="2494" y="719"/>
                  <a:pt x="2494" y="719"/>
                </a:cubicBezTo>
                <a:cubicBezTo>
                  <a:pt x="2494" y="719"/>
                  <a:pt x="2494" y="719"/>
                  <a:pt x="2494" y="719"/>
                </a:cubicBezTo>
                <a:cubicBezTo>
                  <a:pt x="2494" y="720"/>
                  <a:pt x="2494" y="720"/>
                  <a:pt x="2494" y="720"/>
                </a:cubicBezTo>
                <a:cubicBezTo>
                  <a:pt x="2494" y="720"/>
                  <a:pt x="2493" y="720"/>
                  <a:pt x="2493" y="721"/>
                </a:cubicBezTo>
                <a:cubicBezTo>
                  <a:pt x="2493" y="721"/>
                  <a:pt x="2493" y="721"/>
                  <a:pt x="2493" y="722"/>
                </a:cubicBezTo>
                <a:cubicBezTo>
                  <a:pt x="2492" y="722"/>
                  <a:pt x="2492" y="723"/>
                  <a:pt x="2492" y="723"/>
                </a:cubicBezTo>
                <a:cubicBezTo>
                  <a:pt x="2492" y="724"/>
                  <a:pt x="2491" y="724"/>
                  <a:pt x="2491" y="724"/>
                </a:cubicBezTo>
                <a:cubicBezTo>
                  <a:pt x="2491" y="725"/>
                  <a:pt x="2491" y="725"/>
                  <a:pt x="2491" y="725"/>
                </a:cubicBezTo>
                <a:cubicBezTo>
                  <a:pt x="2491" y="725"/>
                  <a:pt x="2491" y="726"/>
                  <a:pt x="2491" y="726"/>
                </a:cubicBezTo>
                <a:cubicBezTo>
                  <a:pt x="2490" y="726"/>
                  <a:pt x="2490" y="727"/>
                  <a:pt x="2490" y="727"/>
                </a:cubicBezTo>
                <a:cubicBezTo>
                  <a:pt x="2490" y="728"/>
                  <a:pt x="2490" y="728"/>
                  <a:pt x="2490" y="728"/>
                </a:cubicBezTo>
                <a:cubicBezTo>
                  <a:pt x="2490" y="728"/>
                  <a:pt x="2490" y="728"/>
                  <a:pt x="2490" y="729"/>
                </a:cubicBezTo>
                <a:cubicBezTo>
                  <a:pt x="2490" y="729"/>
                  <a:pt x="2489" y="729"/>
                  <a:pt x="2489" y="730"/>
                </a:cubicBezTo>
                <a:cubicBezTo>
                  <a:pt x="2489" y="730"/>
                  <a:pt x="2489" y="730"/>
                  <a:pt x="2489" y="731"/>
                </a:cubicBezTo>
                <a:cubicBezTo>
                  <a:pt x="2489" y="731"/>
                  <a:pt x="2489" y="731"/>
                  <a:pt x="2489" y="731"/>
                </a:cubicBezTo>
                <a:cubicBezTo>
                  <a:pt x="2489" y="732"/>
                  <a:pt x="2489" y="733"/>
                  <a:pt x="2489" y="733"/>
                </a:cubicBezTo>
                <a:cubicBezTo>
                  <a:pt x="2489" y="734"/>
                  <a:pt x="2489" y="734"/>
                  <a:pt x="2489" y="734"/>
                </a:cubicBezTo>
                <a:cubicBezTo>
                  <a:pt x="2489" y="735"/>
                  <a:pt x="2489" y="735"/>
                  <a:pt x="2489" y="736"/>
                </a:cubicBezTo>
                <a:cubicBezTo>
                  <a:pt x="2489" y="736"/>
                  <a:pt x="2489" y="736"/>
                  <a:pt x="2489" y="736"/>
                </a:cubicBezTo>
                <a:cubicBezTo>
                  <a:pt x="2489" y="737"/>
                  <a:pt x="2489" y="737"/>
                  <a:pt x="2489" y="737"/>
                </a:cubicBezTo>
                <a:cubicBezTo>
                  <a:pt x="2489" y="738"/>
                  <a:pt x="2489" y="738"/>
                  <a:pt x="2489" y="739"/>
                </a:cubicBezTo>
                <a:cubicBezTo>
                  <a:pt x="2489" y="739"/>
                  <a:pt x="2489" y="740"/>
                  <a:pt x="2489" y="740"/>
                </a:cubicBezTo>
                <a:cubicBezTo>
                  <a:pt x="2489" y="741"/>
                  <a:pt x="2489" y="741"/>
                  <a:pt x="2489" y="741"/>
                </a:cubicBezTo>
                <a:cubicBezTo>
                  <a:pt x="2489" y="742"/>
                  <a:pt x="2489" y="742"/>
                  <a:pt x="2489" y="742"/>
                </a:cubicBezTo>
                <a:cubicBezTo>
                  <a:pt x="2489" y="742"/>
                  <a:pt x="2489" y="743"/>
                  <a:pt x="2489" y="743"/>
                </a:cubicBezTo>
                <a:cubicBezTo>
                  <a:pt x="2489" y="743"/>
                  <a:pt x="2489" y="744"/>
                  <a:pt x="2489" y="744"/>
                </a:cubicBezTo>
                <a:cubicBezTo>
                  <a:pt x="2490" y="744"/>
                  <a:pt x="2490" y="744"/>
                  <a:pt x="2490" y="745"/>
                </a:cubicBezTo>
                <a:cubicBezTo>
                  <a:pt x="2490" y="745"/>
                  <a:pt x="2490" y="746"/>
                  <a:pt x="2490" y="746"/>
                </a:cubicBezTo>
                <a:cubicBezTo>
                  <a:pt x="2490" y="746"/>
                  <a:pt x="2490" y="747"/>
                  <a:pt x="2490" y="747"/>
                </a:cubicBezTo>
                <a:cubicBezTo>
                  <a:pt x="2491" y="747"/>
                  <a:pt x="2491" y="747"/>
                  <a:pt x="2491" y="748"/>
                </a:cubicBezTo>
                <a:cubicBezTo>
                  <a:pt x="2491" y="748"/>
                  <a:pt x="2491" y="748"/>
                  <a:pt x="2491" y="749"/>
                </a:cubicBezTo>
                <a:cubicBezTo>
                  <a:pt x="2491" y="749"/>
                  <a:pt x="2492" y="750"/>
                  <a:pt x="2492" y="750"/>
                </a:cubicBezTo>
                <a:cubicBezTo>
                  <a:pt x="2492" y="750"/>
                  <a:pt x="2492" y="751"/>
                  <a:pt x="2492" y="751"/>
                </a:cubicBezTo>
                <a:cubicBezTo>
                  <a:pt x="2324" y="912"/>
                  <a:pt x="2324" y="912"/>
                  <a:pt x="2324" y="912"/>
                </a:cubicBezTo>
                <a:cubicBezTo>
                  <a:pt x="2323" y="911"/>
                  <a:pt x="2322" y="911"/>
                  <a:pt x="2321" y="910"/>
                </a:cubicBezTo>
                <a:cubicBezTo>
                  <a:pt x="2321" y="910"/>
                  <a:pt x="2321" y="910"/>
                  <a:pt x="2321" y="910"/>
                </a:cubicBezTo>
                <a:cubicBezTo>
                  <a:pt x="2319" y="909"/>
                  <a:pt x="2317" y="909"/>
                  <a:pt x="2316" y="908"/>
                </a:cubicBezTo>
                <a:cubicBezTo>
                  <a:pt x="2316" y="908"/>
                  <a:pt x="2315" y="908"/>
                  <a:pt x="2315" y="908"/>
                </a:cubicBezTo>
                <a:cubicBezTo>
                  <a:pt x="2313" y="908"/>
                  <a:pt x="2312" y="908"/>
                  <a:pt x="2310" y="908"/>
                </a:cubicBezTo>
                <a:cubicBezTo>
                  <a:pt x="2310" y="908"/>
                  <a:pt x="2310" y="908"/>
                  <a:pt x="2309" y="908"/>
                </a:cubicBezTo>
                <a:cubicBezTo>
                  <a:pt x="2308" y="908"/>
                  <a:pt x="2306" y="908"/>
                  <a:pt x="2304" y="908"/>
                </a:cubicBezTo>
                <a:cubicBezTo>
                  <a:pt x="2304" y="908"/>
                  <a:pt x="2304" y="908"/>
                  <a:pt x="2304" y="908"/>
                </a:cubicBezTo>
                <a:cubicBezTo>
                  <a:pt x="2303" y="908"/>
                  <a:pt x="2303" y="908"/>
                  <a:pt x="2302" y="909"/>
                </a:cubicBezTo>
                <a:cubicBezTo>
                  <a:pt x="2301" y="909"/>
                  <a:pt x="2300" y="909"/>
                  <a:pt x="2299" y="910"/>
                </a:cubicBezTo>
                <a:cubicBezTo>
                  <a:pt x="2298" y="910"/>
                  <a:pt x="2298" y="910"/>
                  <a:pt x="2298" y="910"/>
                </a:cubicBezTo>
                <a:cubicBezTo>
                  <a:pt x="2296" y="911"/>
                  <a:pt x="2295" y="911"/>
                  <a:pt x="2293" y="912"/>
                </a:cubicBezTo>
                <a:cubicBezTo>
                  <a:pt x="2293" y="912"/>
                  <a:pt x="2293" y="912"/>
                  <a:pt x="2293" y="912"/>
                </a:cubicBezTo>
                <a:cubicBezTo>
                  <a:pt x="2291" y="914"/>
                  <a:pt x="2290" y="915"/>
                  <a:pt x="2289" y="916"/>
                </a:cubicBezTo>
                <a:cubicBezTo>
                  <a:pt x="2289" y="916"/>
                  <a:pt x="2288" y="916"/>
                  <a:pt x="2288" y="916"/>
                </a:cubicBezTo>
                <a:cubicBezTo>
                  <a:pt x="2288" y="916"/>
                  <a:pt x="2288" y="916"/>
                  <a:pt x="2288" y="916"/>
                </a:cubicBezTo>
                <a:cubicBezTo>
                  <a:pt x="2287" y="918"/>
                  <a:pt x="2286" y="919"/>
                  <a:pt x="2285" y="920"/>
                </a:cubicBezTo>
                <a:cubicBezTo>
                  <a:pt x="2285" y="921"/>
                  <a:pt x="2284" y="921"/>
                  <a:pt x="2284" y="921"/>
                </a:cubicBezTo>
                <a:cubicBezTo>
                  <a:pt x="2283" y="922"/>
                  <a:pt x="2283" y="924"/>
                  <a:pt x="2282" y="925"/>
                </a:cubicBezTo>
                <a:cubicBezTo>
                  <a:pt x="2282" y="926"/>
                  <a:pt x="2282" y="926"/>
                  <a:pt x="2282" y="926"/>
                </a:cubicBezTo>
                <a:cubicBezTo>
                  <a:pt x="2281" y="928"/>
                  <a:pt x="2280" y="929"/>
                  <a:pt x="2280" y="931"/>
                </a:cubicBezTo>
                <a:cubicBezTo>
                  <a:pt x="2280" y="931"/>
                  <a:pt x="2280" y="931"/>
                  <a:pt x="2280" y="932"/>
                </a:cubicBezTo>
                <a:cubicBezTo>
                  <a:pt x="2280" y="933"/>
                  <a:pt x="2279" y="935"/>
                  <a:pt x="2279" y="937"/>
                </a:cubicBezTo>
                <a:cubicBezTo>
                  <a:pt x="2279" y="937"/>
                  <a:pt x="2279" y="937"/>
                  <a:pt x="2279" y="937"/>
                </a:cubicBezTo>
                <a:cubicBezTo>
                  <a:pt x="2279" y="939"/>
                  <a:pt x="2279" y="941"/>
                  <a:pt x="2280" y="942"/>
                </a:cubicBezTo>
                <a:cubicBezTo>
                  <a:pt x="2280" y="943"/>
                  <a:pt x="2280" y="943"/>
                  <a:pt x="2280" y="943"/>
                </a:cubicBezTo>
                <a:cubicBezTo>
                  <a:pt x="2280" y="944"/>
                  <a:pt x="2280" y="944"/>
                  <a:pt x="2280" y="945"/>
                </a:cubicBezTo>
                <a:cubicBezTo>
                  <a:pt x="2280" y="946"/>
                  <a:pt x="2281" y="947"/>
                  <a:pt x="2281" y="948"/>
                </a:cubicBezTo>
                <a:cubicBezTo>
                  <a:pt x="2281" y="948"/>
                  <a:pt x="2281" y="948"/>
                  <a:pt x="2281" y="949"/>
                </a:cubicBezTo>
                <a:cubicBezTo>
                  <a:pt x="2282" y="950"/>
                  <a:pt x="2283" y="952"/>
                  <a:pt x="2284" y="953"/>
                </a:cubicBezTo>
                <a:cubicBezTo>
                  <a:pt x="2284" y="954"/>
                  <a:pt x="2284" y="954"/>
                  <a:pt x="2284" y="954"/>
                </a:cubicBezTo>
                <a:cubicBezTo>
                  <a:pt x="2285" y="955"/>
                  <a:pt x="2286" y="957"/>
                  <a:pt x="2287" y="958"/>
                </a:cubicBezTo>
                <a:cubicBezTo>
                  <a:pt x="2287" y="958"/>
                  <a:pt x="2288" y="958"/>
                  <a:pt x="2288" y="958"/>
                </a:cubicBezTo>
                <a:cubicBezTo>
                  <a:pt x="2288" y="958"/>
                  <a:pt x="2288" y="958"/>
                  <a:pt x="2288" y="958"/>
                </a:cubicBezTo>
                <a:cubicBezTo>
                  <a:pt x="2289" y="960"/>
                  <a:pt x="2290" y="961"/>
                  <a:pt x="2292" y="962"/>
                </a:cubicBezTo>
                <a:cubicBezTo>
                  <a:pt x="2292" y="962"/>
                  <a:pt x="2292" y="962"/>
                  <a:pt x="2293" y="962"/>
                </a:cubicBezTo>
                <a:cubicBezTo>
                  <a:pt x="2294" y="963"/>
                  <a:pt x="2295" y="964"/>
                  <a:pt x="2297" y="965"/>
                </a:cubicBezTo>
                <a:cubicBezTo>
                  <a:pt x="2297" y="965"/>
                  <a:pt x="2297" y="965"/>
                  <a:pt x="2298" y="965"/>
                </a:cubicBezTo>
                <a:cubicBezTo>
                  <a:pt x="2299" y="966"/>
                  <a:pt x="2301" y="966"/>
                  <a:pt x="2303" y="967"/>
                </a:cubicBezTo>
                <a:cubicBezTo>
                  <a:pt x="2303" y="967"/>
                  <a:pt x="2303" y="967"/>
                  <a:pt x="2303" y="967"/>
                </a:cubicBezTo>
                <a:cubicBezTo>
                  <a:pt x="2305" y="967"/>
                  <a:pt x="2307" y="967"/>
                  <a:pt x="2308" y="967"/>
                </a:cubicBezTo>
                <a:cubicBezTo>
                  <a:pt x="2308" y="967"/>
                  <a:pt x="2308" y="967"/>
                  <a:pt x="2308" y="967"/>
                </a:cubicBezTo>
                <a:cubicBezTo>
                  <a:pt x="2364" y="1193"/>
                  <a:pt x="2364" y="1193"/>
                  <a:pt x="2364" y="1193"/>
                </a:cubicBezTo>
                <a:cubicBezTo>
                  <a:pt x="2364" y="1194"/>
                  <a:pt x="2363" y="1194"/>
                  <a:pt x="2363" y="1194"/>
                </a:cubicBezTo>
                <a:cubicBezTo>
                  <a:pt x="2363" y="1194"/>
                  <a:pt x="2363" y="1194"/>
                  <a:pt x="2362" y="1194"/>
                </a:cubicBezTo>
                <a:cubicBezTo>
                  <a:pt x="2361" y="1195"/>
                  <a:pt x="2359" y="1196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6" y="1199"/>
                  <a:pt x="2355" y="1201"/>
                  <a:pt x="2354" y="1202"/>
                </a:cubicBezTo>
                <a:cubicBezTo>
                  <a:pt x="2354" y="1202"/>
                  <a:pt x="2354" y="1203"/>
                  <a:pt x="2354" y="1203"/>
                </a:cubicBezTo>
                <a:cubicBezTo>
                  <a:pt x="2353" y="1204"/>
                  <a:pt x="2352" y="1206"/>
                  <a:pt x="2351" y="1207"/>
                </a:cubicBezTo>
                <a:cubicBezTo>
                  <a:pt x="2351" y="1208"/>
                  <a:pt x="2351" y="1208"/>
                  <a:pt x="2351" y="1208"/>
                </a:cubicBezTo>
                <a:cubicBezTo>
                  <a:pt x="2350" y="1210"/>
                  <a:pt x="2350" y="1211"/>
                  <a:pt x="2349" y="1213"/>
                </a:cubicBezTo>
                <a:cubicBezTo>
                  <a:pt x="2349" y="1213"/>
                  <a:pt x="2349" y="1213"/>
                  <a:pt x="2349" y="1213"/>
                </a:cubicBezTo>
                <a:cubicBezTo>
                  <a:pt x="2349" y="1215"/>
                  <a:pt x="2349" y="1217"/>
                  <a:pt x="2349" y="1219"/>
                </a:cubicBezTo>
                <a:cubicBezTo>
                  <a:pt x="2349" y="1219"/>
                  <a:pt x="2349" y="1219"/>
                  <a:pt x="2349" y="1219"/>
                </a:cubicBezTo>
                <a:cubicBezTo>
                  <a:pt x="2349" y="1221"/>
                  <a:pt x="2349" y="1223"/>
                  <a:pt x="2349" y="1224"/>
                </a:cubicBezTo>
                <a:cubicBezTo>
                  <a:pt x="2349" y="1224"/>
                  <a:pt x="2349" y="1225"/>
                  <a:pt x="2349" y="1225"/>
                </a:cubicBezTo>
                <a:cubicBezTo>
                  <a:pt x="2349" y="1225"/>
                  <a:pt x="2349" y="1226"/>
                  <a:pt x="2350" y="1227"/>
                </a:cubicBezTo>
                <a:cubicBezTo>
                  <a:pt x="2350" y="1228"/>
                  <a:pt x="2350" y="1229"/>
                  <a:pt x="2351" y="1230"/>
                </a:cubicBezTo>
                <a:cubicBezTo>
                  <a:pt x="2351" y="1230"/>
                  <a:pt x="2351" y="1230"/>
                  <a:pt x="2351" y="1230"/>
                </a:cubicBezTo>
                <a:cubicBezTo>
                  <a:pt x="2351" y="1232"/>
                  <a:pt x="2352" y="1233"/>
                  <a:pt x="2352" y="1234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4"/>
                  <a:pt x="2183" y="1394"/>
                  <a:pt x="2183" y="1394"/>
                </a:cubicBezTo>
                <a:cubicBezTo>
                  <a:pt x="2182" y="1394"/>
                  <a:pt x="2182" y="1393"/>
                  <a:pt x="2181" y="1393"/>
                </a:cubicBezTo>
                <a:cubicBezTo>
                  <a:pt x="2181" y="1393"/>
                  <a:pt x="2181" y="1393"/>
                  <a:pt x="2181" y="1393"/>
                </a:cubicBezTo>
                <a:cubicBezTo>
                  <a:pt x="2181" y="1393"/>
                  <a:pt x="2180" y="1393"/>
                  <a:pt x="2180" y="1393"/>
                </a:cubicBezTo>
                <a:cubicBezTo>
                  <a:pt x="2179" y="1392"/>
                  <a:pt x="2179" y="1392"/>
                  <a:pt x="2178" y="1392"/>
                </a:cubicBezTo>
                <a:cubicBezTo>
                  <a:pt x="2178" y="1392"/>
                  <a:pt x="2178" y="1392"/>
                  <a:pt x="2178" y="1392"/>
                </a:cubicBezTo>
                <a:cubicBezTo>
                  <a:pt x="2177" y="1392"/>
                  <a:pt x="2177" y="1392"/>
                  <a:pt x="2177" y="1392"/>
                </a:cubicBezTo>
                <a:cubicBezTo>
                  <a:pt x="2177" y="1392"/>
                  <a:pt x="2176" y="1391"/>
                  <a:pt x="2176" y="1391"/>
                </a:cubicBezTo>
                <a:cubicBezTo>
                  <a:pt x="2176" y="1391"/>
                  <a:pt x="2175" y="1391"/>
                  <a:pt x="2175" y="1391"/>
                </a:cubicBezTo>
                <a:cubicBezTo>
                  <a:pt x="2175" y="1391"/>
                  <a:pt x="2175" y="1391"/>
                  <a:pt x="2174" y="1391"/>
                </a:cubicBezTo>
                <a:cubicBezTo>
                  <a:pt x="2174" y="1391"/>
                  <a:pt x="2173" y="1391"/>
                  <a:pt x="2173" y="1391"/>
                </a:cubicBezTo>
                <a:cubicBezTo>
                  <a:pt x="2172" y="1391"/>
                  <a:pt x="2172" y="1391"/>
                  <a:pt x="2171" y="1391"/>
                </a:cubicBezTo>
                <a:cubicBezTo>
                  <a:pt x="2171" y="1391"/>
                  <a:pt x="2170" y="1391"/>
                  <a:pt x="2170" y="1391"/>
                </a:cubicBezTo>
                <a:cubicBezTo>
                  <a:pt x="2170" y="1391"/>
                  <a:pt x="2170" y="1391"/>
                  <a:pt x="2170" y="1391"/>
                </a:cubicBezTo>
                <a:cubicBezTo>
                  <a:pt x="2169" y="1391"/>
                  <a:pt x="2169" y="1391"/>
                  <a:pt x="2168" y="1391"/>
                </a:cubicBezTo>
                <a:cubicBezTo>
                  <a:pt x="2168" y="1391"/>
                  <a:pt x="2167" y="1391"/>
                  <a:pt x="2167" y="1391"/>
                </a:cubicBezTo>
                <a:cubicBezTo>
                  <a:pt x="2166" y="1391"/>
                  <a:pt x="2166" y="1391"/>
                  <a:pt x="2165" y="1391"/>
                </a:cubicBezTo>
                <a:cubicBezTo>
                  <a:pt x="2165" y="1391"/>
                  <a:pt x="2165" y="1391"/>
                  <a:pt x="2164" y="1391"/>
                </a:cubicBezTo>
                <a:cubicBezTo>
                  <a:pt x="2164" y="1391"/>
                  <a:pt x="2164" y="1391"/>
                  <a:pt x="2164" y="1391"/>
                </a:cubicBezTo>
                <a:cubicBezTo>
                  <a:pt x="2163" y="1391"/>
                  <a:pt x="2163" y="1391"/>
                  <a:pt x="2162" y="1391"/>
                </a:cubicBezTo>
                <a:cubicBezTo>
                  <a:pt x="2162" y="1391"/>
                  <a:pt x="2162" y="1391"/>
                  <a:pt x="2162" y="1391"/>
                </a:cubicBezTo>
                <a:cubicBezTo>
                  <a:pt x="2162" y="1392"/>
                  <a:pt x="2162" y="1392"/>
                  <a:pt x="2161" y="1392"/>
                </a:cubicBezTo>
                <a:cubicBezTo>
                  <a:pt x="2161" y="1392"/>
                  <a:pt x="2160" y="1392"/>
                  <a:pt x="2160" y="1392"/>
                </a:cubicBezTo>
                <a:cubicBezTo>
                  <a:pt x="2159" y="1392"/>
                  <a:pt x="2159" y="1392"/>
                  <a:pt x="2159" y="1392"/>
                </a:cubicBezTo>
                <a:cubicBezTo>
                  <a:pt x="2159" y="1393"/>
                  <a:pt x="2158" y="1393"/>
                  <a:pt x="2158" y="1393"/>
                </a:cubicBezTo>
                <a:cubicBezTo>
                  <a:pt x="2158" y="1393"/>
                  <a:pt x="2157" y="1393"/>
                  <a:pt x="2157" y="1393"/>
                </a:cubicBezTo>
                <a:cubicBezTo>
                  <a:pt x="2156" y="1393"/>
                  <a:pt x="2156" y="1394"/>
                  <a:pt x="2155" y="1394"/>
                </a:cubicBezTo>
                <a:cubicBezTo>
                  <a:pt x="2155" y="1394"/>
                  <a:pt x="2155" y="1394"/>
                  <a:pt x="2154" y="1395"/>
                </a:cubicBezTo>
                <a:cubicBezTo>
                  <a:pt x="2154" y="1395"/>
                  <a:pt x="2154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6"/>
                  <a:pt x="2152" y="1396"/>
                  <a:pt x="2152" y="1396"/>
                </a:cubicBezTo>
                <a:cubicBezTo>
                  <a:pt x="2152" y="1396"/>
                  <a:pt x="2151" y="1397"/>
                  <a:pt x="2151" y="1397"/>
                </a:cubicBezTo>
                <a:cubicBezTo>
                  <a:pt x="2150" y="1397"/>
                  <a:pt x="2150" y="1398"/>
                  <a:pt x="2150" y="1398"/>
                </a:cubicBezTo>
                <a:cubicBezTo>
                  <a:pt x="2149" y="1398"/>
                  <a:pt x="2149" y="1398"/>
                  <a:pt x="2149" y="1399"/>
                </a:cubicBezTo>
                <a:cubicBezTo>
                  <a:pt x="2149" y="1399"/>
                  <a:pt x="2149" y="1399"/>
                  <a:pt x="2149" y="1399"/>
                </a:cubicBezTo>
                <a:cubicBezTo>
                  <a:pt x="2148" y="1399"/>
                  <a:pt x="2148" y="1399"/>
                  <a:pt x="2148" y="1399"/>
                </a:cubicBezTo>
                <a:cubicBezTo>
                  <a:pt x="2148" y="1399"/>
                  <a:pt x="2148" y="1400"/>
                  <a:pt x="2147" y="1400"/>
                </a:cubicBezTo>
                <a:cubicBezTo>
                  <a:pt x="2147" y="1400"/>
                  <a:pt x="2147" y="1401"/>
                  <a:pt x="2147" y="1401"/>
                </a:cubicBezTo>
                <a:cubicBezTo>
                  <a:pt x="2146" y="1401"/>
                  <a:pt x="2146" y="1402"/>
                  <a:pt x="2146" y="1402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4"/>
                  <a:pt x="2145" y="1404"/>
                </a:cubicBezTo>
                <a:cubicBezTo>
                  <a:pt x="2144" y="1404"/>
                  <a:pt x="2144" y="1404"/>
                  <a:pt x="2144" y="1405"/>
                </a:cubicBezTo>
                <a:cubicBezTo>
                  <a:pt x="2144" y="1405"/>
                  <a:pt x="2144" y="1405"/>
                  <a:pt x="2144" y="1405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39"/>
                  <a:pt x="1920" y="1339"/>
                </a:cubicBezTo>
                <a:cubicBezTo>
                  <a:pt x="1920" y="1338"/>
                  <a:pt x="1920" y="1338"/>
                  <a:pt x="1920" y="1338"/>
                </a:cubicBezTo>
                <a:cubicBezTo>
                  <a:pt x="1920" y="1337"/>
                  <a:pt x="1920" y="1336"/>
                  <a:pt x="1920" y="1336"/>
                </a:cubicBezTo>
                <a:cubicBezTo>
                  <a:pt x="1920" y="1335"/>
                  <a:pt x="1920" y="1335"/>
                  <a:pt x="1920" y="1335"/>
                </a:cubicBezTo>
                <a:cubicBezTo>
                  <a:pt x="1920" y="1335"/>
                  <a:pt x="1920" y="1334"/>
                  <a:pt x="1920" y="1334"/>
                </a:cubicBezTo>
                <a:cubicBezTo>
                  <a:pt x="1920" y="1334"/>
                  <a:pt x="1920" y="1333"/>
                  <a:pt x="1920" y="1333"/>
                </a:cubicBezTo>
                <a:cubicBezTo>
                  <a:pt x="1919" y="1333"/>
                  <a:pt x="1919" y="1333"/>
                  <a:pt x="1919" y="1333"/>
                </a:cubicBezTo>
                <a:cubicBezTo>
                  <a:pt x="1919" y="1332"/>
                  <a:pt x="1919" y="1332"/>
                  <a:pt x="1919" y="1332"/>
                </a:cubicBezTo>
                <a:cubicBezTo>
                  <a:pt x="1919" y="1331"/>
                  <a:pt x="1919" y="1331"/>
                  <a:pt x="1919" y="1330"/>
                </a:cubicBezTo>
                <a:cubicBezTo>
                  <a:pt x="1919" y="1330"/>
                  <a:pt x="1919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8"/>
                  <a:pt x="1918" y="1328"/>
                  <a:pt x="1918" y="1327"/>
                </a:cubicBezTo>
                <a:cubicBezTo>
                  <a:pt x="1917" y="1327"/>
                  <a:pt x="1917" y="1326"/>
                  <a:pt x="1917" y="1326"/>
                </a:cubicBezTo>
                <a:cubicBezTo>
                  <a:pt x="1917" y="1326"/>
                  <a:pt x="1917" y="1325"/>
                  <a:pt x="1916" y="1325"/>
                </a:cubicBezTo>
                <a:cubicBezTo>
                  <a:pt x="1916" y="1325"/>
                  <a:pt x="1916" y="1324"/>
                  <a:pt x="1916" y="1324"/>
                </a:cubicBezTo>
                <a:cubicBezTo>
                  <a:pt x="1916" y="1324"/>
                  <a:pt x="1916" y="1324"/>
                  <a:pt x="1916" y="1324"/>
                </a:cubicBezTo>
                <a:cubicBezTo>
                  <a:pt x="1916" y="1323"/>
                  <a:pt x="1915" y="1323"/>
                  <a:pt x="1915" y="1323"/>
                </a:cubicBezTo>
                <a:cubicBezTo>
                  <a:pt x="1915" y="1323"/>
                  <a:pt x="1915" y="1323"/>
                  <a:pt x="1915" y="1322"/>
                </a:cubicBezTo>
                <a:cubicBezTo>
                  <a:pt x="1914" y="1322"/>
                  <a:pt x="1914" y="1322"/>
                  <a:pt x="1914" y="1321"/>
                </a:cubicBezTo>
                <a:cubicBezTo>
                  <a:pt x="1914" y="1321"/>
                  <a:pt x="1913" y="1320"/>
                  <a:pt x="1913" y="1320"/>
                </a:cubicBezTo>
                <a:cubicBezTo>
                  <a:pt x="1913" y="1320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1" y="1318"/>
                  <a:pt x="1911" y="1318"/>
                </a:cubicBezTo>
                <a:cubicBezTo>
                  <a:pt x="1911" y="1318"/>
                  <a:pt x="1910" y="1317"/>
                  <a:pt x="1910" y="1317"/>
                </a:cubicBezTo>
                <a:cubicBezTo>
                  <a:pt x="1910" y="1317"/>
                  <a:pt x="1909" y="1316"/>
                  <a:pt x="1909" y="1316"/>
                </a:cubicBezTo>
                <a:cubicBezTo>
                  <a:pt x="1908" y="1316"/>
                  <a:pt x="1908" y="1316"/>
                  <a:pt x="1908" y="1315"/>
                </a:cubicBezTo>
                <a:cubicBezTo>
                  <a:pt x="1908" y="1315"/>
                  <a:pt x="1908" y="1315"/>
                  <a:pt x="1908" y="1315"/>
                </a:cubicBezTo>
                <a:cubicBezTo>
                  <a:pt x="1907" y="1315"/>
                  <a:pt x="1907" y="1315"/>
                  <a:pt x="1907" y="1315"/>
                </a:cubicBezTo>
                <a:cubicBezTo>
                  <a:pt x="1907" y="1315"/>
                  <a:pt x="1907" y="1315"/>
                  <a:pt x="1906" y="1314"/>
                </a:cubicBezTo>
                <a:cubicBezTo>
                  <a:pt x="1906" y="1314"/>
                  <a:pt x="1906" y="1314"/>
                  <a:pt x="1905" y="1314"/>
                </a:cubicBezTo>
                <a:cubicBezTo>
                  <a:pt x="1905" y="1313"/>
                  <a:pt x="1904" y="1313"/>
                  <a:pt x="1904" y="1313"/>
                </a:cubicBezTo>
                <a:cubicBezTo>
                  <a:pt x="1903" y="1313"/>
                  <a:pt x="1903" y="1313"/>
                  <a:pt x="1903" y="1312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02" y="1312"/>
                  <a:pt x="1901" y="1312"/>
                  <a:pt x="1901" y="1312"/>
                </a:cubicBezTo>
                <a:cubicBezTo>
                  <a:pt x="1901" y="1312"/>
                  <a:pt x="1900" y="1311"/>
                  <a:pt x="1900" y="1311"/>
                </a:cubicBezTo>
                <a:cubicBezTo>
                  <a:pt x="1899" y="1311"/>
                  <a:pt x="1899" y="1311"/>
                  <a:pt x="1899" y="1311"/>
                </a:cubicBezTo>
                <a:cubicBezTo>
                  <a:pt x="1899" y="1311"/>
                  <a:pt x="1899" y="1311"/>
                  <a:pt x="1898" y="1311"/>
                </a:cubicBezTo>
                <a:cubicBezTo>
                  <a:pt x="1898" y="1311"/>
                  <a:pt x="1897" y="1311"/>
                  <a:pt x="1897" y="1311"/>
                </a:cubicBezTo>
                <a:cubicBezTo>
                  <a:pt x="1897" y="1311"/>
                  <a:pt x="1897" y="1310"/>
                  <a:pt x="1896" y="1310"/>
                </a:cubicBezTo>
                <a:cubicBezTo>
                  <a:pt x="1896" y="1310"/>
                  <a:pt x="1896" y="1310"/>
                  <a:pt x="1896" y="1310"/>
                </a:cubicBezTo>
                <a:cubicBezTo>
                  <a:pt x="1895" y="1310"/>
                  <a:pt x="1894" y="1310"/>
                  <a:pt x="1894" y="1310"/>
                </a:cubicBezTo>
                <a:cubicBezTo>
                  <a:pt x="1893" y="1310"/>
                  <a:pt x="1893" y="1310"/>
                  <a:pt x="1893" y="1310"/>
                </a:cubicBezTo>
                <a:cubicBezTo>
                  <a:pt x="1892" y="1310"/>
                  <a:pt x="1892" y="1310"/>
                  <a:pt x="1891" y="1310"/>
                </a:cubicBezTo>
                <a:cubicBezTo>
                  <a:pt x="1891" y="1310"/>
                  <a:pt x="1891" y="1310"/>
                  <a:pt x="1891" y="1310"/>
                </a:cubicBezTo>
                <a:cubicBezTo>
                  <a:pt x="1836" y="1084"/>
                  <a:pt x="1836" y="1084"/>
                  <a:pt x="1836" y="1084"/>
                </a:cubicBezTo>
                <a:cubicBezTo>
                  <a:pt x="1847" y="1077"/>
                  <a:pt x="1853" y="1064"/>
                  <a:pt x="1850" y="1051"/>
                </a:cubicBezTo>
                <a:cubicBezTo>
                  <a:pt x="1849" y="1047"/>
                  <a:pt x="1847" y="1043"/>
                  <a:pt x="1845" y="1040"/>
                </a:cubicBezTo>
                <a:cubicBezTo>
                  <a:pt x="1844" y="1038"/>
                  <a:pt x="1842" y="1037"/>
                  <a:pt x="1841" y="1036"/>
                </a:cubicBezTo>
                <a:cubicBezTo>
                  <a:pt x="1840" y="1035"/>
                  <a:pt x="1840" y="1034"/>
                  <a:pt x="1839" y="1034"/>
                </a:cubicBezTo>
                <a:cubicBezTo>
                  <a:pt x="1837" y="1032"/>
                  <a:pt x="1834" y="1031"/>
                  <a:pt x="1831" y="1030"/>
                </a:cubicBezTo>
                <a:cubicBezTo>
                  <a:pt x="1826" y="1028"/>
                  <a:pt x="1820" y="1027"/>
                  <a:pt x="1814" y="1029"/>
                </a:cubicBezTo>
                <a:cubicBezTo>
                  <a:pt x="1798" y="1033"/>
                  <a:pt x="1788" y="1049"/>
                  <a:pt x="1792" y="1065"/>
                </a:cubicBezTo>
                <a:cubicBezTo>
                  <a:pt x="1795" y="1078"/>
                  <a:pt x="1807" y="1087"/>
                  <a:pt x="1820" y="1088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5" y="1314"/>
                  <a:pt x="1875" y="1314"/>
                  <a:pt x="1875" y="1314"/>
                </a:cubicBezTo>
                <a:cubicBezTo>
                  <a:pt x="1875" y="1314"/>
                  <a:pt x="1874" y="1314"/>
                  <a:pt x="1874" y="1315"/>
                </a:cubicBezTo>
                <a:cubicBezTo>
                  <a:pt x="1874" y="1315"/>
                  <a:pt x="1874" y="1315"/>
                  <a:pt x="1874" y="1315"/>
                </a:cubicBezTo>
                <a:cubicBezTo>
                  <a:pt x="1874" y="1315"/>
                  <a:pt x="1873" y="1315"/>
                  <a:pt x="1873" y="1315"/>
                </a:cubicBezTo>
                <a:cubicBezTo>
                  <a:pt x="1873" y="1316"/>
                  <a:pt x="1872" y="1316"/>
                  <a:pt x="1872" y="1316"/>
                </a:cubicBezTo>
                <a:cubicBezTo>
                  <a:pt x="1872" y="1317"/>
                  <a:pt x="1871" y="1317"/>
                  <a:pt x="1871" y="1317"/>
                </a:cubicBezTo>
                <a:cubicBezTo>
                  <a:pt x="1871" y="1317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69" y="1319"/>
                  <a:pt x="1869" y="1319"/>
                  <a:pt x="1869" y="1319"/>
                </a:cubicBezTo>
                <a:cubicBezTo>
                  <a:pt x="1868" y="1320"/>
                  <a:pt x="1868" y="1320"/>
                  <a:pt x="1868" y="1320"/>
                </a:cubicBezTo>
                <a:cubicBezTo>
                  <a:pt x="1867" y="1321"/>
                  <a:pt x="1867" y="1321"/>
                  <a:pt x="1867" y="1321"/>
                </a:cubicBezTo>
                <a:cubicBezTo>
                  <a:pt x="1867" y="1322"/>
                  <a:pt x="1866" y="1322"/>
                  <a:pt x="1866" y="1322"/>
                </a:cubicBezTo>
                <a:cubicBezTo>
                  <a:pt x="1866" y="1322"/>
                  <a:pt x="1866" y="1322"/>
                  <a:pt x="1866" y="1323"/>
                </a:cubicBezTo>
                <a:cubicBezTo>
                  <a:pt x="1866" y="1323"/>
                  <a:pt x="1866" y="1323"/>
                  <a:pt x="1866" y="1323"/>
                </a:cubicBezTo>
                <a:cubicBezTo>
                  <a:pt x="1866" y="1323"/>
                  <a:pt x="1865" y="1323"/>
                  <a:pt x="1865" y="1324"/>
                </a:cubicBezTo>
                <a:cubicBezTo>
                  <a:pt x="1865" y="1324"/>
                  <a:pt x="1865" y="1324"/>
                  <a:pt x="1865" y="1325"/>
                </a:cubicBezTo>
                <a:cubicBezTo>
                  <a:pt x="1864" y="1325"/>
                  <a:pt x="1864" y="1326"/>
                  <a:pt x="1864" y="1326"/>
                </a:cubicBezTo>
                <a:cubicBezTo>
                  <a:pt x="1864" y="1327"/>
                  <a:pt x="1863" y="1327"/>
                  <a:pt x="1863" y="1328"/>
                </a:cubicBezTo>
                <a:cubicBezTo>
                  <a:pt x="1863" y="1328"/>
                  <a:pt x="1863" y="1328"/>
                  <a:pt x="1863" y="1328"/>
                </a:cubicBezTo>
                <a:cubicBezTo>
                  <a:pt x="1863" y="1328"/>
                  <a:pt x="1863" y="1329"/>
                  <a:pt x="1863" y="1329"/>
                </a:cubicBezTo>
                <a:cubicBezTo>
                  <a:pt x="1862" y="1329"/>
                  <a:pt x="1862" y="1330"/>
                  <a:pt x="1862" y="1331"/>
                </a:cubicBezTo>
                <a:cubicBezTo>
                  <a:pt x="1862" y="1331"/>
                  <a:pt x="1862" y="1331"/>
                  <a:pt x="1862" y="1331"/>
                </a:cubicBezTo>
                <a:cubicBezTo>
                  <a:pt x="1862" y="1331"/>
                  <a:pt x="1862" y="1332"/>
                  <a:pt x="1862" y="1332"/>
                </a:cubicBezTo>
                <a:cubicBezTo>
                  <a:pt x="1862" y="1332"/>
                  <a:pt x="1861" y="1333"/>
                  <a:pt x="1861" y="1333"/>
                </a:cubicBezTo>
                <a:cubicBezTo>
                  <a:pt x="1861" y="1333"/>
                  <a:pt x="1861" y="1333"/>
                  <a:pt x="1861" y="1334"/>
                </a:cubicBezTo>
                <a:cubicBezTo>
                  <a:pt x="1861" y="1334"/>
                  <a:pt x="1861" y="1334"/>
                  <a:pt x="1861" y="1334"/>
                </a:cubicBezTo>
                <a:cubicBezTo>
                  <a:pt x="1861" y="1334"/>
                  <a:pt x="1861" y="1334"/>
                  <a:pt x="1861" y="1335"/>
                </a:cubicBezTo>
                <a:cubicBezTo>
                  <a:pt x="1861" y="1335"/>
                  <a:pt x="1861" y="1336"/>
                  <a:pt x="1861" y="1336"/>
                </a:cubicBezTo>
                <a:cubicBezTo>
                  <a:pt x="1861" y="1337"/>
                  <a:pt x="1861" y="1337"/>
                  <a:pt x="1861" y="1338"/>
                </a:cubicBezTo>
                <a:cubicBezTo>
                  <a:pt x="1861" y="1338"/>
                  <a:pt x="1861" y="1338"/>
                  <a:pt x="1861" y="1339"/>
                </a:cubicBezTo>
                <a:cubicBezTo>
                  <a:pt x="1861" y="1339"/>
                  <a:pt x="1861" y="1339"/>
                  <a:pt x="1861" y="1339"/>
                </a:cubicBezTo>
                <a:cubicBezTo>
                  <a:pt x="1861" y="1340"/>
                  <a:pt x="1861" y="1340"/>
                  <a:pt x="1861" y="1340"/>
                </a:cubicBezTo>
                <a:cubicBezTo>
                  <a:pt x="1861" y="1340"/>
                  <a:pt x="1861" y="1340"/>
                  <a:pt x="1861" y="1341"/>
                </a:cubicBezTo>
                <a:cubicBezTo>
                  <a:pt x="1861" y="1341"/>
                  <a:pt x="1861" y="1341"/>
                  <a:pt x="1861" y="1342"/>
                </a:cubicBezTo>
                <a:cubicBezTo>
                  <a:pt x="1861" y="1342"/>
                  <a:pt x="1861" y="1343"/>
                  <a:pt x="1861" y="1344"/>
                </a:cubicBezTo>
                <a:cubicBezTo>
                  <a:pt x="1861" y="1344"/>
                  <a:pt x="1861" y="1344"/>
                  <a:pt x="1861" y="1344"/>
                </a:cubicBezTo>
                <a:cubicBezTo>
                  <a:pt x="1861" y="1345"/>
                  <a:pt x="1861" y="1345"/>
                  <a:pt x="1861" y="1345"/>
                </a:cubicBezTo>
                <a:cubicBezTo>
                  <a:pt x="1861" y="1346"/>
                  <a:pt x="1861" y="1346"/>
                  <a:pt x="1861" y="1346"/>
                </a:cubicBezTo>
                <a:cubicBezTo>
                  <a:pt x="1861" y="1347"/>
                  <a:pt x="1861" y="1347"/>
                  <a:pt x="1861" y="1347"/>
                </a:cubicBezTo>
                <a:cubicBezTo>
                  <a:pt x="1862" y="1347"/>
                  <a:pt x="1862" y="1347"/>
                  <a:pt x="1862" y="1348"/>
                </a:cubicBezTo>
                <a:cubicBezTo>
                  <a:pt x="1862" y="1348"/>
                  <a:pt x="1862" y="1348"/>
                  <a:pt x="1862" y="1349"/>
                </a:cubicBezTo>
                <a:cubicBezTo>
                  <a:pt x="1862" y="1349"/>
                  <a:pt x="1862" y="1349"/>
                  <a:pt x="1862" y="1349"/>
                </a:cubicBezTo>
                <a:cubicBezTo>
                  <a:pt x="1862" y="1350"/>
                  <a:pt x="1862" y="1350"/>
                  <a:pt x="1862" y="1350"/>
                </a:cubicBezTo>
                <a:cubicBezTo>
                  <a:pt x="1863" y="1350"/>
                  <a:pt x="1863" y="1350"/>
                  <a:pt x="1863" y="1351"/>
                </a:cubicBezTo>
                <a:cubicBezTo>
                  <a:pt x="1863" y="1351"/>
                  <a:pt x="1863" y="1351"/>
                  <a:pt x="1863" y="1351"/>
                </a:cubicBezTo>
                <a:cubicBezTo>
                  <a:pt x="1863" y="1352"/>
                  <a:pt x="1863" y="1352"/>
                  <a:pt x="1863" y="1352"/>
                </a:cubicBezTo>
                <a:cubicBezTo>
                  <a:pt x="1863" y="1352"/>
                  <a:pt x="1864" y="1353"/>
                  <a:pt x="1864" y="1353"/>
                </a:cubicBezTo>
                <a:cubicBezTo>
                  <a:pt x="1864" y="1354"/>
                  <a:pt x="1864" y="1354"/>
                  <a:pt x="1864" y="1354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5" y="1515"/>
                  <a:pt x="1695" y="1514"/>
                  <a:pt x="1694" y="1514"/>
                </a:cubicBezTo>
                <a:cubicBezTo>
                  <a:pt x="1694" y="1514"/>
                  <a:pt x="1694" y="1514"/>
                  <a:pt x="1693" y="1513"/>
                </a:cubicBezTo>
                <a:cubicBezTo>
                  <a:pt x="1693" y="1513"/>
                  <a:pt x="1693" y="1513"/>
                  <a:pt x="1693" y="1513"/>
                </a:cubicBezTo>
                <a:cubicBezTo>
                  <a:pt x="1692" y="1513"/>
                  <a:pt x="1692" y="1513"/>
                  <a:pt x="1692" y="1513"/>
                </a:cubicBezTo>
                <a:cubicBezTo>
                  <a:pt x="1691" y="1513"/>
                  <a:pt x="1691" y="1512"/>
                  <a:pt x="1690" y="1512"/>
                </a:cubicBezTo>
                <a:cubicBezTo>
                  <a:pt x="1690" y="1512"/>
                  <a:pt x="1690" y="1512"/>
                  <a:pt x="1689" y="1512"/>
                </a:cubicBezTo>
                <a:cubicBezTo>
                  <a:pt x="1689" y="1512"/>
                  <a:pt x="1689" y="1512"/>
                  <a:pt x="1689" y="1512"/>
                </a:cubicBezTo>
                <a:cubicBezTo>
                  <a:pt x="1689" y="1512"/>
                  <a:pt x="1688" y="1512"/>
                  <a:pt x="1688" y="1512"/>
                </a:cubicBezTo>
                <a:cubicBezTo>
                  <a:pt x="1687" y="1512"/>
                  <a:pt x="1687" y="1512"/>
                  <a:pt x="1687" y="1511"/>
                </a:cubicBezTo>
                <a:cubicBezTo>
                  <a:pt x="1687" y="1511"/>
                  <a:pt x="1686" y="1511"/>
                  <a:pt x="1686" y="1511"/>
                </a:cubicBezTo>
                <a:cubicBezTo>
                  <a:pt x="1686" y="1511"/>
                  <a:pt x="1685" y="1511"/>
                  <a:pt x="1684" y="1511"/>
                </a:cubicBezTo>
                <a:cubicBezTo>
                  <a:pt x="1684" y="1511"/>
                  <a:pt x="1684" y="1511"/>
                  <a:pt x="1683" y="1511"/>
                </a:cubicBezTo>
                <a:cubicBezTo>
                  <a:pt x="1683" y="1511"/>
                  <a:pt x="1682" y="1511"/>
                  <a:pt x="1682" y="1511"/>
                </a:cubicBezTo>
                <a:cubicBezTo>
                  <a:pt x="1682" y="1511"/>
                  <a:pt x="1682" y="1511"/>
                  <a:pt x="1681" y="1511"/>
                </a:cubicBezTo>
                <a:cubicBezTo>
                  <a:pt x="1681" y="1511"/>
                  <a:pt x="1681" y="1511"/>
                  <a:pt x="1680" y="1511"/>
                </a:cubicBezTo>
                <a:cubicBezTo>
                  <a:pt x="1680" y="1511"/>
                  <a:pt x="1679" y="1511"/>
                  <a:pt x="1679" y="1511"/>
                </a:cubicBezTo>
                <a:cubicBezTo>
                  <a:pt x="1678" y="1511"/>
                  <a:pt x="1678" y="1511"/>
                  <a:pt x="1677" y="1511"/>
                </a:cubicBezTo>
                <a:cubicBezTo>
                  <a:pt x="1677" y="1511"/>
                  <a:pt x="1677" y="1511"/>
                  <a:pt x="1676" y="1511"/>
                </a:cubicBezTo>
                <a:cubicBezTo>
                  <a:pt x="1676" y="1511"/>
                  <a:pt x="1676" y="1511"/>
                  <a:pt x="1676" y="1511"/>
                </a:cubicBezTo>
                <a:cubicBezTo>
                  <a:pt x="1675" y="1511"/>
                  <a:pt x="1675" y="1512"/>
                  <a:pt x="1674" y="1512"/>
                </a:cubicBezTo>
                <a:cubicBezTo>
                  <a:pt x="1674" y="1512"/>
                  <a:pt x="1674" y="1512"/>
                  <a:pt x="1674" y="1512"/>
                </a:cubicBezTo>
                <a:cubicBezTo>
                  <a:pt x="1674" y="1512"/>
                  <a:pt x="1673" y="1512"/>
                  <a:pt x="1673" y="1512"/>
                </a:cubicBezTo>
                <a:cubicBezTo>
                  <a:pt x="1673" y="1512"/>
                  <a:pt x="1672" y="1512"/>
                  <a:pt x="1671" y="1512"/>
                </a:cubicBezTo>
                <a:cubicBezTo>
                  <a:pt x="1671" y="1512"/>
                  <a:pt x="1671" y="1513"/>
                  <a:pt x="1671" y="1513"/>
                </a:cubicBezTo>
                <a:cubicBezTo>
                  <a:pt x="1671" y="1513"/>
                  <a:pt x="1671" y="1513"/>
                  <a:pt x="1671" y="1513"/>
                </a:cubicBezTo>
                <a:cubicBezTo>
                  <a:pt x="1670" y="1513"/>
                  <a:pt x="1670" y="1513"/>
                  <a:pt x="1670" y="1513"/>
                </a:cubicBezTo>
                <a:cubicBezTo>
                  <a:pt x="1670" y="1513"/>
                  <a:pt x="1669" y="1513"/>
                  <a:pt x="1669" y="1513"/>
                </a:cubicBezTo>
                <a:cubicBezTo>
                  <a:pt x="1668" y="1514"/>
                  <a:pt x="1668" y="1514"/>
                  <a:pt x="1667" y="1514"/>
                </a:cubicBezTo>
                <a:cubicBezTo>
                  <a:pt x="1667" y="1514"/>
                  <a:pt x="1667" y="1515"/>
                  <a:pt x="1666" y="1515"/>
                </a:cubicBezTo>
                <a:cubicBezTo>
                  <a:pt x="1666" y="1515"/>
                  <a:pt x="1666" y="1515"/>
                  <a:pt x="1665" y="1515"/>
                </a:cubicBezTo>
                <a:cubicBezTo>
                  <a:pt x="1665" y="1515"/>
                  <a:pt x="1665" y="1516"/>
                  <a:pt x="1665" y="1516"/>
                </a:cubicBezTo>
                <a:cubicBezTo>
                  <a:pt x="1665" y="1516"/>
                  <a:pt x="1665" y="1516"/>
                  <a:pt x="1665" y="1516"/>
                </a:cubicBezTo>
                <a:cubicBezTo>
                  <a:pt x="1664" y="1516"/>
                  <a:pt x="1664" y="1516"/>
                  <a:pt x="1664" y="1516"/>
                </a:cubicBezTo>
                <a:cubicBezTo>
                  <a:pt x="1663" y="1517"/>
                  <a:pt x="1663" y="1517"/>
                  <a:pt x="1663" y="1517"/>
                </a:cubicBezTo>
                <a:cubicBezTo>
                  <a:pt x="1662" y="1518"/>
                  <a:pt x="1662" y="1518"/>
                  <a:pt x="1662" y="1518"/>
                </a:cubicBezTo>
                <a:cubicBezTo>
                  <a:pt x="1661" y="1518"/>
                  <a:pt x="1661" y="1519"/>
                  <a:pt x="1661" y="1519"/>
                </a:cubicBezTo>
                <a:cubicBezTo>
                  <a:pt x="1661" y="1519"/>
                  <a:pt x="1660" y="1519"/>
                  <a:pt x="1660" y="1519"/>
                </a:cubicBezTo>
                <a:cubicBezTo>
                  <a:pt x="1660" y="1519"/>
                  <a:pt x="1660" y="1519"/>
                  <a:pt x="1660" y="1519"/>
                </a:cubicBezTo>
                <a:cubicBezTo>
                  <a:pt x="1660" y="1520"/>
                  <a:pt x="1660" y="1520"/>
                  <a:pt x="1659" y="1520"/>
                </a:cubicBezTo>
                <a:cubicBezTo>
                  <a:pt x="1659" y="1521"/>
                  <a:pt x="1659" y="1521"/>
                  <a:pt x="1658" y="1521"/>
                </a:cubicBezTo>
                <a:cubicBezTo>
                  <a:pt x="1658" y="1522"/>
                  <a:pt x="1658" y="1522"/>
                  <a:pt x="1657" y="1522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4"/>
                </a:cubicBezTo>
                <a:cubicBezTo>
                  <a:pt x="1657" y="1524"/>
                  <a:pt x="1656" y="1524"/>
                  <a:pt x="1656" y="1524"/>
                </a:cubicBezTo>
                <a:cubicBezTo>
                  <a:pt x="1656" y="1524"/>
                  <a:pt x="1656" y="1525"/>
                  <a:pt x="1656" y="1525"/>
                </a:cubicBezTo>
                <a:cubicBezTo>
                  <a:pt x="1656" y="1525"/>
                  <a:pt x="1656" y="1525"/>
                  <a:pt x="1656" y="1525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59"/>
                  <a:pt x="1432" y="1459"/>
                </a:cubicBezTo>
                <a:cubicBezTo>
                  <a:pt x="1432" y="1459"/>
                  <a:pt x="1432" y="1458"/>
                  <a:pt x="1432" y="1458"/>
                </a:cubicBezTo>
                <a:cubicBezTo>
                  <a:pt x="1432" y="1457"/>
                  <a:pt x="1432" y="1457"/>
                  <a:pt x="1432" y="1456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432" y="1456"/>
                  <a:pt x="1432" y="1455"/>
                  <a:pt x="1432" y="1455"/>
                </a:cubicBezTo>
                <a:cubicBezTo>
                  <a:pt x="1432" y="1455"/>
                  <a:pt x="1432" y="1455"/>
                  <a:pt x="1432" y="1455"/>
                </a:cubicBezTo>
                <a:cubicBezTo>
                  <a:pt x="1432" y="1454"/>
                  <a:pt x="1431" y="1454"/>
                  <a:pt x="1431" y="1453"/>
                </a:cubicBezTo>
                <a:cubicBezTo>
                  <a:pt x="1431" y="1453"/>
                  <a:pt x="1431" y="1453"/>
                  <a:pt x="1431" y="1453"/>
                </a:cubicBezTo>
                <a:cubicBezTo>
                  <a:pt x="1431" y="1452"/>
                  <a:pt x="1431" y="1452"/>
                  <a:pt x="1431" y="1452"/>
                </a:cubicBezTo>
                <a:cubicBezTo>
                  <a:pt x="1431" y="1451"/>
                  <a:pt x="1431" y="1451"/>
                  <a:pt x="1431" y="1450"/>
                </a:cubicBezTo>
                <a:cubicBezTo>
                  <a:pt x="1430" y="1450"/>
                  <a:pt x="1430" y="1450"/>
                  <a:pt x="1430" y="1449"/>
                </a:cubicBezTo>
                <a:cubicBezTo>
                  <a:pt x="1430" y="1449"/>
                  <a:pt x="1430" y="1449"/>
                  <a:pt x="1430" y="1449"/>
                </a:cubicBezTo>
                <a:cubicBezTo>
                  <a:pt x="1430" y="1449"/>
                  <a:pt x="1430" y="1448"/>
                  <a:pt x="1430" y="1448"/>
                </a:cubicBezTo>
                <a:cubicBezTo>
                  <a:pt x="1430" y="1448"/>
                  <a:pt x="1430" y="1448"/>
                  <a:pt x="1430" y="1448"/>
                </a:cubicBezTo>
                <a:cubicBezTo>
                  <a:pt x="1429" y="1447"/>
                  <a:pt x="1429" y="1447"/>
                  <a:pt x="1429" y="1446"/>
                </a:cubicBezTo>
                <a:cubicBezTo>
                  <a:pt x="1429" y="1446"/>
                  <a:pt x="1428" y="1445"/>
                  <a:pt x="1428" y="1445"/>
                </a:cubicBezTo>
                <a:cubicBezTo>
                  <a:pt x="1428" y="1445"/>
                  <a:pt x="1428" y="1444"/>
                  <a:pt x="1428" y="1444"/>
                </a:cubicBezTo>
                <a:cubicBezTo>
                  <a:pt x="1428" y="1444"/>
                  <a:pt x="1428" y="1444"/>
                  <a:pt x="1427" y="1444"/>
                </a:cubicBezTo>
                <a:cubicBezTo>
                  <a:pt x="1427" y="1444"/>
                  <a:pt x="1427" y="1444"/>
                  <a:pt x="1427" y="1444"/>
                </a:cubicBezTo>
                <a:cubicBezTo>
                  <a:pt x="1427" y="1443"/>
                  <a:pt x="1427" y="1443"/>
                  <a:pt x="1427" y="1443"/>
                </a:cubicBezTo>
                <a:cubicBezTo>
                  <a:pt x="1426" y="1442"/>
                  <a:pt x="1426" y="1442"/>
                  <a:pt x="1426" y="1441"/>
                </a:cubicBezTo>
                <a:cubicBezTo>
                  <a:pt x="1425" y="1441"/>
                  <a:pt x="1425" y="1441"/>
                  <a:pt x="1425" y="1440"/>
                </a:cubicBezTo>
                <a:cubicBezTo>
                  <a:pt x="1425" y="1440"/>
                  <a:pt x="1424" y="1440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3" y="1439"/>
                  <a:pt x="1423" y="1439"/>
                </a:cubicBezTo>
                <a:cubicBezTo>
                  <a:pt x="1423" y="1438"/>
                  <a:pt x="1423" y="1438"/>
                  <a:pt x="1423" y="1438"/>
                </a:cubicBezTo>
                <a:cubicBezTo>
                  <a:pt x="1422" y="1438"/>
                  <a:pt x="1422" y="1438"/>
                  <a:pt x="1422" y="1437"/>
                </a:cubicBezTo>
                <a:cubicBezTo>
                  <a:pt x="1421" y="1437"/>
                  <a:pt x="1421" y="1437"/>
                  <a:pt x="1421" y="1436"/>
                </a:cubicBezTo>
                <a:cubicBezTo>
                  <a:pt x="1420" y="1436"/>
                  <a:pt x="1420" y="1436"/>
                  <a:pt x="1420" y="1436"/>
                </a:cubicBezTo>
                <a:cubicBezTo>
                  <a:pt x="1420" y="1436"/>
                  <a:pt x="1420" y="1436"/>
                  <a:pt x="1419" y="1435"/>
                </a:cubicBezTo>
                <a:cubicBezTo>
                  <a:pt x="1419" y="1435"/>
                  <a:pt x="1419" y="1435"/>
                  <a:pt x="1419" y="1435"/>
                </a:cubicBezTo>
                <a:cubicBezTo>
                  <a:pt x="1419" y="1435"/>
                  <a:pt x="1418" y="1435"/>
                  <a:pt x="1418" y="1435"/>
                </a:cubicBezTo>
                <a:cubicBezTo>
                  <a:pt x="1418" y="1434"/>
                  <a:pt x="1417" y="1434"/>
                  <a:pt x="1417" y="1434"/>
                </a:cubicBezTo>
                <a:cubicBezTo>
                  <a:pt x="1417" y="1434"/>
                  <a:pt x="1416" y="1433"/>
                  <a:pt x="1416" y="1433"/>
                </a:cubicBezTo>
                <a:cubicBezTo>
                  <a:pt x="1415" y="1433"/>
                  <a:pt x="1415" y="1433"/>
                  <a:pt x="1414" y="1433"/>
                </a:cubicBezTo>
                <a:cubicBezTo>
                  <a:pt x="1414" y="1433"/>
                  <a:pt x="1414" y="1432"/>
                  <a:pt x="1414" y="1432"/>
                </a:cubicBezTo>
                <a:cubicBezTo>
                  <a:pt x="1414" y="1432"/>
                  <a:pt x="1413" y="1432"/>
                  <a:pt x="1413" y="1432"/>
                </a:cubicBezTo>
                <a:cubicBezTo>
                  <a:pt x="1413" y="1432"/>
                  <a:pt x="1412" y="1432"/>
                  <a:pt x="1411" y="1432"/>
                </a:cubicBezTo>
                <a:cubicBezTo>
                  <a:pt x="1411" y="1431"/>
                  <a:pt x="1411" y="1431"/>
                  <a:pt x="1411" y="1431"/>
                </a:cubicBezTo>
                <a:cubicBezTo>
                  <a:pt x="1411" y="1431"/>
                  <a:pt x="1410" y="1431"/>
                  <a:pt x="1410" y="1431"/>
                </a:cubicBezTo>
                <a:cubicBezTo>
                  <a:pt x="1410" y="1431"/>
                  <a:pt x="1409" y="1431"/>
                  <a:pt x="1409" y="1431"/>
                </a:cubicBezTo>
                <a:cubicBezTo>
                  <a:pt x="1409" y="1431"/>
                  <a:pt x="1409" y="1431"/>
                  <a:pt x="1408" y="1431"/>
                </a:cubicBezTo>
                <a:cubicBezTo>
                  <a:pt x="1408" y="1431"/>
                  <a:pt x="1408" y="1431"/>
                  <a:pt x="1407" y="1430"/>
                </a:cubicBezTo>
                <a:cubicBezTo>
                  <a:pt x="1407" y="1430"/>
                  <a:pt x="1406" y="1430"/>
                  <a:pt x="1406" y="1430"/>
                </a:cubicBezTo>
                <a:cubicBezTo>
                  <a:pt x="1405" y="1430"/>
                  <a:pt x="1405" y="1430"/>
                  <a:pt x="1404" y="1430"/>
                </a:cubicBezTo>
                <a:cubicBezTo>
                  <a:pt x="1404" y="1430"/>
                  <a:pt x="1404" y="1430"/>
                  <a:pt x="1403" y="1430"/>
                </a:cubicBezTo>
                <a:cubicBezTo>
                  <a:pt x="1403" y="1430"/>
                  <a:pt x="1403" y="1430"/>
                  <a:pt x="1403" y="1430"/>
                </a:cubicBezTo>
                <a:cubicBezTo>
                  <a:pt x="1347" y="1204"/>
                  <a:pt x="1347" y="1204"/>
                  <a:pt x="1347" y="1204"/>
                </a:cubicBezTo>
                <a:cubicBezTo>
                  <a:pt x="1348" y="1204"/>
                  <a:pt x="1348" y="1204"/>
                  <a:pt x="1348" y="1204"/>
                </a:cubicBezTo>
                <a:cubicBezTo>
                  <a:pt x="1348" y="1204"/>
                  <a:pt x="1349" y="1203"/>
                  <a:pt x="1349" y="1203"/>
                </a:cubicBezTo>
                <a:cubicBezTo>
                  <a:pt x="1349" y="1203"/>
                  <a:pt x="1350" y="1203"/>
                  <a:pt x="1350" y="1202"/>
                </a:cubicBezTo>
                <a:cubicBezTo>
                  <a:pt x="1351" y="1202"/>
                  <a:pt x="1351" y="1202"/>
                  <a:pt x="1351" y="1201"/>
                </a:cubicBezTo>
                <a:cubicBezTo>
                  <a:pt x="1352" y="1201"/>
                  <a:pt x="1352" y="1201"/>
                  <a:pt x="1352" y="1201"/>
                </a:cubicBezTo>
                <a:cubicBezTo>
                  <a:pt x="1353" y="1200"/>
                  <a:pt x="1353" y="1200"/>
                  <a:pt x="1354" y="1200"/>
                </a:cubicBezTo>
                <a:cubicBezTo>
                  <a:pt x="1354" y="1199"/>
                  <a:pt x="1354" y="1199"/>
                  <a:pt x="1355" y="1199"/>
                </a:cubicBezTo>
                <a:cubicBezTo>
                  <a:pt x="1355" y="1198"/>
                  <a:pt x="1355" y="1198"/>
                  <a:pt x="1355" y="1198"/>
                </a:cubicBezTo>
                <a:cubicBezTo>
                  <a:pt x="1356" y="1197"/>
                  <a:pt x="1356" y="1197"/>
                  <a:pt x="1357" y="1196"/>
                </a:cubicBezTo>
                <a:cubicBezTo>
                  <a:pt x="1357" y="1196"/>
                  <a:pt x="1357" y="1196"/>
                  <a:pt x="1357" y="1195"/>
                </a:cubicBezTo>
                <a:cubicBezTo>
                  <a:pt x="1358" y="1195"/>
                  <a:pt x="1358" y="1194"/>
                  <a:pt x="1358" y="1194"/>
                </a:cubicBezTo>
                <a:cubicBezTo>
                  <a:pt x="1358" y="1194"/>
                  <a:pt x="1359" y="1193"/>
                  <a:pt x="1359" y="1193"/>
                </a:cubicBezTo>
                <a:cubicBezTo>
                  <a:pt x="1359" y="1192"/>
                  <a:pt x="1359" y="1192"/>
                  <a:pt x="1360" y="1191"/>
                </a:cubicBezTo>
                <a:cubicBezTo>
                  <a:pt x="1360" y="1191"/>
                  <a:pt x="1360" y="1191"/>
                  <a:pt x="1360" y="1190"/>
                </a:cubicBezTo>
                <a:cubicBezTo>
                  <a:pt x="1360" y="1190"/>
                  <a:pt x="1361" y="1189"/>
                  <a:pt x="1361" y="1189"/>
                </a:cubicBezTo>
                <a:cubicBezTo>
                  <a:pt x="1361" y="1188"/>
                  <a:pt x="1361" y="1188"/>
                  <a:pt x="1361" y="1187"/>
                </a:cubicBezTo>
                <a:cubicBezTo>
                  <a:pt x="1361" y="1187"/>
                  <a:pt x="1362" y="1187"/>
                  <a:pt x="1362" y="1186"/>
                </a:cubicBezTo>
                <a:cubicBezTo>
                  <a:pt x="1362" y="1186"/>
                  <a:pt x="1362" y="1186"/>
                  <a:pt x="1362" y="1186"/>
                </a:cubicBezTo>
                <a:cubicBezTo>
                  <a:pt x="1362" y="1185"/>
                  <a:pt x="1362" y="1185"/>
                  <a:pt x="1362" y="1184"/>
                </a:cubicBezTo>
                <a:cubicBezTo>
                  <a:pt x="1362" y="1184"/>
                  <a:pt x="1362" y="1184"/>
                  <a:pt x="1362" y="1183"/>
                </a:cubicBezTo>
                <a:cubicBezTo>
                  <a:pt x="1362" y="1183"/>
                  <a:pt x="1362" y="1182"/>
                  <a:pt x="1363" y="1181"/>
                </a:cubicBezTo>
                <a:cubicBezTo>
                  <a:pt x="1363" y="1181"/>
                  <a:pt x="1363" y="1181"/>
                  <a:pt x="1363" y="1180"/>
                </a:cubicBezTo>
                <a:cubicBezTo>
                  <a:pt x="1363" y="1180"/>
                  <a:pt x="1363" y="1179"/>
                  <a:pt x="1363" y="1179"/>
                </a:cubicBezTo>
                <a:cubicBezTo>
                  <a:pt x="1363" y="1178"/>
                  <a:pt x="1363" y="1178"/>
                  <a:pt x="1363" y="1177"/>
                </a:cubicBezTo>
                <a:cubicBezTo>
                  <a:pt x="1363" y="1177"/>
                  <a:pt x="1363" y="1176"/>
                  <a:pt x="1363" y="1176"/>
                </a:cubicBezTo>
                <a:cubicBezTo>
                  <a:pt x="1363" y="1175"/>
                  <a:pt x="1363" y="1175"/>
                  <a:pt x="1362" y="1174"/>
                </a:cubicBezTo>
                <a:cubicBezTo>
                  <a:pt x="1362" y="1174"/>
                  <a:pt x="1362" y="1174"/>
                  <a:pt x="1362" y="1173"/>
                </a:cubicBezTo>
                <a:cubicBezTo>
                  <a:pt x="1362" y="1173"/>
                  <a:pt x="1362" y="1172"/>
                  <a:pt x="1362" y="1172"/>
                </a:cubicBezTo>
                <a:cubicBezTo>
                  <a:pt x="1362" y="1172"/>
                  <a:pt x="1362" y="1171"/>
                  <a:pt x="1362" y="1171"/>
                </a:cubicBezTo>
                <a:cubicBezTo>
                  <a:pt x="1362" y="1171"/>
                  <a:pt x="1362" y="1171"/>
                  <a:pt x="1362" y="1171"/>
                </a:cubicBezTo>
                <a:cubicBezTo>
                  <a:pt x="1362" y="1171"/>
                  <a:pt x="1362" y="1170"/>
                  <a:pt x="1362" y="1170"/>
                </a:cubicBezTo>
                <a:cubicBezTo>
                  <a:pt x="1361" y="1170"/>
                  <a:pt x="1361" y="1169"/>
                  <a:pt x="1361" y="1168"/>
                </a:cubicBezTo>
                <a:cubicBezTo>
                  <a:pt x="1361" y="1168"/>
                  <a:pt x="1361" y="1168"/>
                  <a:pt x="1361" y="1167"/>
                </a:cubicBezTo>
                <a:cubicBezTo>
                  <a:pt x="1361" y="1167"/>
                  <a:pt x="1360" y="1167"/>
                  <a:pt x="1360" y="1166"/>
                </a:cubicBezTo>
                <a:cubicBezTo>
                  <a:pt x="1360" y="1166"/>
                  <a:pt x="1360" y="1166"/>
                  <a:pt x="1360" y="1166"/>
                </a:cubicBezTo>
                <a:cubicBezTo>
                  <a:pt x="1360" y="1165"/>
                  <a:pt x="1360" y="1165"/>
                  <a:pt x="1359" y="1164"/>
                </a:cubicBezTo>
                <a:cubicBezTo>
                  <a:pt x="1359" y="1164"/>
                  <a:pt x="1359" y="1164"/>
                  <a:pt x="1359" y="1164"/>
                </a:cubicBezTo>
                <a:cubicBezTo>
                  <a:pt x="1359" y="1164"/>
                  <a:pt x="1359" y="1163"/>
                  <a:pt x="1359" y="1163"/>
                </a:cubicBezTo>
                <a:cubicBezTo>
                  <a:pt x="1359" y="1163"/>
                  <a:pt x="1358" y="1162"/>
                  <a:pt x="1358" y="1162"/>
                </a:cubicBezTo>
                <a:cubicBezTo>
                  <a:pt x="1358" y="1161"/>
                  <a:pt x="1357" y="1161"/>
                  <a:pt x="1357" y="1161"/>
                </a:cubicBezTo>
                <a:cubicBezTo>
                  <a:pt x="1357" y="1160"/>
                  <a:pt x="1357" y="1160"/>
                  <a:pt x="1356" y="1160"/>
                </a:cubicBezTo>
                <a:cubicBezTo>
                  <a:pt x="1356" y="1159"/>
                  <a:pt x="1356" y="1159"/>
                  <a:pt x="1355" y="1159"/>
                </a:cubicBezTo>
                <a:cubicBezTo>
                  <a:pt x="1355" y="1158"/>
                  <a:pt x="1355" y="1158"/>
                  <a:pt x="1354" y="1157"/>
                </a:cubicBezTo>
                <a:cubicBezTo>
                  <a:pt x="1354" y="1157"/>
                  <a:pt x="1354" y="1157"/>
                  <a:pt x="1354" y="1157"/>
                </a:cubicBezTo>
                <a:cubicBezTo>
                  <a:pt x="1354" y="1157"/>
                  <a:pt x="1354" y="1157"/>
                  <a:pt x="1353" y="1156"/>
                </a:cubicBezTo>
                <a:cubicBezTo>
                  <a:pt x="1353" y="1156"/>
                  <a:pt x="1353" y="1156"/>
                  <a:pt x="1352" y="1156"/>
                </a:cubicBezTo>
                <a:cubicBezTo>
                  <a:pt x="1352" y="1155"/>
                  <a:pt x="1352" y="1155"/>
                  <a:pt x="1351" y="1154"/>
                </a:cubicBezTo>
                <a:cubicBezTo>
                  <a:pt x="1351" y="1154"/>
                  <a:pt x="1350" y="1154"/>
                  <a:pt x="1350" y="1154"/>
                </a:cubicBezTo>
                <a:cubicBezTo>
                  <a:pt x="1350" y="1153"/>
                  <a:pt x="1349" y="1153"/>
                  <a:pt x="1349" y="1153"/>
                </a:cubicBezTo>
                <a:cubicBezTo>
                  <a:pt x="1348" y="1153"/>
                  <a:pt x="1348" y="1152"/>
                  <a:pt x="1348" y="1152"/>
                </a:cubicBezTo>
                <a:cubicBezTo>
                  <a:pt x="1347" y="1152"/>
                  <a:pt x="1347" y="1152"/>
                  <a:pt x="1346" y="1151"/>
                </a:cubicBezTo>
                <a:cubicBezTo>
                  <a:pt x="1346" y="1151"/>
                  <a:pt x="1345" y="1151"/>
                  <a:pt x="1345" y="1151"/>
                </a:cubicBezTo>
                <a:cubicBezTo>
                  <a:pt x="1345" y="1151"/>
                  <a:pt x="1344" y="1150"/>
                  <a:pt x="1344" y="1150"/>
                </a:cubicBezTo>
                <a:cubicBezTo>
                  <a:pt x="1343" y="1150"/>
                  <a:pt x="1343" y="1150"/>
                  <a:pt x="1342" y="1150"/>
                </a:cubicBezTo>
                <a:cubicBezTo>
                  <a:pt x="1342" y="1150"/>
                  <a:pt x="1341" y="1149"/>
                  <a:pt x="1341" y="1149"/>
                </a:cubicBezTo>
                <a:cubicBezTo>
                  <a:pt x="1341" y="1149"/>
                  <a:pt x="1341" y="1149"/>
                  <a:pt x="1341" y="1149"/>
                </a:cubicBezTo>
                <a:cubicBezTo>
                  <a:pt x="1340" y="1149"/>
                  <a:pt x="1340" y="1149"/>
                  <a:pt x="1339" y="1149"/>
                </a:cubicBezTo>
                <a:cubicBezTo>
                  <a:pt x="1339" y="1149"/>
                  <a:pt x="1338" y="1149"/>
                  <a:pt x="1338" y="1149"/>
                </a:cubicBezTo>
                <a:cubicBezTo>
                  <a:pt x="1337" y="1149"/>
                  <a:pt x="1337" y="1149"/>
                  <a:pt x="1336" y="1148"/>
                </a:cubicBezTo>
                <a:cubicBezTo>
                  <a:pt x="1336" y="1148"/>
                  <a:pt x="1335" y="1148"/>
                  <a:pt x="1335" y="1148"/>
                </a:cubicBezTo>
                <a:cubicBezTo>
                  <a:pt x="1334" y="1148"/>
                  <a:pt x="1334" y="1148"/>
                  <a:pt x="1333" y="1148"/>
                </a:cubicBezTo>
                <a:cubicBezTo>
                  <a:pt x="1333" y="1148"/>
                  <a:pt x="1332" y="1148"/>
                  <a:pt x="1332" y="1148"/>
                </a:cubicBezTo>
                <a:cubicBezTo>
                  <a:pt x="1332" y="1148"/>
                  <a:pt x="1331" y="1148"/>
                  <a:pt x="1331" y="1148"/>
                </a:cubicBezTo>
                <a:cubicBezTo>
                  <a:pt x="1330" y="1148"/>
                  <a:pt x="1330" y="1148"/>
                  <a:pt x="1329" y="1148"/>
                </a:cubicBezTo>
                <a:cubicBezTo>
                  <a:pt x="1329" y="1149"/>
                  <a:pt x="1328" y="1149"/>
                  <a:pt x="1328" y="1149"/>
                </a:cubicBezTo>
                <a:cubicBezTo>
                  <a:pt x="1327" y="1149"/>
                  <a:pt x="1327" y="1149"/>
                  <a:pt x="1326" y="1149"/>
                </a:cubicBezTo>
                <a:cubicBezTo>
                  <a:pt x="1326" y="1149"/>
                  <a:pt x="1326" y="1149"/>
                  <a:pt x="1326" y="1149"/>
                </a:cubicBezTo>
                <a:cubicBezTo>
                  <a:pt x="1325" y="1149"/>
                  <a:pt x="1325" y="1149"/>
                  <a:pt x="1325" y="1149"/>
                </a:cubicBezTo>
                <a:cubicBezTo>
                  <a:pt x="1324" y="1150"/>
                  <a:pt x="1324" y="1150"/>
                  <a:pt x="1323" y="1150"/>
                </a:cubicBezTo>
                <a:cubicBezTo>
                  <a:pt x="1323" y="1150"/>
                  <a:pt x="1322" y="1150"/>
                  <a:pt x="1322" y="1150"/>
                </a:cubicBezTo>
                <a:cubicBezTo>
                  <a:pt x="1321" y="1151"/>
                  <a:pt x="1321" y="1151"/>
                  <a:pt x="1321" y="1151"/>
                </a:cubicBezTo>
                <a:cubicBezTo>
                  <a:pt x="1320" y="1151"/>
                  <a:pt x="1320" y="1151"/>
                  <a:pt x="1319" y="1152"/>
                </a:cubicBezTo>
                <a:cubicBezTo>
                  <a:pt x="1319" y="1152"/>
                  <a:pt x="1318" y="1152"/>
                  <a:pt x="1318" y="1152"/>
                </a:cubicBezTo>
                <a:cubicBezTo>
                  <a:pt x="1318" y="1152"/>
                  <a:pt x="1317" y="1153"/>
                  <a:pt x="1317" y="1153"/>
                </a:cubicBezTo>
                <a:cubicBezTo>
                  <a:pt x="1316" y="1153"/>
                  <a:pt x="1316" y="1154"/>
                  <a:pt x="1316" y="1154"/>
                </a:cubicBezTo>
                <a:cubicBezTo>
                  <a:pt x="1315" y="1154"/>
                  <a:pt x="1315" y="1154"/>
                  <a:pt x="1314" y="1155"/>
                </a:cubicBezTo>
                <a:cubicBezTo>
                  <a:pt x="1314" y="1155"/>
                  <a:pt x="1314" y="1155"/>
                  <a:pt x="1313" y="1156"/>
                </a:cubicBezTo>
                <a:cubicBezTo>
                  <a:pt x="1313" y="1156"/>
                  <a:pt x="1313" y="1156"/>
                  <a:pt x="1312" y="1157"/>
                </a:cubicBezTo>
                <a:cubicBezTo>
                  <a:pt x="1312" y="1157"/>
                  <a:pt x="1312" y="1157"/>
                  <a:pt x="1311" y="1158"/>
                </a:cubicBezTo>
                <a:cubicBezTo>
                  <a:pt x="1311" y="1158"/>
                  <a:pt x="1311" y="1158"/>
                  <a:pt x="1310" y="1159"/>
                </a:cubicBezTo>
                <a:cubicBezTo>
                  <a:pt x="1310" y="1159"/>
                  <a:pt x="1310" y="1159"/>
                  <a:pt x="1309" y="1160"/>
                </a:cubicBezTo>
                <a:cubicBezTo>
                  <a:pt x="1309" y="1160"/>
                  <a:pt x="1309" y="1161"/>
                  <a:pt x="1309" y="1161"/>
                </a:cubicBezTo>
                <a:cubicBezTo>
                  <a:pt x="1308" y="1161"/>
                  <a:pt x="1308" y="1162"/>
                  <a:pt x="1308" y="1162"/>
                </a:cubicBezTo>
                <a:cubicBezTo>
                  <a:pt x="1308" y="1162"/>
                  <a:pt x="1307" y="1162"/>
                  <a:pt x="1307" y="1162"/>
                </a:cubicBezTo>
                <a:cubicBezTo>
                  <a:pt x="1084" y="1098"/>
                  <a:pt x="1084" y="1098"/>
                  <a:pt x="1084" y="1098"/>
                </a:cubicBezTo>
                <a:cubicBezTo>
                  <a:pt x="1084" y="1097"/>
                  <a:pt x="1084" y="1097"/>
                  <a:pt x="1084" y="1096"/>
                </a:cubicBezTo>
                <a:cubicBezTo>
                  <a:pt x="1084" y="1096"/>
                  <a:pt x="1084" y="1096"/>
                  <a:pt x="1084" y="1095"/>
                </a:cubicBezTo>
                <a:cubicBezTo>
                  <a:pt x="1084" y="1095"/>
                  <a:pt x="1084" y="1094"/>
                  <a:pt x="1084" y="1093"/>
                </a:cubicBezTo>
                <a:cubicBezTo>
                  <a:pt x="1084" y="1093"/>
                  <a:pt x="1084" y="1093"/>
                  <a:pt x="1084" y="1092"/>
                </a:cubicBezTo>
                <a:cubicBezTo>
                  <a:pt x="1083" y="1092"/>
                  <a:pt x="1083" y="1091"/>
                  <a:pt x="1083" y="1091"/>
                </a:cubicBezTo>
                <a:cubicBezTo>
                  <a:pt x="1083" y="1090"/>
                  <a:pt x="1083" y="1090"/>
                  <a:pt x="1083" y="1090"/>
                </a:cubicBezTo>
                <a:cubicBezTo>
                  <a:pt x="1083" y="1090"/>
                  <a:pt x="1083" y="1090"/>
                  <a:pt x="1083" y="1089"/>
                </a:cubicBezTo>
                <a:cubicBezTo>
                  <a:pt x="1083" y="1089"/>
                  <a:pt x="1083" y="1089"/>
                  <a:pt x="1083" y="1088"/>
                </a:cubicBezTo>
                <a:cubicBezTo>
                  <a:pt x="1083" y="1088"/>
                  <a:pt x="1082" y="1088"/>
                  <a:pt x="1082" y="1088"/>
                </a:cubicBezTo>
                <a:cubicBezTo>
                  <a:pt x="1082" y="1087"/>
                  <a:pt x="1082" y="1087"/>
                  <a:pt x="1082" y="1086"/>
                </a:cubicBezTo>
                <a:cubicBezTo>
                  <a:pt x="1082" y="1086"/>
                  <a:pt x="1082" y="1085"/>
                  <a:pt x="1081" y="1085"/>
                </a:cubicBezTo>
                <a:cubicBezTo>
                  <a:pt x="1081" y="1085"/>
                  <a:pt x="1081" y="1084"/>
                  <a:pt x="1081" y="1084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2"/>
                  <a:pt x="1079" y="1082"/>
                  <a:pt x="1079" y="1081"/>
                </a:cubicBezTo>
                <a:cubicBezTo>
                  <a:pt x="1079" y="1081"/>
                  <a:pt x="1079" y="1080"/>
                  <a:pt x="1078" y="1080"/>
                </a:cubicBezTo>
                <a:cubicBezTo>
                  <a:pt x="1078" y="1080"/>
                  <a:pt x="1078" y="1079"/>
                  <a:pt x="1077" y="1079"/>
                </a:cubicBezTo>
                <a:cubicBezTo>
                  <a:pt x="1077" y="1078"/>
                  <a:pt x="1077" y="1078"/>
                  <a:pt x="1077" y="1078"/>
                </a:cubicBezTo>
                <a:cubicBezTo>
                  <a:pt x="1076" y="1077"/>
                  <a:pt x="1076" y="1077"/>
                  <a:pt x="1076" y="1077"/>
                </a:cubicBezTo>
                <a:cubicBezTo>
                  <a:pt x="1075" y="1076"/>
                  <a:pt x="1075" y="1076"/>
                  <a:pt x="1075" y="1076"/>
                </a:cubicBezTo>
                <a:cubicBezTo>
                  <a:pt x="1074" y="1075"/>
                  <a:pt x="1074" y="1075"/>
                  <a:pt x="1074" y="1075"/>
                </a:cubicBezTo>
                <a:cubicBezTo>
                  <a:pt x="1073" y="1074"/>
                  <a:pt x="1073" y="1074"/>
                  <a:pt x="1072" y="1074"/>
                </a:cubicBezTo>
                <a:cubicBezTo>
                  <a:pt x="1072" y="1073"/>
                  <a:pt x="1072" y="1073"/>
                  <a:pt x="1071" y="1073"/>
                </a:cubicBezTo>
                <a:cubicBezTo>
                  <a:pt x="1071" y="1073"/>
                  <a:pt x="1070" y="1072"/>
                  <a:pt x="1070" y="1072"/>
                </a:cubicBezTo>
                <a:cubicBezTo>
                  <a:pt x="1070" y="1072"/>
                  <a:pt x="1069" y="1072"/>
                  <a:pt x="1069" y="1071"/>
                </a:cubicBezTo>
                <a:cubicBezTo>
                  <a:pt x="1068" y="1071"/>
                  <a:pt x="1068" y="1071"/>
                  <a:pt x="1067" y="1071"/>
                </a:cubicBezTo>
                <a:cubicBezTo>
                  <a:pt x="1067" y="1070"/>
                  <a:pt x="1067" y="1070"/>
                  <a:pt x="1066" y="1070"/>
                </a:cubicBezTo>
                <a:cubicBezTo>
                  <a:pt x="1066" y="1070"/>
                  <a:pt x="1065" y="1070"/>
                  <a:pt x="1065" y="1069"/>
                </a:cubicBezTo>
                <a:cubicBezTo>
                  <a:pt x="1064" y="1069"/>
                  <a:pt x="1064" y="1069"/>
                  <a:pt x="1063" y="1069"/>
                </a:cubicBezTo>
                <a:cubicBezTo>
                  <a:pt x="1063" y="1069"/>
                  <a:pt x="1063" y="1069"/>
                  <a:pt x="1062" y="1069"/>
                </a:cubicBezTo>
                <a:cubicBezTo>
                  <a:pt x="1062" y="1069"/>
                  <a:pt x="1062" y="1069"/>
                  <a:pt x="1062" y="1069"/>
                </a:cubicBezTo>
                <a:cubicBezTo>
                  <a:pt x="1062" y="1068"/>
                  <a:pt x="1061" y="1068"/>
                  <a:pt x="1060" y="1068"/>
                </a:cubicBezTo>
                <a:cubicBezTo>
                  <a:pt x="1060" y="1068"/>
                  <a:pt x="1060" y="1068"/>
                  <a:pt x="1059" y="1068"/>
                </a:cubicBezTo>
                <a:cubicBezTo>
                  <a:pt x="1059" y="1068"/>
                  <a:pt x="1058" y="1068"/>
                  <a:pt x="1057" y="1068"/>
                </a:cubicBezTo>
                <a:cubicBezTo>
                  <a:pt x="1057" y="1068"/>
                  <a:pt x="1057" y="1068"/>
                  <a:pt x="1056" y="1068"/>
                </a:cubicBezTo>
                <a:cubicBezTo>
                  <a:pt x="1056" y="1068"/>
                  <a:pt x="1055" y="1068"/>
                  <a:pt x="1055" y="1067"/>
                </a:cubicBezTo>
                <a:cubicBezTo>
                  <a:pt x="999" y="842"/>
                  <a:pt x="999" y="842"/>
                  <a:pt x="999" y="842"/>
                </a:cubicBezTo>
                <a:cubicBezTo>
                  <a:pt x="999" y="842"/>
                  <a:pt x="999" y="841"/>
                  <a:pt x="1000" y="841"/>
                </a:cubicBezTo>
                <a:cubicBezTo>
                  <a:pt x="1000" y="841"/>
                  <a:pt x="1000" y="841"/>
                  <a:pt x="1000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0"/>
                  <a:pt x="1002" y="840"/>
                  <a:pt x="1002" y="840"/>
                </a:cubicBezTo>
                <a:cubicBezTo>
                  <a:pt x="1002" y="840"/>
                  <a:pt x="1003" y="839"/>
                  <a:pt x="1003" y="839"/>
                </a:cubicBezTo>
                <a:cubicBezTo>
                  <a:pt x="1004" y="839"/>
                  <a:pt x="1004" y="838"/>
                  <a:pt x="1004" y="838"/>
                </a:cubicBezTo>
                <a:cubicBezTo>
                  <a:pt x="1005" y="838"/>
                  <a:pt x="1005" y="837"/>
                  <a:pt x="1005" y="837"/>
                </a:cubicBezTo>
                <a:cubicBezTo>
                  <a:pt x="1005" y="837"/>
                  <a:pt x="1005" y="837"/>
                  <a:pt x="1005" y="837"/>
                </a:cubicBezTo>
                <a:cubicBezTo>
                  <a:pt x="1005" y="837"/>
                  <a:pt x="1005" y="837"/>
                  <a:pt x="1006" y="837"/>
                </a:cubicBezTo>
                <a:cubicBezTo>
                  <a:pt x="1006" y="837"/>
                  <a:pt x="1006" y="836"/>
                  <a:pt x="1006" y="836"/>
                </a:cubicBezTo>
                <a:cubicBezTo>
                  <a:pt x="1007" y="836"/>
                  <a:pt x="1007" y="835"/>
                  <a:pt x="1007" y="835"/>
                </a:cubicBezTo>
                <a:cubicBezTo>
                  <a:pt x="1008" y="835"/>
                  <a:pt x="1008" y="834"/>
                  <a:pt x="1008" y="834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2"/>
                  <a:pt x="1009" y="832"/>
                </a:cubicBezTo>
                <a:cubicBezTo>
                  <a:pt x="1010" y="832"/>
                  <a:pt x="1010" y="832"/>
                  <a:pt x="1010" y="831"/>
                </a:cubicBezTo>
                <a:cubicBezTo>
                  <a:pt x="1010" y="831"/>
                  <a:pt x="1010" y="831"/>
                  <a:pt x="1011" y="830"/>
                </a:cubicBezTo>
                <a:cubicBezTo>
                  <a:pt x="1011" y="830"/>
                  <a:pt x="1011" y="829"/>
                  <a:pt x="1011" y="829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012" y="827"/>
                  <a:pt x="1012" y="827"/>
                  <a:pt x="1012" y="827"/>
                </a:cubicBezTo>
                <a:cubicBezTo>
                  <a:pt x="1012" y="827"/>
                  <a:pt x="1012" y="827"/>
                  <a:pt x="1013" y="826"/>
                </a:cubicBezTo>
                <a:cubicBezTo>
                  <a:pt x="1013" y="826"/>
                  <a:pt x="1013" y="825"/>
                  <a:pt x="1013" y="825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4" y="823"/>
                  <a:pt x="1014" y="823"/>
                  <a:pt x="1014" y="822"/>
                </a:cubicBezTo>
                <a:cubicBezTo>
                  <a:pt x="1014" y="822"/>
                  <a:pt x="1014" y="822"/>
                  <a:pt x="1014" y="822"/>
                </a:cubicBezTo>
                <a:cubicBezTo>
                  <a:pt x="1014" y="821"/>
                  <a:pt x="1014" y="821"/>
                  <a:pt x="1014" y="821"/>
                </a:cubicBezTo>
                <a:cubicBezTo>
                  <a:pt x="1014" y="820"/>
                  <a:pt x="1014" y="819"/>
                  <a:pt x="1014" y="819"/>
                </a:cubicBezTo>
                <a:cubicBezTo>
                  <a:pt x="1014" y="818"/>
                  <a:pt x="1014" y="818"/>
                  <a:pt x="1014" y="818"/>
                </a:cubicBezTo>
                <a:cubicBezTo>
                  <a:pt x="1015" y="817"/>
                  <a:pt x="1015" y="817"/>
                  <a:pt x="1015" y="816"/>
                </a:cubicBezTo>
                <a:cubicBezTo>
                  <a:pt x="1015" y="816"/>
                  <a:pt x="1015" y="816"/>
                  <a:pt x="1015" y="816"/>
                </a:cubicBezTo>
                <a:cubicBezTo>
                  <a:pt x="1015" y="815"/>
                  <a:pt x="1015" y="815"/>
                  <a:pt x="1015" y="815"/>
                </a:cubicBezTo>
                <a:cubicBezTo>
                  <a:pt x="1015" y="814"/>
                  <a:pt x="1014" y="814"/>
                  <a:pt x="1014" y="813"/>
                </a:cubicBezTo>
                <a:cubicBezTo>
                  <a:pt x="1014" y="813"/>
                  <a:pt x="1014" y="812"/>
                  <a:pt x="1014" y="812"/>
                </a:cubicBezTo>
                <a:cubicBezTo>
                  <a:pt x="1014" y="811"/>
                  <a:pt x="1014" y="811"/>
                  <a:pt x="1014" y="811"/>
                </a:cubicBezTo>
                <a:cubicBezTo>
                  <a:pt x="1014" y="811"/>
                  <a:pt x="1014" y="810"/>
                  <a:pt x="1014" y="810"/>
                </a:cubicBezTo>
                <a:cubicBezTo>
                  <a:pt x="1014" y="810"/>
                  <a:pt x="1014" y="809"/>
                  <a:pt x="1014" y="809"/>
                </a:cubicBezTo>
                <a:cubicBezTo>
                  <a:pt x="1014" y="809"/>
                  <a:pt x="1014" y="808"/>
                  <a:pt x="1014" y="808"/>
                </a:cubicBezTo>
                <a:cubicBezTo>
                  <a:pt x="1014" y="808"/>
                  <a:pt x="1014" y="808"/>
                  <a:pt x="1013" y="808"/>
                </a:cubicBezTo>
                <a:cubicBezTo>
                  <a:pt x="1013" y="807"/>
                  <a:pt x="1013" y="806"/>
                  <a:pt x="1013" y="806"/>
                </a:cubicBezTo>
                <a:cubicBezTo>
                  <a:pt x="1013" y="806"/>
                  <a:pt x="1013" y="805"/>
                  <a:pt x="1013" y="805"/>
                </a:cubicBezTo>
                <a:cubicBezTo>
                  <a:pt x="1013" y="805"/>
                  <a:pt x="1012" y="805"/>
                  <a:pt x="1012" y="804"/>
                </a:cubicBezTo>
                <a:cubicBezTo>
                  <a:pt x="1012" y="804"/>
                  <a:pt x="1012" y="804"/>
                  <a:pt x="1012" y="803"/>
                </a:cubicBezTo>
                <a:cubicBezTo>
                  <a:pt x="1012" y="803"/>
                  <a:pt x="1011" y="802"/>
                  <a:pt x="1011" y="802"/>
                </a:cubicBezTo>
                <a:cubicBezTo>
                  <a:pt x="1011" y="802"/>
                  <a:pt x="1011" y="801"/>
                  <a:pt x="1011" y="801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80" y="641"/>
                  <a:pt x="1180" y="641"/>
                  <a:pt x="1181" y="641"/>
                </a:cubicBezTo>
                <a:cubicBezTo>
                  <a:pt x="1181" y="641"/>
                  <a:pt x="1181" y="642"/>
                  <a:pt x="1182" y="642"/>
                </a:cubicBezTo>
                <a:close/>
                <a:moveTo>
                  <a:pt x="651" y="479"/>
                </a:moveTo>
                <a:cubicBezTo>
                  <a:pt x="651" y="479"/>
                  <a:pt x="652" y="479"/>
                  <a:pt x="652" y="478"/>
                </a:cubicBezTo>
                <a:cubicBezTo>
                  <a:pt x="652" y="478"/>
                  <a:pt x="653" y="478"/>
                  <a:pt x="653" y="478"/>
                </a:cubicBezTo>
                <a:cubicBezTo>
                  <a:pt x="654" y="477"/>
                  <a:pt x="656" y="476"/>
                  <a:pt x="657" y="475"/>
                </a:cubicBezTo>
                <a:cubicBezTo>
                  <a:pt x="657" y="475"/>
                  <a:pt x="657" y="475"/>
                  <a:pt x="657" y="474"/>
                </a:cubicBezTo>
                <a:cubicBezTo>
                  <a:pt x="657" y="474"/>
                  <a:pt x="657" y="474"/>
                  <a:pt x="657" y="474"/>
                </a:cubicBezTo>
                <a:cubicBezTo>
                  <a:pt x="659" y="473"/>
                  <a:pt x="660" y="472"/>
                  <a:pt x="661" y="470"/>
                </a:cubicBezTo>
                <a:cubicBezTo>
                  <a:pt x="661" y="470"/>
                  <a:pt x="661" y="470"/>
                  <a:pt x="661" y="469"/>
                </a:cubicBezTo>
                <a:cubicBezTo>
                  <a:pt x="662" y="468"/>
                  <a:pt x="663" y="467"/>
                  <a:pt x="664" y="465"/>
                </a:cubicBezTo>
                <a:cubicBezTo>
                  <a:pt x="664" y="465"/>
                  <a:pt x="664" y="465"/>
                  <a:pt x="664" y="464"/>
                </a:cubicBezTo>
                <a:cubicBezTo>
                  <a:pt x="665" y="463"/>
                  <a:pt x="665" y="462"/>
                  <a:pt x="665" y="460"/>
                </a:cubicBezTo>
                <a:cubicBezTo>
                  <a:pt x="665" y="460"/>
                  <a:pt x="666" y="460"/>
                  <a:pt x="666" y="460"/>
                </a:cubicBezTo>
                <a:cubicBezTo>
                  <a:pt x="666" y="459"/>
                  <a:pt x="666" y="459"/>
                  <a:pt x="666" y="459"/>
                </a:cubicBezTo>
                <a:cubicBezTo>
                  <a:pt x="666" y="458"/>
                  <a:pt x="666" y="458"/>
                  <a:pt x="666" y="458"/>
                </a:cubicBezTo>
                <a:cubicBezTo>
                  <a:pt x="666" y="456"/>
                  <a:pt x="666" y="455"/>
                  <a:pt x="666" y="454"/>
                </a:cubicBezTo>
                <a:cubicBezTo>
                  <a:pt x="666" y="454"/>
                  <a:pt x="666" y="453"/>
                  <a:pt x="666" y="453"/>
                </a:cubicBezTo>
                <a:cubicBezTo>
                  <a:pt x="666" y="453"/>
                  <a:pt x="666" y="452"/>
                  <a:pt x="666" y="452"/>
                </a:cubicBezTo>
                <a:cubicBezTo>
                  <a:pt x="666" y="451"/>
                  <a:pt x="666" y="449"/>
                  <a:pt x="666" y="448"/>
                </a:cubicBezTo>
                <a:cubicBezTo>
                  <a:pt x="666" y="448"/>
                  <a:pt x="666" y="448"/>
                  <a:pt x="666" y="447"/>
                </a:cubicBezTo>
                <a:cubicBezTo>
                  <a:pt x="666" y="447"/>
                  <a:pt x="666" y="446"/>
                  <a:pt x="665" y="446"/>
                </a:cubicBezTo>
                <a:cubicBezTo>
                  <a:pt x="665" y="445"/>
                  <a:pt x="665" y="444"/>
                  <a:pt x="664" y="442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1"/>
                  <a:pt x="663" y="440"/>
                  <a:pt x="663" y="439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2" y="278"/>
                  <a:pt x="832" y="279"/>
                </a:cubicBezTo>
                <a:cubicBezTo>
                  <a:pt x="833" y="279"/>
                  <a:pt x="833" y="279"/>
                  <a:pt x="834" y="279"/>
                </a:cubicBezTo>
                <a:cubicBezTo>
                  <a:pt x="834" y="279"/>
                  <a:pt x="834" y="279"/>
                  <a:pt x="834" y="279"/>
                </a:cubicBezTo>
                <a:cubicBezTo>
                  <a:pt x="835" y="280"/>
                  <a:pt x="835" y="280"/>
                  <a:pt x="835" y="280"/>
                </a:cubicBezTo>
                <a:cubicBezTo>
                  <a:pt x="836" y="280"/>
                  <a:pt x="836" y="280"/>
                  <a:pt x="837" y="280"/>
                </a:cubicBezTo>
                <a:cubicBezTo>
                  <a:pt x="837" y="280"/>
                  <a:pt x="837" y="281"/>
                  <a:pt x="838" y="281"/>
                </a:cubicBezTo>
                <a:cubicBezTo>
                  <a:pt x="838" y="281"/>
                  <a:pt x="838" y="281"/>
                  <a:pt x="838" y="281"/>
                </a:cubicBezTo>
                <a:cubicBezTo>
                  <a:pt x="838" y="281"/>
                  <a:pt x="839" y="281"/>
                  <a:pt x="839" y="281"/>
                </a:cubicBezTo>
                <a:cubicBezTo>
                  <a:pt x="839" y="281"/>
                  <a:pt x="840" y="281"/>
                  <a:pt x="840" y="281"/>
                </a:cubicBezTo>
                <a:cubicBezTo>
                  <a:pt x="840" y="281"/>
                  <a:pt x="840" y="281"/>
                  <a:pt x="841" y="281"/>
                </a:cubicBezTo>
                <a:cubicBezTo>
                  <a:pt x="841" y="281"/>
                  <a:pt x="842" y="281"/>
                  <a:pt x="843" y="282"/>
                </a:cubicBezTo>
                <a:cubicBezTo>
                  <a:pt x="843" y="282"/>
                  <a:pt x="843" y="282"/>
                  <a:pt x="844" y="282"/>
                </a:cubicBezTo>
                <a:cubicBezTo>
                  <a:pt x="844" y="282"/>
                  <a:pt x="845" y="282"/>
                  <a:pt x="845" y="282"/>
                </a:cubicBezTo>
                <a:cubicBezTo>
                  <a:pt x="845" y="282"/>
                  <a:pt x="845" y="282"/>
                  <a:pt x="845" y="282"/>
                </a:cubicBezTo>
                <a:cubicBezTo>
                  <a:pt x="846" y="282"/>
                  <a:pt x="846" y="282"/>
                  <a:pt x="847" y="282"/>
                </a:cubicBezTo>
                <a:cubicBezTo>
                  <a:pt x="847" y="282"/>
                  <a:pt x="848" y="282"/>
                  <a:pt x="848" y="282"/>
                </a:cubicBezTo>
                <a:cubicBezTo>
                  <a:pt x="849" y="282"/>
                  <a:pt x="849" y="282"/>
                  <a:pt x="850" y="281"/>
                </a:cubicBezTo>
                <a:cubicBezTo>
                  <a:pt x="850" y="281"/>
                  <a:pt x="850" y="281"/>
                  <a:pt x="851" y="281"/>
                </a:cubicBezTo>
                <a:cubicBezTo>
                  <a:pt x="851" y="281"/>
                  <a:pt x="851" y="281"/>
                  <a:pt x="851" y="281"/>
                </a:cubicBezTo>
                <a:cubicBezTo>
                  <a:pt x="852" y="281"/>
                  <a:pt x="852" y="281"/>
                  <a:pt x="853" y="281"/>
                </a:cubicBezTo>
                <a:cubicBezTo>
                  <a:pt x="853" y="281"/>
                  <a:pt x="853" y="281"/>
                  <a:pt x="853" y="281"/>
                </a:cubicBezTo>
                <a:cubicBezTo>
                  <a:pt x="853" y="281"/>
                  <a:pt x="854" y="281"/>
                  <a:pt x="854" y="281"/>
                </a:cubicBezTo>
                <a:cubicBezTo>
                  <a:pt x="854" y="280"/>
                  <a:pt x="855" y="280"/>
                  <a:pt x="855" y="280"/>
                </a:cubicBezTo>
                <a:cubicBezTo>
                  <a:pt x="856" y="280"/>
                  <a:pt x="856" y="280"/>
                  <a:pt x="856" y="280"/>
                </a:cubicBezTo>
                <a:cubicBezTo>
                  <a:pt x="856" y="280"/>
                  <a:pt x="857" y="280"/>
                  <a:pt x="857" y="280"/>
                </a:cubicBezTo>
                <a:cubicBezTo>
                  <a:pt x="857" y="279"/>
                  <a:pt x="858" y="279"/>
                  <a:pt x="858" y="279"/>
                </a:cubicBezTo>
                <a:cubicBezTo>
                  <a:pt x="859" y="279"/>
                  <a:pt x="859" y="279"/>
                  <a:pt x="860" y="278"/>
                </a:cubicBezTo>
                <a:cubicBezTo>
                  <a:pt x="860" y="278"/>
                  <a:pt x="860" y="278"/>
                  <a:pt x="861" y="278"/>
                </a:cubicBezTo>
                <a:cubicBezTo>
                  <a:pt x="861" y="278"/>
                  <a:pt x="861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3" y="276"/>
                  <a:pt x="863" y="276"/>
                </a:cubicBezTo>
                <a:cubicBezTo>
                  <a:pt x="864" y="276"/>
                  <a:pt x="864" y="276"/>
                  <a:pt x="864" y="275"/>
                </a:cubicBezTo>
                <a:cubicBezTo>
                  <a:pt x="865" y="275"/>
                  <a:pt x="865" y="275"/>
                  <a:pt x="865" y="274"/>
                </a:cubicBezTo>
                <a:cubicBezTo>
                  <a:pt x="866" y="274"/>
                  <a:pt x="866" y="274"/>
                  <a:pt x="866" y="274"/>
                </a:cubicBezTo>
                <a:cubicBezTo>
                  <a:pt x="866" y="274"/>
                  <a:pt x="866" y="273"/>
                  <a:pt x="867" y="273"/>
                </a:cubicBezTo>
                <a:cubicBezTo>
                  <a:pt x="867" y="273"/>
                  <a:pt x="867" y="273"/>
                  <a:pt x="867" y="273"/>
                </a:cubicBezTo>
                <a:cubicBezTo>
                  <a:pt x="867" y="273"/>
                  <a:pt x="867" y="273"/>
                  <a:pt x="868" y="272"/>
                </a:cubicBezTo>
                <a:cubicBezTo>
                  <a:pt x="868" y="272"/>
                  <a:pt x="868" y="272"/>
                  <a:pt x="868" y="271"/>
                </a:cubicBezTo>
                <a:cubicBezTo>
                  <a:pt x="869" y="271"/>
                  <a:pt x="869" y="271"/>
                  <a:pt x="869" y="270"/>
                </a:cubicBezTo>
                <a:cubicBezTo>
                  <a:pt x="870" y="270"/>
                  <a:pt x="870" y="269"/>
                  <a:pt x="870" y="269"/>
                </a:cubicBezTo>
                <a:cubicBezTo>
                  <a:pt x="870" y="269"/>
                  <a:pt x="870" y="269"/>
                  <a:pt x="870" y="269"/>
                </a:cubicBezTo>
                <a:cubicBezTo>
                  <a:pt x="870" y="269"/>
                  <a:pt x="870" y="269"/>
                  <a:pt x="871" y="269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3"/>
                  <a:pt x="1095" y="333"/>
                  <a:pt x="1095" y="334"/>
                </a:cubicBezTo>
                <a:cubicBezTo>
                  <a:pt x="1095" y="334"/>
                  <a:pt x="1095" y="334"/>
                  <a:pt x="1095" y="335"/>
                </a:cubicBezTo>
                <a:cubicBezTo>
                  <a:pt x="1095" y="335"/>
                  <a:pt x="1095" y="336"/>
                  <a:pt x="1095" y="337"/>
                </a:cubicBezTo>
                <a:cubicBezTo>
                  <a:pt x="1095" y="337"/>
                  <a:pt x="1095" y="337"/>
                  <a:pt x="1095" y="337"/>
                </a:cubicBezTo>
                <a:cubicBezTo>
                  <a:pt x="1095" y="338"/>
                  <a:pt x="1095" y="338"/>
                  <a:pt x="1095" y="338"/>
                </a:cubicBezTo>
                <a:cubicBezTo>
                  <a:pt x="1095" y="339"/>
                  <a:pt x="1095" y="339"/>
                  <a:pt x="1096" y="339"/>
                </a:cubicBezTo>
                <a:cubicBezTo>
                  <a:pt x="1096" y="340"/>
                  <a:pt x="1096" y="340"/>
                  <a:pt x="1096" y="340"/>
                </a:cubicBezTo>
                <a:cubicBezTo>
                  <a:pt x="1096" y="340"/>
                  <a:pt x="1096" y="340"/>
                  <a:pt x="1096" y="341"/>
                </a:cubicBezTo>
                <a:cubicBezTo>
                  <a:pt x="1096" y="341"/>
                  <a:pt x="1096" y="342"/>
                  <a:pt x="1096" y="342"/>
                </a:cubicBezTo>
                <a:cubicBezTo>
                  <a:pt x="1096" y="343"/>
                  <a:pt x="1097" y="343"/>
                  <a:pt x="1097" y="343"/>
                </a:cubicBezTo>
                <a:cubicBezTo>
                  <a:pt x="1097" y="343"/>
                  <a:pt x="1097" y="344"/>
                  <a:pt x="1097" y="344"/>
                </a:cubicBezTo>
                <a:cubicBezTo>
                  <a:pt x="1097" y="344"/>
                  <a:pt x="1097" y="345"/>
                  <a:pt x="1097" y="345"/>
                </a:cubicBezTo>
                <a:cubicBezTo>
                  <a:pt x="1098" y="345"/>
                  <a:pt x="1098" y="346"/>
                  <a:pt x="1098" y="346"/>
                </a:cubicBezTo>
                <a:cubicBezTo>
                  <a:pt x="1098" y="347"/>
                  <a:pt x="1098" y="347"/>
                  <a:pt x="1099" y="347"/>
                </a:cubicBezTo>
                <a:cubicBezTo>
                  <a:pt x="1099" y="348"/>
                  <a:pt x="1099" y="348"/>
                  <a:pt x="1099" y="348"/>
                </a:cubicBezTo>
                <a:cubicBezTo>
                  <a:pt x="1099" y="349"/>
                  <a:pt x="1099" y="349"/>
                  <a:pt x="1099" y="349"/>
                </a:cubicBezTo>
                <a:cubicBezTo>
                  <a:pt x="1100" y="349"/>
                  <a:pt x="1100" y="349"/>
                  <a:pt x="1100" y="349"/>
                </a:cubicBezTo>
                <a:cubicBezTo>
                  <a:pt x="1100" y="349"/>
                  <a:pt x="1100" y="350"/>
                  <a:pt x="1100" y="350"/>
                </a:cubicBezTo>
                <a:cubicBezTo>
                  <a:pt x="1101" y="350"/>
                  <a:pt x="1101" y="351"/>
                  <a:pt x="1101" y="351"/>
                </a:cubicBezTo>
                <a:cubicBezTo>
                  <a:pt x="1102" y="352"/>
                  <a:pt x="1102" y="352"/>
                  <a:pt x="1102" y="352"/>
                </a:cubicBezTo>
                <a:cubicBezTo>
                  <a:pt x="1102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4" y="354"/>
                  <a:pt x="1104" y="354"/>
                  <a:pt x="1104" y="354"/>
                </a:cubicBezTo>
                <a:cubicBezTo>
                  <a:pt x="1104" y="355"/>
                  <a:pt x="1105" y="355"/>
                  <a:pt x="1105" y="355"/>
                </a:cubicBezTo>
                <a:cubicBezTo>
                  <a:pt x="1106" y="356"/>
                  <a:pt x="1106" y="356"/>
                  <a:pt x="1106" y="356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8" y="357"/>
                  <a:pt x="1108" y="357"/>
                  <a:pt x="1108" y="357"/>
                </a:cubicBezTo>
                <a:cubicBezTo>
                  <a:pt x="1108" y="358"/>
                  <a:pt x="1108" y="358"/>
                  <a:pt x="1109" y="358"/>
                </a:cubicBezTo>
                <a:cubicBezTo>
                  <a:pt x="1109" y="358"/>
                  <a:pt x="1109" y="358"/>
                  <a:pt x="1110" y="359"/>
                </a:cubicBezTo>
                <a:cubicBezTo>
                  <a:pt x="1110" y="359"/>
                  <a:pt x="1111" y="359"/>
                  <a:pt x="1111" y="359"/>
                </a:cubicBezTo>
                <a:cubicBezTo>
                  <a:pt x="1112" y="360"/>
                  <a:pt x="1112" y="360"/>
                  <a:pt x="1112" y="360"/>
                </a:cubicBezTo>
                <a:cubicBezTo>
                  <a:pt x="1113" y="360"/>
                  <a:pt x="1113" y="360"/>
                  <a:pt x="1113" y="360"/>
                </a:cubicBezTo>
                <a:cubicBezTo>
                  <a:pt x="1113" y="360"/>
                  <a:pt x="1114" y="360"/>
                  <a:pt x="1114" y="361"/>
                </a:cubicBezTo>
                <a:cubicBezTo>
                  <a:pt x="1114" y="361"/>
                  <a:pt x="1115" y="361"/>
                  <a:pt x="1115" y="361"/>
                </a:cubicBezTo>
                <a:cubicBezTo>
                  <a:pt x="1116" y="361"/>
                  <a:pt x="1116" y="361"/>
                  <a:pt x="1116" y="361"/>
                </a:cubicBezTo>
                <a:cubicBezTo>
                  <a:pt x="1116" y="361"/>
                  <a:pt x="1117" y="361"/>
                  <a:pt x="1117" y="361"/>
                </a:cubicBezTo>
                <a:cubicBezTo>
                  <a:pt x="1117" y="362"/>
                  <a:pt x="1118" y="362"/>
                  <a:pt x="1118" y="362"/>
                </a:cubicBezTo>
                <a:cubicBezTo>
                  <a:pt x="1118" y="362"/>
                  <a:pt x="1118" y="362"/>
                  <a:pt x="1119" y="362"/>
                </a:cubicBezTo>
                <a:cubicBezTo>
                  <a:pt x="1119" y="362"/>
                  <a:pt x="1119" y="362"/>
                  <a:pt x="1120" y="362"/>
                </a:cubicBezTo>
                <a:cubicBezTo>
                  <a:pt x="1120" y="362"/>
                  <a:pt x="1121" y="362"/>
                  <a:pt x="1121" y="362"/>
                </a:cubicBezTo>
                <a:cubicBezTo>
                  <a:pt x="1122" y="362"/>
                  <a:pt x="1122" y="362"/>
                  <a:pt x="1123" y="362"/>
                </a:cubicBezTo>
                <a:cubicBezTo>
                  <a:pt x="1123" y="362"/>
                  <a:pt x="1123" y="362"/>
                  <a:pt x="1124" y="363"/>
                </a:cubicBezTo>
                <a:cubicBezTo>
                  <a:pt x="1124" y="363"/>
                  <a:pt x="1124" y="363"/>
                  <a:pt x="1124" y="363"/>
                </a:cubicBezTo>
                <a:cubicBezTo>
                  <a:pt x="1179" y="588"/>
                  <a:pt x="1179" y="588"/>
                  <a:pt x="1179" y="588"/>
                </a:cubicBezTo>
                <a:cubicBezTo>
                  <a:pt x="1179" y="588"/>
                  <a:pt x="1179" y="589"/>
                  <a:pt x="1179" y="589"/>
                </a:cubicBezTo>
                <a:cubicBezTo>
                  <a:pt x="1179" y="589"/>
                  <a:pt x="1179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7" y="590"/>
                  <a:pt x="1177" y="590"/>
                  <a:pt x="1177" y="590"/>
                </a:cubicBezTo>
                <a:cubicBezTo>
                  <a:pt x="1176" y="590"/>
                  <a:pt x="1176" y="591"/>
                  <a:pt x="1175" y="591"/>
                </a:cubicBezTo>
                <a:cubicBezTo>
                  <a:pt x="1175" y="591"/>
                  <a:pt x="1175" y="592"/>
                  <a:pt x="1174" y="592"/>
                </a:cubicBezTo>
                <a:cubicBezTo>
                  <a:pt x="1174" y="592"/>
                  <a:pt x="1174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4"/>
                  <a:pt x="1172" y="594"/>
                </a:cubicBezTo>
                <a:cubicBezTo>
                  <a:pt x="1172" y="594"/>
                  <a:pt x="1172" y="595"/>
                  <a:pt x="1171" y="595"/>
                </a:cubicBezTo>
                <a:cubicBezTo>
                  <a:pt x="1171" y="595"/>
                  <a:pt x="1171" y="596"/>
                  <a:pt x="1170" y="596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69" y="598"/>
                  <a:pt x="1169" y="598"/>
                </a:cubicBezTo>
                <a:cubicBezTo>
                  <a:pt x="1169" y="598"/>
                  <a:pt x="1169" y="598"/>
                  <a:pt x="1169" y="599"/>
                </a:cubicBezTo>
                <a:cubicBezTo>
                  <a:pt x="1169" y="599"/>
                  <a:pt x="1168" y="599"/>
                  <a:pt x="1168" y="600"/>
                </a:cubicBezTo>
                <a:cubicBezTo>
                  <a:pt x="1168" y="600"/>
                  <a:pt x="1168" y="601"/>
                  <a:pt x="1167" y="601"/>
                </a:cubicBezTo>
                <a:cubicBezTo>
                  <a:pt x="1167" y="601"/>
                  <a:pt x="1167" y="601"/>
                  <a:pt x="1167" y="602"/>
                </a:cubicBezTo>
                <a:cubicBezTo>
                  <a:pt x="1167" y="602"/>
                  <a:pt x="1167" y="602"/>
                  <a:pt x="1167" y="602"/>
                </a:cubicBezTo>
                <a:cubicBezTo>
                  <a:pt x="1167" y="603"/>
                  <a:pt x="1167" y="603"/>
                  <a:pt x="1167" y="603"/>
                </a:cubicBezTo>
                <a:cubicBezTo>
                  <a:pt x="1166" y="603"/>
                  <a:pt x="1166" y="603"/>
                  <a:pt x="1166" y="604"/>
                </a:cubicBezTo>
                <a:cubicBezTo>
                  <a:pt x="1166" y="604"/>
                  <a:pt x="1166" y="605"/>
                  <a:pt x="1166" y="605"/>
                </a:cubicBezTo>
                <a:cubicBezTo>
                  <a:pt x="1166" y="606"/>
                  <a:pt x="1165" y="606"/>
                  <a:pt x="1165" y="606"/>
                </a:cubicBezTo>
                <a:cubicBezTo>
                  <a:pt x="1165" y="606"/>
                  <a:pt x="1165" y="606"/>
                  <a:pt x="1165" y="606"/>
                </a:cubicBezTo>
                <a:cubicBezTo>
                  <a:pt x="1165" y="607"/>
                  <a:pt x="1165" y="607"/>
                  <a:pt x="1165" y="608"/>
                </a:cubicBezTo>
                <a:cubicBezTo>
                  <a:pt x="1165" y="608"/>
                  <a:pt x="1165" y="608"/>
                  <a:pt x="1165" y="608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10"/>
                  <a:pt x="1164" y="611"/>
                  <a:pt x="1164" y="611"/>
                </a:cubicBezTo>
                <a:cubicBezTo>
                  <a:pt x="1164" y="612"/>
                  <a:pt x="1164" y="612"/>
                  <a:pt x="1164" y="612"/>
                </a:cubicBezTo>
                <a:cubicBezTo>
                  <a:pt x="1164" y="613"/>
                  <a:pt x="1164" y="613"/>
                  <a:pt x="1164" y="614"/>
                </a:cubicBezTo>
                <a:cubicBezTo>
                  <a:pt x="1164" y="614"/>
                  <a:pt x="1164" y="614"/>
                  <a:pt x="1164" y="614"/>
                </a:cubicBezTo>
                <a:cubicBezTo>
                  <a:pt x="1164" y="615"/>
                  <a:pt x="1164" y="615"/>
                  <a:pt x="1164" y="615"/>
                </a:cubicBezTo>
                <a:cubicBezTo>
                  <a:pt x="1164" y="616"/>
                  <a:pt x="1164" y="616"/>
                  <a:pt x="1164" y="617"/>
                </a:cubicBezTo>
                <a:cubicBezTo>
                  <a:pt x="1164" y="617"/>
                  <a:pt x="1164" y="618"/>
                  <a:pt x="1164" y="618"/>
                </a:cubicBezTo>
                <a:cubicBezTo>
                  <a:pt x="1164" y="619"/>
                  <a:pt x="1165" y="619"/>
                  <a:pt x="1165" y="619"/>
                </a:cubicBezTo>
                <a:cubicBezTo>
                  <a:pt x="1165" y="619"/>
                  <a:pt x="1165" y="620"/>
                  <a:pt x="1165" y="620"/>
                </a:cubicBezTo>
                <a:cubicBezTo>
                  <a:pt x="1165" y="620"/>
                  <a:pt x="1165" y="621"/>
                  <a:pt x="1165" y="621"/>
                </a:cubicBezTo>
                <a:cubicBezTo>
                  <a:pt x="1165" y="621"/>
                  <a:pt x="1165" y="622"/>
                  <a:pt x="1165" y="622"/>
                </a:cubicBezTo>
                <a:cubicBezTo>
                  <a:pt x="1165" y="622"/>
                  <a:pt x="1165" y="622"/>
                  <a:pt x="1165" y="622"/>
                </a:cubicBezTo>
                <a:cubicBezTo>
                  <a:pt x="1165" y="623"/>
                  <a:pt x="1166" y="624"/>
                  <a:pt x="1166" y="624"/>
                </a:cubicBezTo>
                <a:cubicBezTo>
                  <a:pt x="1166" y="624"/>
                  <a:pt x="1166" y="625"/>
                  <a:pt x="1166" y="625"/>
                </a:cubicBezTo>
                <a:cubicBezTo>
                  <a:pt x="1166" y="625"/>
                  <a:pt x="1166" y="625"/>
                  <a:pt x="1166" y="626"/>
                </a:cubicBezTo>
                <a:cubicBezTo>
                  <a:pt x="1166" y="626"/>
                  <a:pt x="1167" y="626"/>
                  <a:pt x="1167" y="627"/>
                </a:cubicBezTo>
                <a:cubicBezTo>
                  <a:pt x="1167" y="627"/>
                  <a:pt x="1167" y="628"/>
                  <a:pt x="1168" y="628"/>
                </a:cubicBezTo>
                <a:cubicBezTo>
                  <a:pt x="1168" y="628"/>
                  <a:pt x="1168" y="629"/>
                  <a:pt x="1168" y="629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999" y="789"/>
                  <a:pt x="999" y="789"/>
                  <a:pt x="998" y="789"/>
                </a:cubicBezTo>
                <a:cubicBezTo>
                  <a:pt x="998" y="789"/>
                  <a:pt x="997" y="788"/>
                  <a:pt x="997" y="788"/>
                </a:cubicBezTo>
                <a:cubicBezTo>
                  <a:pt x="997" y="788"/>
                  <a:pt x="996" y="788"/>
                  <a:pt x="996" y="788"/>
                </a:cubicBezTo>
                <a:cubicBezTo>
                  <a:pt x="996" y="788"/>
                  <a:pt x="996" y="788"/>
                  <a:pt x="995" y="788"/>
                </a:cubicBezTo>
                <a:cubicBezTo>
                  <a:pt x="995" y="787"/>
                  <a:pt x="994" y="787"/>
                  <a:pt x="994" y="787"/>
                </a:cubicBezTo>
                <a:cubicBezTo>
                  <a:pt x="994" y="787"/>
                  <a:pt x="993" y="787"/>
                  <a:pt x="993" y="787"/>
                </a:cubicBezTo>
                <a:cubicBezTo>
                  <a:pt x="993" y="787"/>
                  <a:pt x="993" y="787"/>
                  <a:pt x="993" y="787"/>
                </a:cubicBezTo>
                <a:cubicBezTo>
                  <a:pt x="992" y="787"/>
                  <a:pt x="992" y="787"/>
                  <a:pt x="991" y="786"/>
                </a:cubicBezTo>
                <a:cubicBezTo>
                  <a:pt x="991" y="786"/>
                  <a:pt x="991" y="786"/>
                  <a:pt x="991" y="786"/>
                </a:cubicBezTo>
                <a:cubicBezTo>
                  <a:pt x="990" y="786"/>
                  <a:pt x="990" y="786"/>
                  <a:pt x="990" y="786"/>
                </a:cubicBezTo>
                <a:cubicBezTo>
                  <a:pt x="989" y="786"/>
                  <a:pt x="989" y="786"/>
                  <a:pt x="988" y="786"/>
                </a:cubicBezTo>
                <a:cubicBezTo>
                  <a:pt x="988" y="786"/>
                  <a:pt x="987" y="786"/>
                  <a:pt x="987" y="786"/>
                </a:cubicBezTo>
                <a:cubicBezTo>
                  <a:pt x="986" y="786"/>
                  <a:pt x="986" y="786"/>
                  <a:pt x="986" y="786"/>
                </a:cubicBezTo>
                <a:cubicBezTo>
                  <a:pt x="985" y="786"/>
                  <a:pt x="985" y="786"/>
                  <a:pt x="985" y="786"/>
                </a:cubicBezTo>
                <a:cubicBezTo>
                  <a:pt x="985" y="786"/>
                  <a:pt x="984" y="786"/>
                  <a:pt x="984" y="786"/>
                </a:cubicBezTo>
                <a:cubicBezTo>
                  <a:pt x="983" y="786"/>
                  <a:pt x="983" y="786"/>
                  <a:pt x="983" y="786"/>
                </a:cubicBezTo>
                <a:cubicBezTo>
                  <a:pt x="982" y="786"/>
                  <a:pt x="981" y="786"/>
                  <a:pt x="981" y="786"/>
                </a:cubicBezTo>
                <a:cubicBezTo>
                  <a:pt x="980" y="786"/>
                  <a:pt x="980" y="786"/>
                  <a:pt x="980" y="786"/>
                </a:cubicBezTo>
                <a:cubicBezTo>
                  <a:pt x="980" y="786"/>
                  <a:pt x="979" y="786"/>
                  <a:pt x="979" y="786"/>
                </a:cubicBezTo>
                <a:cubicBezTo>
                  <a:pt x="979" y="786"/>
                  <a:pt x="978" y="786"/>
                  <a:pt x="978" y="786"/>
                </a:cubicBezTo>
                <a:cubicBezTo>
                  <a:pt x="978" y="786"/>
                  <a:pt x="978" y="786"/>
                  <a:pt x="978" y="787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76" y="787"/>
                  <a:pt x="976" y="787"/>
                  <a:pt x="975" y="787"/>
                </a:cubicBezTo>
                <a:cubicBezTo>
                  <a:pt x="975" y="787"/>
                  <a:pt x="975" y="787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3" y="788"/>
                  <a:pt x="973" y="788"/>
                  <a:pt x="972" y="788"/>
                </a:cubicBezTo>
                <a:cubicBezTo>
                  <a:pt x="972" y="789"/>
                  <a:pt x="971" y="789"/>
                  <a:pt x="971" y="789"/>
                </a:cubicBezTo>
                <a:cubicBezTo>
                  <a:pt x="971" y="789"/>
                  <a:pt x="970" y="789"/>
                  <a:pt x="970" y="790"/>
                </a:cubicBezTo>
                <a:cubicBezTo>
                  <a:pt x="970" y="790"/>
                  <a:pt x="969" y="790"/>
                  <a:pt x="969" y="790"/>
                </a:cubicBezTo>
                <a:cubicBezTo>
                  <a:pt x="969" y="790"/>
                  <a:pt x="969" y="790"/>
                  <a:pt x="969" y="790"/>
                </a:cubicBezTo>
                <a:cubicBezTo>
                  <a:pt x="968" y="790"/>
                  <a:pt x="968" y="790"/>
                  <a:pt x="968" y="791"/>
                </a:cubicBezTo>
                <a:cubicBezTo>
                  <a:pt x="968" y="791"/>
                  <a:pt x="968" y="791"/>
                  <a:pt x="967" y="791"/>
                </a:cubicBezTo>
                <a:cubicBezTo>
                  <a:pt x="967" y="791"/>
                  <a:pt x="967" y="792"/>
                  <a:pt x="966" y="792"/>
                </a:cubicBezTo>
                <a:cubicBezTo>
                  <a:pt x="966" y="792"/>
                  <a:pt x="965" y="793"/>
                  <a:pt x="965" y="793"/>
                </a:cubicBezTo>
                <a:cubicBezTo>
                  <a:pt x="965" y="793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3" y="795"/>
                  <a:pt x="963" y="795"/>
                </a:cubicBezTo>
                <a:cubicBezTo>
                  <a:pt x="963" y="795"/>
                  <a:pt x="962" y="796"/>
                  <a:pt x="962" y="796"/>
                </a:cubicBezTo>
                <a:cubicBezTo>
                  <a:pt x="962" y="796"/>
                  <a:pt x="961" y="797"/>
                  <a:pt x="961" y="797"/>
                </a:cubicBezTo>
                <a:cubicBezTo>
                  <a:pt x="961" y="798"/>
                  <a:pt x="961" y="798"/>
                  <a:pt x="960" y="798"/>
                </a:cubicBezTo>
                <a:cubicBezTo>
                  <a:pt x="960" y="798"/>
                  <a:pt x="960" y="798"/>
                  <a:pt x="960" y="798"/>
                </a:cubicBezTo>
                <a:cubicBezTo>
                  <a:pt x="960" y="798"/>
                  <a:pt x="960" y="799"/>
                  <a:pt x="960" y="799"/>
                </a:cubicBezTo>
                <a:cubicBezTo>
                  <a:pt x="960" y="799"/>
                  <a:pt x="960" y="799"/>
                  <a:pt x="959" y="800"/>
                </a:cubicBezTo>
                <a:cubicBezTo>
                  <a:pt x="959" y="800"/>
                  <a:pt x="959" y="800"/>
                  <a:pt x="959" y="800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4"/>
                  <a:pt x="736" y="734"/>
                </a:cubicBezTo>
                <a:cubicBezTo>
                  <a:pt x="736" y="733"/>
                  <a:pt x="736" y="733"/>
                  <a:pt x="736" y="733"/>
                </a:cubicBezTo>
                <a:cubicBezTo>
                  <a:pt x="736" y="732"/>
                  <a:pt x="736" y="731"/>
                  <a:pt x="736" y="731"/>
                </a:cubicBezTo>
                <a:cubicBezTo>
                  <a:pt x="735" y="731"/>
                  <a:pt x="735" y="730"/>
                  <a:pt x="735" y="730"/>
                </a:cubicBezTo>
                <a:cubicBezTo>
                  <a:pt x="735" y="730"/>
                  <a:pt x="735" y="730"/>
                  <a:pt x="735" y="729"/>
                </a:cubicBezTo>
                <a:cubicBezTo>
                  <a:pt x="735" y="729"/>
                  <a:pt x="735" y="728"/>
                  <a:pt x="735" y="728"/>
                </a:cubicBezTo>
                <a:cubicBezTo>
                  <a:pt x="735" y="728"/>
                  <a:pt x="735" y="728"/>
                  <a:pt x="735" y="728"/>
                </a:cubicBezTo>
                <a:cubicBezTo>
                  <a:pt x="735" y="727"/>
                  <a:pt x="735" y="727"/>
                  <a:pt x="735" y="727"/>
                </a:cubicBezTo>
                <a:cubicBezTo>
                  <a:pt x="735" y="726"/>
                  <a:pt x="734" y="726"/>
                  <a:pt x="734" y="725"/>
                </a:cubicBezTo>
                <a:cubicBezTo>
                  <a:pt x="734" y="725"/>
                  <a:pt x="734" y="725"/>
                  <a:pt x="734" y="724"/>
                </a:cubicBezTo>
                <a:cubicBezTo>
                  <a:pt x="734" y="724"/>
                  <a:pt x="734" y="724"/>
                  <a:pt x="734" y="724"/>
                </a:cubicBezTo>
                <a:cubicBezTo>
                  <a:pt x="733" y="723"/>
                  <a:pt x="733" y="723"/>
                  <a:pt x="733" y="722"/>
                </a:cubicBezTo>
                <a:cubicBezTo>
                  <a:pt x="733" y="722"/>
                  <a:pt x="733" y="721"/>
                  <a:pt x="732" y="721"/>
                </a:cubicBezTo>
                <a:cubicBezTo>
                  <a:pt x="732" y="721"/>
                  <a:pt x="732" y="720"/>
                  <a:pt x="732" y="720"/>
                </a:cubicBezTo>
                <a:cubicBezTo>
                  <a:pt x="732" y="720"/>
                  <a:pt x="731" y="719"/>
                  <a:pt x="731" y="719"/>
                </a:cubicBezTo>
                <a:cubicBezTo>
                  <a:pt x="731" y="719"/>
                  <a:pt x="731" y="719"/>
                  <a:pt x="731" y="719"/>
                </a:cubicBezTo>
                <a:cubicBezTo>
                  <a:pt x="731" y="719"/>
                  <a:pt x="731" y="718"/>
                  <a:pt x="731" y="718"/>
                </a:cubicBezTo>
                <a:cubicBezTo>
                  <a:pt x="731" y="718"/>
                  <a:pt x="730" y="718"/>
                  <a:pt x="730" y="717"/>
                </a:cubicBezTo>
                <a:cubicBezTo>
                  <a:pt x="730" y="717"/>
                  <a:pt x="730" y="717"/>
                  <a:pt x="729" y="716"/>
                </a:cubicBezTo>
                <a:cubicBezTo>
                  <a:pt x="729" y="716"/>
                  <a:pt x="729" y="715"/>
                  <a:pt x="728" y="715"/>
                </a:cubicBezTo>
                <a:cubicBezTo>
                  <a:pt x="728" y="715"/>
                  <a:pt x="728" y="715"/>
                  <a:pt x="728" y="714"/>
                </a:cubicBezTo>
                <a:cubicBezTo>
                  <a:pt x="728" y="714"/>
                  <a:pt x="728" y="714"/>
                  <a:pt x="727" y="714"/>
                </a:cubicBezTo>
                <a:cubicBezTo>
                  <a:pt x="727" y="714"/>
                  <a:pt x="727" y="714"/>
                  <a:pt x="727" y="714"/>
                </a:cubicBezTo>
                <a:cubicBezTo>
                  <a:pt x="727" y="714"/>
                  <a:pt x="727" y="713"/>
                  <a:pt x="726" y="713"/>
                </a:cubicBezTo>
                <a:cubicBezTo>
                  <a:pt x="726" y="713"/>
                  <a:pt x="726" y="712"/>
                  <a:pt x="725" y="712"/>
                </a:cubicBezTo>
                <a:cubicBezTo>
                  <a:pt x="725" y="712"/>
                  <a:pt x="725" y="711"/>
                  <a:pt x="724" y="711"/>
                </a:cubicBezTo>
                <a:cubicBezTo>
                  <a:pt x="724" y="711"/>
                  <a:pt x="724" y="711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2" y="710"/>
                  <a:pt x="722" y="710"/>
                  <a:pt x="722" y="709"/>
                </a:cubicBezTo>
                <a:cubicBezTo>
                  <a:pt x="721" y="709"/>
                  <a:pt x="721" y="709"/>
                  <a:pt x="721" y="709"/>
                </a:cubicBezTo>
                <a:cubicBezTo>
                  <a:pt x="720" y="709"/>
                  <a:pt x="720" y="708"/>
                  <a:pt x="719" y="708"/>
                </a:cubicBezTo>
                <a:cubicBezTo>
                  <a:pt x="719" y="708"/>
                  <a:pt x="718" y="708"/>
                  <a:pt x="718" y="707"/>
                </a:cubicBezTo>
                <a:cubicBezTo>
                  <a:pt x="718" y="707"/>
                  <a:pt x="718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6" y="707"/>
                  <a:pt x="716" y="707"/>
                  <a:pt x="715" y="706"/>
                </a:cubicBezTo>
                <a:cubicBezTo>
                  <a:pt x="715" y="706"/>
                  <a:pt x="715" y="706"/>
                  <a:pt x="714" y="706"/>
                </a:cubicBezTo>
                <a:cubicBezTo>
                  <a:pt x="714" y="706"/>
                  <a:pt x="714" y="706"/>
                  <a:pt x="714" y="706"/>
                </a:cubicBezTo>
                <a:cubicBezTo>
                  <a:pt x="713" y="706"/>
                  <a:pt x="713" y="706"/>
                  <a:pt x="713" y="706"/>
                </a:cubicBezTo>
                <a:cubicBezTo>
                  <a:pt x="712" y="706"/>
                  <a:pt x="712" y="706"/>
                  <a:pt x="712" y="706"/>
                </a:cubicBezTo>
                <a:cubicBezTo>
                  <a:pt x="712" y="705"/>
                  <a:pt x="711" y="705"/>
                  <a:pt x="711" y="705"/>
                </a:cubicBezTo>
                <a:cubicBezTo>
                  <a:pt x="710" y="705"/>
                  <a:pt x="710" y="705"/>
                  <a:pt x="709" y="705"/>
                </a:cubicBezTo>
                <a:cubicBezTo>
                  <a:pt x="709" y="705"/>
                  <a:pt x="708" y="705"/>
                  <a:pt x="708" y="705"/>
                </a:cubicBezTo>
                <a:cubicBezTo>
                  <a:pt x="708" y="705"/>
                  <a:pt x="707" y="705"/>
                  <a:pt x="707" y="705"/>
                </a:cubicBezTo>
                <a:cubicBezTo>
                  <a:pt x="707" y="705"/>
                  <a:pt x="707" y="705"/>
                  <a:pt x="707" y="705"/>
                </a:cubicBezTo>
                <a:lnTo>
                  <a:pt x="651" y="479"/>
                </a:lnTo>
                <a:close/>
                <a:moveTo>
                  <a:pt x="231" y="1928"/>
                </a:moveTo>
                <a:cubicBezTo>
                  <a:pt x="231" y="1927"/>
                  <a:pt x="231" y="1927"/>
                  <a:pt x="232" y="1927"/>
                </a:cubicBezTo>
                <a:cubicBezTo>
                  <a:pt x="232" y="1927"/>
                  <a:pt x="232" y="1927"/>
                  <a:pt x="233" y="1927"/>
                </a:cubicBezTo>
                <a:cubicBezTo>
                  <a:pt x="233" y="1927"/>
                  <a:pt x="233" y="1927"/>
                  <a:pt x="233" y="1927"/>
                </a:cubicBezTo>
                <a:cubicBezTo>
                  <a:pt x="233" y="1927"/>
                  <a:pt x="233" y="1927"/>
                  <a:pt x="233" y="1926"/>
                </a:cubicBezTo>
                <a:cubicBezTo>
                  <a:pt x="233" y="1926"/>
                  <a:pt x="234" y="1926"/>
                  <a:pt x="234" y="1926"/>
                </a:cubicBezTo>
                <a:cubicBezTo>
                  <a:pt x="234" y="1926"/>
                  <a:pt x="234" y="1926"/>
                  <a:pt x="235" y="1925"/>
                </a:cubicBezTo>
                <a:cubicBezTo>
                  <a:pt x="235" y="1925"/>
                  <a:pt x="235" y="1925"/>
                  <a:pt x="235" y="1925"/>
                </a:cubicBezTo>
                <a:cubicBezTo>
                  <a:pt x="236" y="1925"/>
                  <a:pt x="236" y="1924"/>
                  <a:pt x="236" y="1924"/>
                </a:cubicBezTo>
                <a:cubicBezTo>
                  <a:pt x="237" y="1924"/>
                  <a:pt x="237" y="1923"/>
                  <a:pt x="237" y="1923"/>
                </a:cubicBezTo>
                <a:cubicBezTo>
                  <a:pt x="237" y="1923"/>
                  <a:pt x="237" y="1923"/>
                  <a:pt x="237" y="1923"/>
                </a:cubicBezTo>
                <a:cubicBezTo>
                  <a:pt x="237" y="1923"/>
                  <a:pt x="238" y="1923"/>
                  <a:pt x="238" y="1923"/>
                </a:cubicBezTo>
                <a:cubicBezTo>
                  <a:pt x="238" y="1923"/>
                  <a:pt x="238" y="1922"/>
                  <a:pt x="238" y="1922"/>
                </a:cubicBezTo>
                <a:cubicBezTo>
                  <a:pt x="239" y="1922"/>
                  <a:pt x="239" y="1922"/>
                  <a:pt x="239" y="1922"/>
                </a:cubicBezTo>
                <a:cubicBezTo>
                  <a:pt x="239" y="1921"/>
                  <a:pt x="239" y="1921"/>
                  <a:pt x="239" y="1921"/>
                </a:cubicBezTo>
                <a:cubicBezTo>
                  <a:pt x="240" y="1921"/>
                  <a:pt x="240" y="1920"/>
                  <a:pt x="240" y="1920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8"/>
                  <a:pt x="241" y="1918"/>
                </a:cubicBezTo>
                <a:cubicBezTo>
                  <a:pt x="242" y="1918"/>
                  <a:pt x="242" y="1918"/>
                  <a:pt x="242" y="1917"/>
                </a:cubicBezTo>
                <a:cubicBezTo>
                  <a:pt x="242" y="1917"/>
                  <a:pt x="242" y="1917"/>
                  <a:pt x="242" y="1917"/>
                </a:cubicBezTo>
                <a:cubicBezTo>
                  <a:pt x="242" y="1917"/>
                  <a:pt x="243" y="1917"/>
                  <a:pt x="243" y="1916"/>
                </a:cubicBezTo>
                <a:cubicBezTo>
                  <a:pt x="243" y="1916"/>
                  <a:pt x="243" y="1915"/>
                  <a:pt x="243" y="1915"/>
                </a:cubicBezTo>
                <a:cubicBezTo>
                  <a:pt x="244" y="1914"/>
                  <a:pt x="244" y="1914"/>
                  <a:pt x="244" y="1914"/>
                </a:cubicBezTo>
                <a:cubicBezTo>
                  <a:pt x="244" y="1913"/>
                  <a:pt x="244" y="1913"/>
                  <a:pt x="244" y="1913"/>
                </a:cubicBezTo>
                <a:cubicBezTo>
                  <a:pt x="244" y="1913"/>
                  <a:pt x="244" y="1913"/>
                  <a:pt x="245" y="1912"/>
                </a:cubicBezTo>
                <a:cubicBezTo>
                  <a:pt x="245" y="1912"/>
                  <a:pt x="245" y="1911"/>
                  <a:pt x="245" y="1911"/>
                </a:cubicBezTo>
                <a:cubicBezTo>
                  <a:pt x="245" y="1910"/>
                  <a:pt x="245" y="1910"/>
                  <a:pt x="245" y="1910"/>
                </a:cubicBezTo>
                <a:cubicBezTo>
                  <a:pt x="245" y="1910"/>
                  <a:pt x="245" y="1910"/>
                  <a:pt x="246" y="1909"/>
                </a:cubicBezTo>
                <a:cubicBezTo>
                  <a:pt x="246" y="1909"/>
                  <a:pt x="246" y="1909"/>
                  <a:pt x="246" y="1908"/>
                </a:cubicBezTo>
                <a:cubicBezTo>
                  <a:pt x="246" y="1908"/>
                  <a:pt x="246" y="1908"/>
                  <a:pt x="246" y="1907"/>
                </a:cubicBezTo>
                <a:cubicBezTo>
                  <a:pt x="246" y="1907"/>
                  <a:pt x="246" y="1907"/>
                  <a:pt x="246" y="1907"/>
                </a:cubicBezTo>
                <a:cubicBezTo>
                  <a:pt x="246" y="1906"/>
                  <a:pt x="246" y="1905"/>
                  <a:pt x="246" y="1905"/>
                </a:cubicBezTo>
                <a:cubicBezTo>
                  <a:pt x="246" y="1904"/>
                  <a:pt x="247" y="1904"/>
                  <a:pt x="247" y="1904"/>
                </a:cubicBezTo>
                <a:cubicBezTo>
                  <a:pt x="247" y="1903"/>
                  <a:pt x="247" y="1903"/>
                  <a:pt x="247" y="1902"/>
                </a:cubicBezTo>
                <a:cubicBezTo>
                  <a:pt x="247" y="1902"/>
                  <a:pt x="247" y="1902"/>
                  <a:pt x="247" y="1902"/>
                </a:cubicBezTo>
                <a:cubicBezTo>
                  <a:pt x="247" y="1901"/>
                  <a:pt x="247" y="1901"/>
                  <a:pt x="247" y="1901"/>
                </a:cubicBezTo>
                <a:cubicBezTo>
                  <a:pt x="247" y="1900"/>
                  <a:pt x="247" y="1900"/>
                  <a:pt x="247" y="1899"/>
                </a:cubicBezTo>
                <a:cubicBezTo>
                  <a:pt x="246" y="1899"/>
                  <a:pt x="246" y="1898"/>
                  <a:pt x="246" y="1898"/>
                </a:cubicBezTo>
                <a:cubicBezTo>
                  <a:pt x="246" y="1897"/>
                  <a:pt x="246" y="1897"/>
                  <a:pt x="246" y="1897"/>
                </a:cubicBezTo>
                <a:cubicBezTo>
                  <a:pt x="246" y="1896"/>
                  <a:pt x="246" y="1896"/>
                  <a:pt x="246" y="1896"/>
                </a:cubicBezTo>
                <a:cubicBezTo>
                  <a:pt x="246" y="1896"/>
                  <a:pt x="246" y="1895"/>
                  <a:pt x="246" y="1895"/>
                </a:cubicBezTo>
                <a:cubicBezTo>
                  <a:pt x="246" y="1895"/>
                  <a:pt x="246" y="1894"/>
                  <a:pt x="246" y="1894"/>
                </a:cubicBezTo>
                <a:cubicBezTo>
                  <a:pt x="246" y="1894"/>
                  <a:pt x="246" y="1894"/>
                  <a:pt x="246" y="1894"/>
                </a:cubicBezTo>
                <a:cubicBezTo>
                  <a:pt x="245" y="1893"/>
                  <a:pt x="245" y="1892"/>
                  <a:pt x="245" y="1892"/>
                </a:cubicBezTo>
                <a:cubicBezTo>
                  <a:pt x="245" y="1892"/>
                  <a:pt x="245" y="1891"/>
                  <a:pt x="245" y="1891"/>
                </a:cubicBezTo>
                <a:cubicBezTo>
                  <a:pt x="245" y="1891"/>
                  <a:pt x="245" y="1891"/>
                  <a:pt x="244" y="1890"/>
                </a:cubicBezTo>
                <a:cubicBezTo>
                  <a:pt x="244" y="1890"/>
                  <a:pt x="244" y="1890"/>
                  <a:pt x="244" y="1889"/>
                </a:cubicBezTo>
                <a:cubicBezTo>
                  <a:pt x="244" y="1889"/>
                  <a:pt x="243" y="1888"/>
                  <a:pt x="243" y="1888"/>
                </a:cubicBezTo>
                <a:cubicBezTo>
                  <a:pt x="243" y="1888"/>
                  <a:pt x="243" y="1887"/>
                  <a:pt x="243" y="1887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2" y="1727"/>
                  <a:pt x="412" y="1727"/>
                  <a:pt x="413" y="1727"/>
                </a:cubicBezTo>
                <a:cubicBezTo>
                  <a:pt x="413" y="1727"/>
                  <a:pt x="414" y="1728"/>
                  <a:pt x="414" y="1728"/>
                </a:cubicBezTo>
                <a:cubicBezTo>
                  <a:pt x="414" y="1728"/>
                  <a:pt x="414" y="1728"/>
                  <a:pt x="415" y="1728"/>
                </a:cubicBezTo>
                <a:cubicBezTo>
                  <a:pt x="415" y="1728"/>
                  <a:pt x="415" y="1728"/>
                  <a:pt x="415" y="1728"/>
                </a:cubicBezTo>
                <a:cubicBezTo>
                  <a:pt x="416" y="1728"/>
                  <a:pt x="416" y="1729"/>
                  <a:pt x="417" y="1729"/>
                </a:cubicBezTo>
                <a:cubicBezTo>
                  <a:pt x="417" y="1729"/>
                  <a:pt x="418" y="1729"/>
                  <a:pt x="418" y="1729"/>
                </a:cubicBezTo>
                <a:cubicBezTo>
                  <a:pt x="418" y="1729"/>
                  <a:pt x="418" y="1729"/>
                  <a:pt x="418" y="1729"/>
                </a:cubicBezTo>
                <a:cubicBezTo>
                  <a:pt x="419" y="1729"/>
                  <a:pt x="419" y="1729"/>
                  <a:pt x="420" y="1730"/>
                </a:cubicBezTo>
                <a:cubicBezTo>
                  <a:pt x="420" y="1730"/>
                  <a:pt x="420" y="1730"/>
                  <a:pt x="420" y="1730"/>
                </a:cubicBezTo>
                <a:cubicBezTo>
                  <a:pt x="420" y="1730"/>
                  <a:pt x="421" y="1730"/>
                  <a:pt x="421" y="1730"/>
                </a:cubicBezTo>
                <a:cubicBezTo>
                  <a:pt x="422" y="1730"/>
                  <a:pt x="422" y="1730"/>
                  <a:pt x="423" y="1730"/>
                </a:cubicBezTo>
                <a:cubicBezTo>
                  <a:pt x="423" y="1730"/>
                  <a:pt x="424" y="1730"/>
                  <a:pt x="424" y="1730"/>
                </a:cubicBezTo>
                <a:cubicBezTo>
                  <a:pt x="424" y="1730"/>
                  <a:pt x="425" y="1730"/>
                  <a:pt x="425" y="1730"/>
                </a:cubicBezTo>
                <a:cubicBezTo>
                  <a:pt x="425" y="1730"/>
                  <a:pt x="426" y="1730"/>
                  <a:pt x="426" y="1730"/>
                </a:cubicBezTo>
                <a:cubicBezTo>
                  <a:pt x="426" y="1730"/>
                  <a:pt x="427" y="1730"/>
                  <a:pt x="427" y="1730"/>
                </a:cubicBezTo>
                <a:cubicBezTo>
                  <a:pt x="427" y="1730"/>
                  <a:pt x="428" y="1730"/>
                  <a:pt x="428" y="1730"/>
                </a:cubicBezTo>
                <a:cubicBezTo>
                  <a:pt x="429" y="1730"/>
                  <a:pt x="429" y="1730"/>
                  <a:pt x="430" y="1730"/>
                </a:cubicBezTo>
                <a:cubicBezTo>
                  <a:pt x="430" y="1730"/>
                  <a:pt x="431" y="1730"/>
                  <a:pt x="431" y="1730"/>
                </a:cubicBezTo>
                <a:cubicBezTo>
                  <a:pt x="431" y="1730"/>
                  <a:pt x="431" y="1730"/>
                  <a:pt x="431" y="1730"/>
                </a:cubicBezTo>
                <a:cubicBezTo>
                  <a:pt x="432" y="1730"/>
                  <a:pt x="432" y="1730"/>
                  <a:pt x="433" y="1730"/>
                </a:cubicBezTo>
                <a:cubicBezTo>
                  <a:pt x="433" y="1729"/>
                  <a:pt x="433" y="1729"/>
                  <a:pt x="433" y="1729"/>
                </a:cubicBezTo>
                <a:cubicBezTo>
                  <a:pt x="434" y="1729"/>
                  <a:pt x="434" y="1729"/>
                  <a:pt x="434" y="1729"/>
                </a:cubicBezTo>
                <a:cubicBezTo>
                  <a:pt x="435" y="1729"/>
                  <a:pt x="435" y="1729"/>
                  <a:pt x="436" y="1729"/>
                </a:cubicBezTo>
                <a:cubicBezTo>
                  <a:pt x="436" y="1729"/>
                  <a:pt x="436" y="1729"/>
                  <a:pt x="437" y="1728"/>
                </a:cubicBezTo>
                <a:cubicBezTo>
                  <a:pt x="437" y="1728"/>
                  <a:pt x="437" y="1728"/>
                  <a:pt x="437" y="1728"/>
                </a:cubicBezTo>
                <a:cubicBezTo>
                  <a:pt x="438" y="1728"/>
                  <a:pt x="438" y="1728"/>
                  <a:pt x="438" y="1728"/>
                </a:cubicBezTo>
                <a:cubicBezTo>
                  <a:pt x="439" y="1727"/>
                  <a:pt x="439" y="1727"/>
                  <a:pt x="440" y="1727"/>
                </a:cubicBezTo>
                <a:cubicBezTo>
                  <a:pt x="440" y="1727"/>
                  <a:pt x="441" y="1727"/>
                  <a:pt x="441" y="1726"/>
                </a:cubicBezTo>
                <a:cubicBezTo>
                  <a:pt x="441" y="1726"/>
                  <a:pt x="442" y="1726"/>
                  <a:pt x="442" y="1726"/>
                </a:cubicBezTo>
                <a:cubicBezTo>
                  <a:pt x="442" y="1726"/>
                  <a:pt x="442" y="1726"/>
                  <a:pt x="442" y="1726"/>
                </a:cubicBezTo>
                <a:cubicBezTo>
                  <a:pt x="442" y="1726"/>
                  <a:pt x="442" y="1725"/>
                  <a:pt x="442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4" y="1724"/>
                  <a:pt x="444" y="1724"/>
                  <a:pt x="445" y="1724"/>
                </a:cubicBezTo>
                <a:cubicBezTo>
                  <a:pt x="445" y="1724"/>
                  <a:pt x="445" y="1723"/>
                  <a:pt x="446" y="1723"/>
                </a:cubicBezTo>
                <a:cubicBezTo>
                  <a:pt x="446" y="1723"/>
                  <a:pt x="446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8" y="1721"/>
                  <a:pt x="448" y="1721"/>
                </a:cubicBezTo>
                <a:cubicBezTo>
                  <a:pt x="448" y="1721"/>
                  <a:pt x="448" y="1720"/>
                  <a:pt x="449" y="1720"/>
                </a:cubicBezTo>
                <a:cubicBezTo>
                  <a:pt x="449" y="1720"/>
                  <a:pt x="449" y="1719"/>
                  <a:pt x="450" y="1719"/>
                </a:cubicBezTo>
                <a:cubicBezTo>
                  <a:pt x="450" y="1718"/>
                  <a:pt x="450" y="1718"/>
                  <a:pt x="450" y="1718"/>
                </a:cubicBezTo>
                <a:cubicBezTo>
                  <a:pt x="450" y="1718"/>
                  <a:pt x="450" y="1718"/>
                  <a:pt x="451" y="1718"/>
                </a:cubicBezTo>
                <a:cubicBezTo>
                  <a:pt x="451" y="1717"/>
                  <a:pt x="451" y="1717"/>
                  <a:pt x="451" y="1717"/>
                </a:cubicBezTo>
                <a:cubicBezTo>
                  <a:pt x="451" y="1717"/>
                  <a:pt x="451" y="1717"/>
                  <a:pt x="451" y="1716"/>
                </a:cubicBezTo>
                <a:cubicBezTo>
                  <a:pt x="451" y="1716"/>
                  <a:pt x="451" y="1716"/>
                  <a:pt x="452" y="1716"/>
                </a:cubicBezTo>
                <a:cubicBezTo>
                  <a:pt x="675" y="1781"/>
                  <a:pt x="675" y="1781"/>
                  <a:pt x="675" y="1781"/>
                </a:cubicBezTo>
                <a:cubicBezTo>
                  <a:pt x="675" y="1781"/>
                  <a:pt x="675" y="1782"/>
                  <a:pt x="675" y="1782"/>
                </a:cubicBezTo>
                <a:cubicBezTo>
                  <a:pt x="675" y="1783"/>
                  <a:pt x="675" y="1783"/>
                  <a:pt x="675" y="1783"/>
                </a:cubicBezTo>
                <a:cubicBezTo>
                  <a:pt x="675" y="1784"/>
                  <a:pt x="675" y="1785"/>
                  <a:pt x="675" y="1785"/>
                </a:cubicBezTo>
                <a:cubicBezTo>
                  <a:pt x="675" y="1785"/>
                  <a:pt x="675" y="1786"/>
                  <a:pt x="675" y="1786"/>
                </a:cubicBezTo>
                <a:cubicBezTo>
                  <a:pt x="676" y="1787"/>
                  <a:pt x="676" y="1787"/>
                  <a:pt x="676" y="1788"/>
                </a:cubicBezTo>
                <a:cubicBezTo>
                  <a:pt x="676" y="1788"/>
                  <a:pt x="676" y="1788"/>
                  <a:pt x="676" y="1788"/>
                </a:cubicBezTo>
                <a:cubicBezTo>
                  <a:pt x="676" y="1789"/>
                  <a:pt x="676" y="1789"/>
                  <a:pt x="676" y="1789"/>
                </a:cubicBezTo>
                <a:cubicBezTo>
                  <a:pt x="676" y="1790"/>
                  <a:pt x="676" y="1790"/>
                  <a:pt x="677" y="1791"/>
                </a:cubicBezTo>
                <a:cubicBezTo>
                  <a:pt x="677" y="1791"/>
                  <a:pt x="677" y="1792"/>
                  <a:pt x="677" y="1792"/>
                </a:cubicBezTo>
                <a:cubicBezTo>
                  <a:pt x="677" y="1793"/>
                  <a:pt x="677" y="1793"/>
                  <a:pt x="678" y="1793"/>
                </a:cubicBezTo>
                <a:cubicBezTo>
                  <a:pt x="678" y="1794"/>
                  <a:pt x="678" y="1794"/>
                  <a:pt x="678" y="1795"/>
                </a:cubicBezTo>
                <a:cubicBezTo>
                  <a:pt x="679" y="1795"/>
                  <a:pt x="679" y="1796"/>
                  <a:pt x="679" y="1796"/>
                </a:cubicBezTo>
                <a:cubicBezTo>
                  <a:pt x="679" y="1797"/>
                  <a:pt x="680" y="1797"/>
                  <a:pt x="680" y="1798"/>
                </a:cubicBezTo>
                <a:cubicBezTo>
                  <a:pt x="680" y="1798"/>
                  <a:pt x="680" y="1798"/>
                  <a:pt x="681" y="1798"/>
                </a:cubicBezTo>
                <a:cubicBezTo>
                  <a:pt x="681" y="1799"/>
                  <a:pt x="681" y="1799"/>
                  <a:pt x="682" y="1800"/>
                </a:cubicBezTo>
                <a:cubicBezTo>
                  <a:pt x="682" y="1800"/>
                  <a:pt x="682" y="1800"/>
                  <a:pt x="682" y="1801"/>
                </a:cubicBezTo>
                <a:cubicBezTo>
                  <a:pt x="683" y="1801"/>
                  <a:pt x="683" y="1802"/>
                  <a:pt x="683" y="1802"/>
                </a:cubicBezTo>
                <a:cubicBezTo>
                  <a:pt x="684" y="1802"/>
                  <a:pt x="684" y="1803"/>
                  <a:pt x="684" y="1803"/>
                </a:cubicBezTo>
                <a:cubicBezTo>
                  <a:pt x="685" y="1803"/>
                  <a:pt x="685" y="1804"/>
                  <a:pt x="685" y="1804"/>
                </a:cubicBezTo>
                <a:cubicBezTo>
                  <a:pt x="686" y="1804"/>
                  <a:pt x="686" y="1805"/>
                  <a:pt x="687" y="1805"/>
                </a:cubicBezTo>
                <a:cubicBezTo>
                  <a:pt x="687" y="1805"/>
                  <a:pt x="687" y="1805"/>
                  <a:pt x="688" y="1806"/>
                </a:cubicBezTo>
                <a:cubicBezTo>
                  <a:pt x="688" y="1806"/>
                  <a:pt x="689" y="1806"/>
                  <a:pt x="689" y="1807"/>
                </a:cubicBezTo>
                <a:cubicBezTo>
                  <a:pt x="689" y="1807"/>
                  <a:pt x="690" y="1807"/>
                  <a:pt x="690" y="1807"/>
                </a:cubicBezTo>
                <a:cubicBezTo>
                  <a:pt x="691" y="1807"/>
                  <a:pt x="691" y="1808"/>
                  <a:pt x="692" y="1808"/>
                </a:cubicBezTo>
                <a:cubicBezTo>
                  <a:pt x="692" y="1808"/>
                  <a:pt x="692" y="1808"/>
                  <a:pt x="693" y="1808"/>
                </a:cubicBezTo>
                <a:cubicBezTo>
                  <a:pt x="693" y="1809"/>
                  <a:pt x="694" y="1809"/>
                  <a:pt x="694" y="1809"/>
                </a:cubicBezTo>
                <a:cubicBezTo>
                  <a:pt x="695" y="1809"/>
                  <a:pt x="695" y="1809"/>
                  <a:pt x="696" y="1810"/>
                </a:cubicBezTo>
                <a:cubicBezTo>
                  <a:pt x="696" y="1810"/>
                  <a:pt x="696" y="1810"/>
                  <a:pt x="697" y="1810"/>
                </a:cubicBezTo>
                <a:cubicBezTo>
                  <a:pt x="697" y="1810"/>
                  <a:pt x="697" y="1810"/>
                  <a:pt x="697" y="1810"/>
                </a:cubicBezTo>
                <a:cubicBezTo>
                  <a:pt x="697" y="1810"/>
                  <a:pt x="698" y="1810"/>
                  <a:pt x="699" y="1810"/>
                </a:cubicBezTo>
                <a:cubicBezTo>
                  <a:pt x="699" y="1810"/>
                  <a:pt x="699" y="1811"/>
                  <a:pt x="700" y="1811"/>
                </a:cubicBezTo>
                <a:cubicBezTo>
                  <a:pt x="700" y="1811"/>
                  <a:pt x="701" y="1811"/>
                  <a:pt x="702" y="1811"/>
                </a:cubicBezTo>
                <a:cubicBezTo>
                  <a:pt x="702" y="1811"/>
                  <a:pt x="702" y="1811"/>
                  <a:pt x="703" y="1811"/>
                </a:cubicBezTo>
                <a:cubicBezTo>
                  <a:pt x="703" y="1811"/>
                  <a:pt x="704" y="1811"/>
                  <a:pt x="704" y="1811"/>
                </a:cubicBezTo>
                <a:cubicBezTo>
                  <a:pt x="760" y="2037"/>
                  <a:pt x="760" y="2037"/>
                  <a:pt x="760" y="2037"/>
                </a:cubicBezTo>
                <a:cubicBezTo>
                  <a:pt x="759" y="2037"/>
                  <a:pt x="759" y="2037"/>
                  <a:pt x="759" y="2038"/>
                </a:cubicBezTo>
                <a:cubicBezTo>
                  <a:pt x="758" y="2038"/>
                  <a:pt x="758" y="2038"/>
                  <a:pt x="758" y="2038"/>
                </a:cubicBezTo>
                <a:cubicBezTo>
                  <a:pt x="757" y="2039"/>
                  <a:pt x="755" y="2040"/>
                  <a:pt x="754" y="2041"/>
                </a:cubicBezTo>
                <a:cubicBezTo>
                  <a:pt x="754" y="2041"/>
                  <a:pt x="754" y="2041"/>
                  <a:pt x="754" y="2041"/>
                </a:cubicBezTo>
                <a:cubicBezTo>
                  <a:pt x="754" y="2042"/>
                  <a:pt x="753" y="2042"/>
                  <a:pt x="753" y="2042"/>
                </a:cubicBezTo>
                <a:cubicBezTo>
                  <a:pt x="752" y="2043"/>
                  <a:pt x="751" y="2044"/>
                  <a:pt x="750" y="2046"/>
                </a:cubicBezTo>
                <a:cubicBezTo>
                  <a:pt x="750" y="2046"/>
                  <a:pt x="750" y="2046"/>
                  <a:pt x="749" y="2046"/>
                </a:cubicBezTo>
                <a:cubicBezTo>
                  <a:pt x="749" y="2048"/>
                  <a:pt x="748" y="2049"/>
                  <a:pt x="747" y="2051"/>
                </a:cubicBezTo>
                <a:cubicBezTo>
                  <a:pt x="747" y="2051"/>
                  <a:pt x="747" y="2051"/>
                  <a:pt x="747" y="2052"/>
                </a:cubicBezTo>
                <a:cubicBezTo>
                  <a:pt x="746" y="2053"/>
                  <a:pt x="746" y="2055"/>
                  <a:pt x="745" y="2056"/>
                </a:cubicBezTo>
                <a:cubicBezTo>
                  <a:pt x="745" y="2057"/>
                  <a:pt x="745" y="2057"/>
                  <a:pt x="745" y="2057"/>
                </a:cubicBezTo>
                <a:cubicBezTo>
                  <a:pt x="745" y="2059"/>
                  <a:pt x="745" y="2060"/>
                  <a:pt x="744" y="2062"/>
                </a:cubicBezTo>
                <a:cubicBezTo>
                  <a:pt x="744" y="2062"/>
                  <a:pt x="744" y="2063"/>
                  <a:pt x="744" y="2063"/>
                </a:cubicBezTo>
                <a:cubicBezTo>
                  <a:pt x="744" y="2064"/>
                  <a:pt x="745" y="2066"/>
                  <a:pt x="745" y="2068"/>
                </a:cubicBezTo>
                <a:cubicBezTo>
                  <a:pt x="745" y="2068"/>
                  <a:pt x="745" y="2068"/>
                  <a:pt x="745" y="2069"/>
                </a:cubicBezTo>
                <a:cubicBezTo>
                  <a:pt x="745" y="2069"/>
                  <a:pt x="745" y="2070"/>
                  <a:pt x="745" y="2070"/>
                </a:cubicBezTo>
                <a:cubicBezTo>
                  <a:pt x="746" y="2071"/>
                  <a:pt x="746" y="2072"/>
                  <a:pt x="746" y="2073"/>
                </a:cubicBezTo>
                <a:cubicBezTo>
                  <a:pt x="746" y="2074"/>
                  <a:pt x="746" y="2074"/>
                  <a:pt x="747" y="2074"/>
                </a:cubicBezTo>
                <a:cubicBezTo>
                  <a:pt x="747" y="2075"/>
                  <a:pt x="747" y="2076"/>
                  <a:pt x="748" y="2077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79" y="2238"/>
                  <a:pt x="579" y="2238"/>
                  <a:pt x="578" y="2237"/>
                </a:cubicBezTo>
                <a:cubicBezTo>
                  <a:pt x="578" y="2237"/>
                  <a:pt x="578" y="2237"/>
                  <a:pt x="577" y="2237"/>
                </a:cubicBezTo>
                <a:cubicBezTo>
                  <a:pt x="577" y="2237"/>
                  <a:pt x="577" y="2237"/>
                  <a:pt x="577" y="2237"/>
                </a:cubicBezTo>
                <a:cubicBezTo>
                  <a:pt x="576" y="2236"/>
                  <a:pt x="576" y="2236"/>
                  <a:pt x="576" y="2236"/>
                </a:cubicBezTo>
                <a:cubicBezTo>
                  <a:pt x="575" y="2236"/>
                  <a:pt x="575" y="2236"/>
                  <a:pt x="574" y="2236"/>
                </a:cubicBezTo>
                <a:cubicBezTo>
                  <a:pt x="574" y="2236"/>
                  <a:pt x="574" y="2235"/>
                  <a:pt x="573" y="2235"/>
                </a:cubicBezTo>
                <a:cubicBezTo>
                  <a:pt x="573" y="2235"/>
                  <a:pt x="573" y="2235"/>
                  <a:pt x="573" y="2235"/>
                </a:cubicBezTo>
                <a:cubicBezTo>
                  <a:pt x="572" y="2235"/>
                  <a:pt x="572" y="2235"/>
                  <a:pt x="572" y="2235"/>
                </a:cubicBezTo>
                <a:cubicBezTo>
                  <a:pt x="571" y="2235"/>
                  <a:pt x="571" y="2235"/>
                  <a:pt x="571" y="2235"/>
                </a:cubicBezTo>
                <a:cubicBezTo>
                  <a:pt x="571" y="2235"/>
                  <a:pt x="570" y="2235"/>
                  <a:pt x="570" y="2235"/>
                </a:cubicBezTo>
                <a:cubicBezTo>
                  <a:pt x="569" y="2235"/>
                  <a:pt x="569" y="2234"/>
                  <a:pt x="568" y="2234"/>
                </a:cubicBezTo>
                <a:cubicBezTo>
                  <a:pt x="568" y="2234"/>
                  <a:pt x="567" y="2234"/>
                  <a:pt x="567" y="2234"/>
                </a:cubicBezTo>
                <a:cubicBezTo>
                  <a:pt x="567" y="2234"/>
                  <a:pt x="566" y="2234"/>
                  <a:pt x="566" y="2234"/>
                </a:cubicBezTo>
                <a:cubicBezTo>
                  <a:pt x="566" y="2234"/>
                  <a:pt x="565" y="2234"/>
                  <a:pt x="565" y="2234"/>
                </a:cubicBezTo>
                <a:cubicBezTo>
                  <a:pt x="565" y="2234"/>
                  <a:pt x="564" y="2234"/>
                  <a:pt x="564" y="2234"/>
                </a:cubicBezTo>
                <a:cubicBezTo>
                  <a:pt x="564" y="2234"/>
                  <a:pt x="563" y="2234"/>
                  <a:pt x="563" y="2234"/>
                </a:cubicBezTo>
                <a:cubicBezTo>
                  <a:pt x="562" y="2234"/>
                  <a:pt x="562" y="2234"/>
                  <a:pt x="561" y="2234"/>
                </a:cubicBezTo>
                <a:cubicBezTo>
                  <a:pt x="561" y="2234"/>
                  <a:pt x="560" y="2235"/>
                  <a:pt x="560" y="2235"/>
                </a:cubicBezTo>
                <a:cubicBezTo>
                  <a:pt x="560" y="2235"/>
                  <a:pt x="560" y="2235"/>
                  <a:pt x="560" y="2235"/>
                </a:cubicBezTo>
                <a:cubicBezTo>
                  <a:pt x="559" y="2235"/>
                  <a:pt x="559" y="2235"/>
                  <a:pt x="558" y="2235"/>
                </a:cubicBezTo>
                <a:cubicBezTo>
                  <a:pt x="558" y="2235"/>
                  <a:pt x="558" y="2235"/>
                  <a:pt x="558" y="2235"/>
                </a:cubicBezTo>
                <a:cubicBezTo>
                  <a:pt x="558" y="2235"/>
                  <a:pt x="557" y="2235"/>
                  <a:pt x="557" y="2235"/>
                </a:cubicBezTo>
                <a:cubicBezTo>
                  <a:pt x="556" y="2235"/>
                  <a:pt x="556" y="2236"/>
                  <a:pt x="555" y="2236"/>
                </a:cubicBezTo>
                <a:cubicBezTo>
                  <a:pt x="555" y="2236"/>
                  <a:pt x="555" y="2236"/>
                  <a:pt x="554" y="2236"/>
                </a:cubicBezTo>
                <a:cubicBezTo>
                  <a:pt x="554" y="2236"/>
                  <a:pt x="554" y="2236"/>
                  <a:pt x="554" y="2236"/>
                </a:cubicBezTo>
                <a:cubicBezTo>
                  <a:pt x="554" y="2236"/>
                  <a:pt x="553" y="2237"/>
                  <a:pt x="553" y="2237"/>
                </a:cubicBezTo>
                <a:cubicBezTo>
                  <a:pt x="552" y="2237"/>
                  <a:pt x="552" y="2237"/>
                  <a:pt x="551" y="2238"/>
                </a:cubicBezTo>
                <a:cubicBezTo>
                  <a:pt x="551" y="2238"/>
                  <a:pt x="550" y="2238"/>
                  <a:pt x="550" y="2238"/>
                </a:cubicBezTo>
                <a:cubicBezTo>
                  <a:pt x="550" y="2238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8" y="2239"/>
                  <a:pt x="548" y="2239"/>
                  <a:pt x="548" y="2240"/>
                </a:cubicBezTo>
                <a:cubicBezTo>
                  <a:pt x="547" y="2240"/>
                  <a:pt x="547" y="2240"/>
                  <a:pt x="546" y="2241"/>
                </a:cubicBezTo>
                <a:cubicBezTo>
                  <a:pt x="546" y="2241"/>
                  <a:pt x="546" y="2241"/>
                  <a:pt x="545" y="2242"/>
                </a:cubicBezTo>
                <a:cubicBezTo>
                  <a:pt x="545" y="2242"/>
                  <a:pt x="545" y="2242"/>
                  <a:pt x="544" y="2242"/>
                </a:cubicBezTo>
                <a:cubicBezTo>
                  <a:pt x="544" y="2242"/>
                  <a:pt x="544" y="2242"/>
                  <a:pt x="544" y="2243"/>
                </a:cubicBezTo>
                <a:cubicBezTo>
                  <a:pt x="544" y="2243"/>
                  <a:pt x="544" y="2243"/>
                  <a:pt x="544" y="2243"/>
                </a:cubicBezTo>
                <a:cubicBezTo>
                  <a:pt x="544" y="2243"/>
                  <a:pt x="544" y="2243"/>
                  <a:pt x="543" y="2244"/>
                </a:cubicBezTo>
                <a:cubicBezTo>
                  <a:pt x="543" y="2244"/>
                  <a:pt x="543" y="2244"/>
                  <a:pt x="542" y="2245"/>
                </a:cubicBezTo>
                <a:cubicBezTo>
                  <a:pt x="542" y="2245"/>
                  <a:pt x="542" y="2245"/>
                  <a:pt x="541" y="2246"/>
                </a:cubicBezTo>
                <a:cubicBezTo>
                  <a:pt x="541" y="2246"/>
                  <a:pt x="541" y="2246"/>
                  <a:pt x="541" y="2247"/>
                </a:cubicBezTo>
                <a:cubicBezTo>
                  <a:pt x="541" y="2247"/>
                  <a:pt x="541" y="2247"/>
                  <a:pt x="541" y="2247"/>
                </a:cubicBezTo>
                <a:cubicBezTo>
                  <a:pt x="540" y="2247"/>
                  <a:pt x="540" y="2247"/>
                  <a:pt x="540" y="2247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3"/>
                  <a:pt x="316" y="2183"/>
                  <a:pt x="316" y="2182"/>
                </a:cubicBezTo>
                <a:cubicBezTo>
                  <a:pt x="316" y="2182"/>
                  <a:pt x="316" y="2182"/>
                  <a:pt x="316" y="2181"/>
                </a:cubicBezTo>
                <a:cubicBezTo>
                  <a:pt x="316" y="2181"/>
                  <a:pt x="316" y="2180"/>
                  <a:pt x="316" y="2179"/>
                </a:cubicBezTo>
                <a:cubicBezTo>
                  <a:pt x="316" y="2179"/>
                  <a:pt x="316" y="2179"/>
                  <a:pt x="316" y="2178"/>
                </a:cubicBezTo>
                <a:cubicBezTo>
                  <a:pt x="316" y="2178"/>
                  <a:pt x="316" y="2178"/>
                  <a:pt x="316" y="2178"/>
                </a:cubicBezTo>
                <a:cubicBezTo>
                  <a:pt x="315" y="2177"/>
                  <a:pt x="315" y="2177"/>
                  <a:pt x="315" y="2176"/>
                </a:cubicBezTo>
                <a:cubicBezTo>
                  <a:pt x="315" y="2176"/>
                  <a:pt x="315" y="2176"/>
                  <a:pt x="315" y="2176"/>
                </a:cubicBezTo>
                <a:cubicBezTo>
                  <a:pt x="315" y="2176"/>
                  <a:pt x="315" y="2176"/>
                  <a:pt x="315" y="2175"/>
                </a:cubicBezTo>
                <a:cubicBezTo>
                  <a:pt x="315" y="2175"/>
                  <a:pt x="315" y="2174"/>
                  <a:pt x="314" y="2174"/>
                </a:cubicBezTo>
                <a:cubicBezTo>
                  <a:pt x="314" y="2173"/>
                  <a:pt x="314" y="2173"/>
                  <a:pt x="314" y="2173"/>
                </a:cubicBezTo>
                <a:cubicBezTo>
                  <a:pt x="314" y="2173"/>
                  <a:pt x="314" y="2172"/>
                  <a:pt x="314" y="2172"/>
                </a:cubicBezTo>
                <a:cubicBezTo>
                  <a:pt x="314" y="2172"/>
                  <a:pt x="314" y="2171"/>
                  <a:pt x="313" y="2171"/>
                </a:cubicBezTo>
                <a:cubicBezTo>
                  <a:pt x="313" y="2171"/>
                  <a:pt x="313" y="2170"/>
                  <a:pt x="313" y="2170"/>
                </a:cubicBezTo>
                <a:cubicBezTo>
                  <a:pt x="312" y="2169"/>
                  <a:pt x="312" y="2169"/>
                  <a:pt x="312" y="2168"/>
                </a:cubicBezTo>
                <a:cubicBezTo>
                  <a:pt x="312" y="2168"/>
                  <a:pt x="312" y="2168"/>
                  <a:pt x="312" y="2168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6"/>
                  <a:pt x="311" y="2166"/>
                </a:cubicBezTo>
                <a:cubicBezTo>
                  <a:pt x="310" y="2166"/>
                  <a:pt x="310" y="2165"/>
                  <a:pt x="310" y="2165"/>
                </a:cubicBezTo>
                <a:cubicBezTo>
                  <a:pt x="309" y="2164"/>
                  <a:pt x="309" y="2164"/>
                  <a:pt x="309" y="2164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2"/>
                </a:cubicBezTo>
                <a:cubicBezTo>
                  <a:pt x="307" y="2162"/>
                  <a:pt x="307" y="2162"/>
                  <a:pt x="307" y="2162"/>
                </a:cubicBezTo>
                <a:cubicBezTo>
                  <a:pt x="306" y="2161"/>
                  <a:pt x="306" y="2161"/>
                  <a:pt x="306" y="2161"/>
                </a:cubicBezTo>
                <a:cubicBezTo>
                  <a:pt x="305" y="2160"/>
                  <a:pt x="305" y="2160"/>
                  <a:pt x="304" y="2160"/>
                </a:cubicBezTo>
                <a:cubicBezTo>
                  <a:pt x="304" y="2159"/>
                  <a:pt x="304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8"/>
                  <a:pt x="302" y="2158"/>
                  <a:pt x="302" y="2158"/>
                </a:cubicBezTo>
                <a:cubicBezTo>
                  <a:pt x="302" y="2158"/>
                  <a:pt x="301" y="2158"/>
                  <a:pt x="301" y="2157"/>
                </a:cubicBezTo>
                <a:cubicBezTo>
                  <a:pt x="301" y="2157"/>
                  <a:pt x="300" y="2157"/>
                  <a:pt x="300" y="2157"/>
                </a:cubicBezTo>
                <a:cubicBezTo>
                  <a:pt x="299" y="2156"/>
                  <a:pt x="299" y="2156"/>
                  <a:pt x="298" y="2156"/>
                </a:cubicBezTo>
                <a:cubicBezTo>
                  <a:pt x="298" y="2156"/>
                  <a:pt x="298" y="2156"/>
                  <a:pt x="298" y="2156"/>
                </a:cubicBezTo>
                <a:cubicBezTo>
                  <a:pt x="297" y="2156"/>
                  <a:pt x="297" y="2156"/>
                  <a:pt x="297" y="2155"/>
                </a:cubicBezTo>
                <a:cubicBezTo>
                  <a:pt x="296" y="2155"/>
                  <a:pt x="296" y="2155"/>
                  <a:pt x="295" y="2155"/>
                </a:cubicBezTo>
                <a:cubicBezTo>
                  <a:pt x="295" y="2155"/>
                  <a:pt x="295" y="2155"/>
                  <a:pt x="294" y="2155"/>
                </a:cubicBezTo>
                <a:cubicBezTo>
                  <a:pt x="294" y="2155"/>
                  <a:pt x="294" y="2155"/>
                  <a:pt x="294" y="2155"/>
                </a:cubicBezTo>
                <a:cubicBezTo>
                  <a:pt x="294" y="2154"/>
                  <a:pt x="293" y="2154"/>
                  <a:pt x="293" y="2154"/>
                </a:cubicBezTo>
                <a:cubicBezTo>
                  <a:pt x="293" y="2154"/>
                  <a:pt x="292" y="2154"/>
                  <a:pt x="292" y="2154"/>
                </a:cubicBezTo>
                <a:cubicBezTo>
                  <a:pt x="292" y="2154"/>
                  <a:pt x="292" y="2154"/>
                  <a:pt x="291" y="2154"/>
                </a:cubicBezTo>
                <a:cubicBezTo>
                  <a:pt x="291" y="2154"/>
                  <a:pt x="290" y="2154"/>
                  <a:pt x="290" y="2154"/>
                </a:cubicBezTo>
                <a:cubicBezTo>
                  <a:pt x="289" y="2154"/>
                  <a:pt x="289" y="2154"/>
                  <a:pt x="288" y="2153"/>
                </a:cubicBezTo>
                <a:cubicBezTo>
                  <a:pt x="288" y="2153"/>
                  <a:pt x="287" y="2153"/>
                  <a:pt x="287" y="2153"/>
                </a:cubicBezTo>
                <a:cubicBezTo>
                  <a:pt x="287" y="2153"/>
                  <a:pt x="287" y="2153"/>
                  <a:pt x="287" y="2153"/>
                </a:cubicBezTo>
                <a:lnTo>
                  <a:pt x="231" y="1928"/>
                </a:lnTo>
                <a:close/>
                <a:moveTo>
                  <a:pt x="620" y="2520"/>
                </a:moveTo>
                <a:cubicBezTo>
                  <a:pt x="619" y="2520"/>
                  <a:pt x="619" y="2520"/>
                  <a:pt x="619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7" y="2521"/>
                  <a:pt x="617" y="2522"/>
                </a:cubicBezTo>
                <a:cubicBezTo>
                  <a:pt x="617" y="2522"/>
                  <a:pt x="616" y="2522"/>
                  <a:pt x="616" y="2523"/>
                </a:cubicBezTo>
                <a:cubicBezTo>
                  <a:pt x="615" y="2523"/>
                  <a:pt x="615" y="2523"/>
                  <a:pt x="615" y="2523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3" y="2525"/>
                  <a:pt x="613" y="2525"/>
                  <a:pt x="613" y="2525"/>
                </a:cubicBezTo>
                <a:cubicBezTo>
                  <a:pt x="612" y="2526"/>
                  <a:pt x="612" y="2526"/>
                  <a:pt x="612" y="2526"/>
                </a:cubicBezTo>
                <a:cubicBezTo>
                  <a:pt x="611" y="2527"/>
                  <a:pt x="611" y="2527"/>
                  <a:pt x="611" y="2528"/>
                </a:cubicBezTo>
                <a:cubicBezTo>
                  <a:pt x="611" y="2528"/>
                  <a:pt x="610" y="2528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09" y="2529"/>
                  <a:pt x="609" y="2530"/>
                  <a:pt x="609" y="2530"/>
                </a:cubicBezTo>
                <a:cubicBezTo>
                  <a:pt x="609" y="2530"/>
                  <a:pt x="609" y="2531"/>
                  <a:pt x="608" y="2531"/>
                </a:cubicBezTo>
                <a:cubicBezTo>
                  <a:pt x="608" y="2532"/>
                  <a:pt x="608" y="2532"/>
                  <a:pt x="608" y="2533"/>
                </a:cubicBezTo>
                <a:cubicBezTo>
                  <a:pt x="607" y="2533"/>
                  <a:pt x="607" y="2533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5"/>
                  <a:pt x="607" y="2535"/>
                  <a:pt x="607" y="2535"/>
                </a:cubicBezTo>
                <a:cubicBezTo>
                  <a:pt x="606" y="2536"/>
                  <a:pt x="606" y="2536"/>
                  <a:pt x="606" y="2537"/>
                </a:cubicBezTo>
                <a:cubicBezTo>
                  <a:pt x="606" y="2537"/>
                  <a:pt x="606" y="2537"/>
                  <a:pt x="606" y="2538"/>
                </a:cubicBezTo>
                <a:cubicBezTo>
                  <a:pt x="606" y="2538"/>
                  <a:pt x="606" y="2538"/>
                  <a:pt x="606" y="2538"/>
                </a:cubicBezTo>
                <a:cubicBezTo>
                  <a:pt x="605" y="2538"/>
                  <a:pt x="605" y="2539"/>
                  <a:pt x="605" y="2539"/>
                </a:cubicBezTo>
                <a:cubicBezTo>
                  <a:pt x="605" y="2539"/>
                  <a:pt x="605" y="2540"/>
                  <a:pt x="605" y="2540"/>
                </a:cubicBezTo>
                <a:cubicBezTo>
                  <a:pt x="605" y="2540"/>
                  <a:pt x="605" y="2540"/>
                  <a:pt x="605" y="2541"/>
                </a:cubicBezTo>
                <a:cubicBezTo>
                  <a:pt x="605" y="2541"/>
                  <a:pt x="605" y="2542"/>
                  <a:pt x="605" y="2543"/>
                </a:cubicBezTo>
                <a:cubicBezTo>
                  <a:pt x="605" y="2543"/>
                  <a:pt x="605" y="2543"/>
                  <a:pt x="605" y="2544"/>
                </a:cubicBezTo>
                <a:cubicBezTo>
                  <a:pt x="605" y="2544"/>
                  <a:pt x="605" y="2545"/>
                  <a:pt x="605" y="2545"/>
                </a:cubicBezTo>
                <a:cubicBezTo>
                  <a:pt x="605" y="2545"/>
                  <a:pt x="605" y="2545"/>
                  <a:pt x="605" y="2546"/>
                </a:cubicBezTo>
                <a:cubicBezTo>
                  <a:pt x="605" y="2546"/>
                  <a:pt x="605" y="2546"/>
                  <a:pt x="605" y="2547"/>
                </a:cubicBezTo>
                <a:cubicBezTo>
                  <a:pt x="605" y="2547"/>
                  <a:pt x="605" y="2548"/>
                  <a:pt x="605" y="2548"/>
                </a:cubicBezTo>
                <a:cubicBezTo>
                  <a:pt x="605" y="2549"/>
                  <a:pt x="605" y="2549"/>
                  <a:pt x="605" y="2550"/>
                </a:cubicBezTo>
                <a:cubicBezTo>
                  <a:pt x="605" y="2550"/>
                  <a:pt x="605" y="2550"/>
                  <a:pt x="605" y="2551"/>
                </a:cubicBezTo>
                <a:cubicBezTo>
                  <a:pt x="605" y="2551"/>
                  <a:pt x="605" y="2551"/>
                  <a:pt x="605" y="2551"/>
                </a:cubicBezTo>
                <a:cubicBezTo>
                  <a:pt x="605" y="2552"/>
                  <a:pt x="605" y="2552"/>
                  <a:pt x="605" y="2553"/>
                </a:cubicBezTo>
                <a:cubicBezTo>
                  <a:pt x="605" y="2553"/>
                  <a:pt x="605" y="2553"/>
                  <a:pt x="605" y="2553"/>
                </a:cubicBezTo>
                <a:cubicBezTo>
                  <a:pt x="605" y="2553"/>
                  <a:pt x="606" y="2554"/>
                  <a:pt x="606" y="2554"/>
                </a:cubicBezTo>
                <a:cubicBezTo>
                  <a:pt x="606" y="2554"/>
                  <a:pt x="606" y="2555"/>
                  <a:pt x="606" y="2555"/>
                </a:cubicBezTo>
                <a:cubicBezTo>
                  <a:pt x="606" y="2556"/>
                  <a:pt x="606" y="2556"/>
                  <a:pt x="606" y="2556"/>
                </a:cubicBezTo>
                <a:cubicBezTo>
                  <a:pt x="606" y="2557"/>
                  <a:pt x="607" y="2557"/>
                  <a:pt x="607" y="2557"/>
                </a:cubicBezTo>
                <a:cubicBezTo>
                  <a:pt x="607" y="2557"/>
                  <a:pt x="607" y="2558"/>
                  <a:pt x="607" y="2558"/>
                </a:cubicBezTo>
                <a:cubicBezTo>
                  <a:pt x="607" y="2559"/>
                  <a:pt x="608" y="2559"/>
                  <a:pt x="608" y="2560"/>
                </a:cubicBezTo>
                <a:cubicBezTo>
                  <a:pt x="608" y="2560"/>
                  <a:pt x="608" y="2560"/>
                  <a:pt x="608" y="2560"/>
                </a:cubicBezTo>
                <a:cubicBezTo>
                  <a:pt x="440" y="2721"/>
                  <a:pt x="440" y="2721"/>
                  <a:pt x="440" y="2721"/>
                </a:cubicBezTo>
                <a:cubicBezTo>
                  <a:pt x="439" y="2721"/>
                  <a:pt x="438" y="2720"/>
                  <a:pt x="437" y="2720"/>
                </a:cubicBezTo>
                <a:cubicBezTo>
                  <a:pt x="437" y="2720"/>
                  <a:pt x="437" y="2719"/>
                  <a:pt x="437" y="2719"/>
                </a:cubicBezTo>
                <a:cubicBezTo>
                  <a:pt x="436" y="2719"/>
                  <a:pt x="434" y="2719"/>
                  <a:pt x="433" y="2718"/>
                </a:cubicBezTo>
                <a:cubicBezTo>
                  <a:pt x="433" y="2718"/>
                  <a:pt x="432" y="2718"/>
                  <a:pt x="432" y="2718"/>
                </a:cubicBezTo>
                <a:cubicBezTo>
                  <a:pt x="432" y="2718"/>
                  <a:pt x="431" y="2718"/>
                  <a:pt x="431" y="2718"/>
                </a:cubicBezTo>
                <a:cubicBezTo>
                  <a:pt x="429" y="2717"/>
                  <a:pt x="428" y="2717"/>
                  <a:pt x="426" y="2717"/>
                </a:cubicBezTo>
                <a:cubicBezTo>
                  <a:pt x="426" y="2717"/>
                  <a:pt x="426" y="2717"/>
                  <a:pt x="425" y="2717"/>
                </a:cubicBezTo>
                <a:cubicBezTo>
                  <a:pt x="424" y="2717"/>
                  <a:pt x="422" y="2717"/>
                  <a:pt x="420" y="2717"/>
                </a:cubicBezTo>
                <a:cubicBezTo>
                  <a:pt x="420" y="2717"/>
                  <a:pt x="420" y="2718"/>
                  <a:pt x="420" y="2718"/>
                </a:cubicBezTo>
                <a:cubicBezTo>
                  <a:pt x="418" y="2718"/>
                  <a:pt x="416" y="2718"/>
                  <a:pt x="415" y="2719"/>
                </a:cubicBezTo>
                <a:cubicBezTo>
                  <a:pt x="415" y="2719"/>
                  <a:pt x="414" y="2719"/>
                  <a:pt x="414" y="2719"/>
                </a:cubicBezTo>
                <a:cubicBezTo>
                  <a:pt x="412" y="2720"/>
                  <a:pt x="411" y="2721"/>
                  <a:pt x="410" y="2721"/>
                </a:cubicBezTo>
                <a:cubicBezTo>
                  <a:pt x="409" y="2722"/>
                  <a:pt x="409" y="2722"/>
                  <a:pt x="409" y="2722"/>
                </a:cubicBezTo>
                <a:cubicBezTo>
                  <a:pt x="407" y="2723"/>
                  <a:pt x="406" y="2724"/>
                  <a:pt x="405" y="2725"/>
                </a:cubicBezTo>
                <a:cubicBezTo>
                  <a:pt x="405" y="2725"/>
                  <a:pt x="404" y="2725"/>
                  <a:pt x="404" y="2725"/>
                </a:cubicBezTo>
                <a:cubicBezTo>
                  <a:pt x="404" y="2725"/>
                  <a:pt x="404" y="2725"/>
                  <a:pt x="404" y="2726"/>
                </a:cubicBezTo>
                <a:cubicBezTo>
                  <a:pt x="403" y="2727"/>
                  <a:pt x="402" y="2728"/>
                  <a:pt x="401" y="2730"/>
                </a:cubicBezTo>
                <a:cubicBezTo>
                  <a:pt x="401" y="2730"/>
                  <a:pt x="400" y="2730"/>
                  <a:pt x="400" y="2730"/>
                </a:cubicBezTo>
                <a:cubicBezTo>
                  <a:pt x="400" y="2730"/>
                  <a:pt x="400" y="2731"/>
                  <a:pt x="400" y="2731"/>
                </a:cubicBezTo>
                <a:cubicBezTo>
                  <a:pt x="176" y="2667"/>
                  <a:pt x="176" y="2667"/>
                  <a:pt x="176" y="2667"/>
                </a:cubicBezTo>
                <a:cubicBezTo>
                  <a:pt x="176" y="2667"/>
                  <a:pt x="176" y="2666"/>
                  <a:pt x="176" y="2666"/>
                </a:cubicBezTo>
                <a:cubicBezTo>
                  <a:pt x="176" y="2666"/>
                  <a:pt x="176" y="2666"/>
                  <a:pt x="176" y="2665"/>
                </a:cubicBezTo>
                <a:cubicBezTo>
                  <a:pt x="176" y="2665"/>
                  <a:pt x="176" y="2664"/>
                  <a:pt x="176" y="2664"/>
                </a:cubicBezTo>
                <a:cubicBezTo>
                  <a:pt x="176" y="2663"/>
                  <a:pt x="176" y="2663"/>
                  <a:pt x="176" y="2662"/>
                </a:cubicBezTo>
                <a:cubicBezTo>
                  <a:pt x="176" y="2662"/>
                  <a:pt x="176" y="2662"/>
                  <a:pt x="176" y="2661"/>
                </a:cubicBezTo>
                <a:cubicBezTo>
                  <a:pt x="176" y="2661"/>
                  <a:pt x="176" y="2661"/>
                  <a:pt x="176" y="2661"/>
                </a:cubicBezTo>
                <a:cubicBezTo>
                  <a:pt x="176" y="2660"/>
                  <a:pt x="175" y="2660"/>
                  <a:pt x="175" y="2659"/>
                </a:cubicBezTo>
                <a:cubicBezTo>
                  <a:pt x="175" y="2659"/>
                  <a:pt x="175" y="2659"/>
                  <a:pt x="175" y="2659"/>
                </a:cubicBezTo>
                <a:cubicBezTo>
                  <a:pt x="175" y="2659"/>
                  <a:pt x="175" y="2658"/>
                  <a:pt x="175" y="2658"/>
                </a:cubicBezTo>
                <a:cubicBezTo>
                  <a:pt x="175" y="2658"/>
                  <a:pt x="175" y="2657"/>
                  <a:pt x="175" y="2657"/>
                </a:cubicBezTo>
                <a:cubicBezTo>
                  <a:pt x="174" y="2656"/>
                  <a:pt x="174" y="2656"/>
                  <a:pt x="174" y="2656"/>
                </a:cubicBezTo>
                <a:cubicBezTo>
                  <a:pt x="174" y="2655"/>
                  <a:pt x="174" y="2655"/>
                  <a:pt x="174" y="2655"/>
                </a:cubicBezTo>
                <a:cubicBezTo>
                  <a:pt x="174" y="2655"/>
                  <a:pt x="174" y="2654"/>
                  <a:pt x="173" y="2654"/>
                </a:cubicBezTo>
                <a:cubicBezTo>
                  <a:pt x="173" y="2653"/>
                  <a:pt x="173" y="2653"/>
                  <a:pt x="173" y="2652"/>
                </a:cubicBezTo>
                <a:cubicBezTo>
                  <a:pt x="173" y="2652"/>
                  <a:pt x="172" y="2652"/>
                  <a:pt x="172" y="2651"/>
                </a:cubicBezTo>
                <a:cubicBezTo>
                  <a:pt x="172" y="2651"/>
                  <a:pt x="172" y="2651"/>
                  <a:pt x="172" y="2650"/>
                </a:cubicBezTo>
                <a:cubicBezTo>
                  <a:pt x="172" y="2650"/>
                  <a:pt x="171" y="2650"/>
                  <a:pt x="171" y="2650"/>
                </a:cubicBezTo>
                <a:cubicBezTo>
                  <a:pt x="171" y="2650"/>
                  <a:pt x="171" y="2650"/>
                  <a:pt x="171" y="2650"/>
                </a:cubicBezTo>
                <a:cubicBezTo>
                  <a:pt x="171" y="2650"/>
                  <a:pt x="171" y="2649"/>
                  <a:pt x="171" y="2649"/>
                </a:cubicBezTo>
                <a:cubicBezTo>
                  <a:pt x="170" y="2648"/>
                  <a:pt x="170" y="2648"/>
                  <a:pt x="170" y="2648"/>
                </a:cubicBezTo>
                <a:cubicBezTo>
                  <a:pt x="169" y="2647"/>
                  <a:pt x="169" y="2647"/>
                  <a:pt x="169" y="2647"/>
                </a:cubicBezTo>
                <a:cubicBezTo>
                  <a:pt x="169" y="2646"/>
                  <a:pt x="168" y="2646"/>
                  <a:pt x="168" y="2646"/>
                </a:cubicBezTo>
                <a:cubicBezTo>
                  <a:pt x="168" y="2646"/>
                  <a:pt x="168" y="2645"/>
                  <a:pt x="168" y="2645"/>
                </a:cubicBezTo>
                <a:cubicBezTo>
                  <a:pt x="168" y="2645"/>
                  <a:pt x="168" y="2645"/>
                  <a:pt x="168" y="2645"/>
                </a:cubicBezTo>
                <a:cubicBezTo>
                  <a:pt x="167" y="2645"/>
                  <a:pt x="167" y="2645"/>
                  <a:pt x="167" y="2644"/>
                </a:cubicBezTo>
                <a:cubicBezTo>
                  <a:pt x="166" y="2644"/>
                  <a:pt x="166" y="2644"/>
                  <a:pt x="166" y="2644"/>
                </a:cubicBezTo>
                <a:cubicBezTo>
                  <a:pt x="165" y="2643"/>
                  <a:pt x="165" y="2643"/>
                  <a:pt x="164" y="2642"/>
                </a:cubicBezTo>
                <a:cubicBezTo>
                  <a:pt x="164" y="2642"/>
                  <a:pt x="164" y="2642"/>
                  <a:pt x="164" y="2642"/>
                </a:cubicBezTo>
                <a:cubicBezTo>
                  <a:pt x="164" y="2642"/>
                  <a:pt x="163" y="2642"/>
                  <a:pt x="163" y="2642"/>
                </a:cubicBezTo>
                <a:cubicBezTo>
                  <a:pt x="163" y="2642"/>
                  <a:pt x="163" y="2642"/>
                  <a:pt x="163" y="2641"/>
                </a:cubicBezTo>
                <a:cubicBezTo>
                  <a:pt x="163" y="2641"/>
                  <a:pt x="162" y="2641"/>
                  <a:pt x="162" y="2641"/>
                </a:cubicBezTo>
                <a:cubicBezTo>
                  <a:pt x="162" y="2641"/>
                  <a:pt x="161" y="2640"/>
                  <a:pt x="161" y="2640"/>
                </a:cubicBezTo>
                <a:cubicBezTo>
                  <a:pt x="161" y="2640"/>
                  <a:pt x="160" y="2640"/>
                  <a:pt x="160" y="2639"/>
                </a:cubicBezTo>
                <a:cubicBezTo>
                  <a:pt x="159" y="2639"/>
                  <a:pt x="159" y="2639"/>
                  <a:pt x="158" y="2639"/>
                </a:cubicBezTo>
                <a:cubicBezTo>
                  <a:pt x="158" y="2639"/>
                  <a:pt x="158" y="2639"/>
                  <a:pt x="158" y="2639"/>
                </a:cubicBezTo>
                <a:cubicBezTo>
                  <a:pt x="158" y="2638"/>
                  <a:pt x="157" y="2638"/>
                  <a:pt x="157" y="2638"/>
                </a:cubicBezTo>
                <a:cubicBezTo>
                  <a:pt x="156" y="2638"/>
                  <a:pt x="156" y="2638"/>
                  <a:pt x="155" y="2638"/>
                </a:cubicBezTo>
                <a:cubicBezTo>
                  <a:pt x="155" y="2638"/>
                  <a:pt x="155" y="2638"/>
                  <a:pt x="155" y="2637"/>
                </a:cubicBezTo>
                <a:cubicBezTo>
                  <a:pt x="154" y="2637"/>
                  <a:pt x="154" y="2637"/>
                  <a:pt x="154" y="2637"/>
                </a:cubicBezTo>
                <a:cubicBezTo>
                  <a:pt x="154" y="2637"/>
                  <a:pt x="153" y="2637"/>
                  <a:pt x="153" y="2637"/>
                </a:cubicBezTo>
                <a:cubicBezTo>
                  <a:pt x="153" y="2637"/>
                  <a:pt x="152" y="2637"/>
                  <a:pt x="152" y="2637"/>
                </a:cubicBezTo>
                <a:cubicBezTo>
                  <a:pt x="152" y="2637"/>
                  <a:pt x="152" y="2637"/>
                  <a:pt x="151" y="2637"/>
                </a:cubicBezTo>
                <a:cubicBezTo>
                  <a:pt x="151" y="2637"/>
                  <a:pt x="150" y="2637"/>
                  <a:pt x="150" y="2636"/>
                </a:cubicBezTo>
                <a:cubicBezTo>
                  <a:pt x="149" y="2636"/>
                  <a:pt x="149" y="2636"/>
                  <a:pt x="148" y="2636"/>
                </a:cubicBezTo>
                <a:cubicBezTo>
                  <a:pt x="148" y="2636"/>
                  <a:pt x="148" y="2636"/>
                  <a:pt x="147" y="2636"/>
                </a:cubicBezTo>
                <a:cubicBezTo>
                  <a:pt x="147" y="2636"/>
                  <a:pt x="147" y="2636"/>
                  <a:pt x="147" y="2636"/>
                </a:cubicBezTo>
                <a:cubicBezTo>
                  <a:pt x="91" y="2410"/>
                  <a:pt x="91" y="2410"/>
                  <a:pt x="91" y="2410"/>
                </a:cubicBezTo>
                <a:cubicBezTo>
                  <a:pt x="92" y="2410"/>
                  <a:pt x="92" y="2410"/>
                  <a:pt x="92" y="2410"/>
                </a:cubicBezTo>
                <a:cubicBezTo>
                  <a:pt x="92" y="2410"/>
                  <a:pt x="92" y="2410"/>
                  <a:pt x="93" y="2410"/>
                </a:cubicBezTo>
                <a:cubicBezTo>
                  <a:pt x="93" y="2410"/>
                  <a:pt x="93" y="2410"/>
                  <a:pt x="93" y="2409"/>
                </a:cubicBezTo>
                <a:cubicBezTo>
                  <a:pt x="93" y="2409"/>
                  <a:pt x="93" y="2409"/>
                  <a:pt x="93" y="2409"/>
                </a:cubicBezTo>
                <a:cubicBezTo>
                  <a:pt x="93" y="2409"/>
                  <a:pt x="94" y="2409"/>
                  <a:pt x="94" y="2409"/>
                </a:cubicBezTo>
                <a:cubicBezTo>
                  <a:pt x="95" y="2408"/>
                  <a:pt x="95" y="2408"/>
                  <a:pt x="95" y="2408"/>
                </a:cubicBezTo>
                <a:cubicBezTo>
                  <a:pt x="96" y="2407"/>
                  <a:pt x="96" y="2407"/>
                  <a:pt x="96" y="2407"/>
                </a:cubicBezTo>
                <a:cubicBezTo>
                  <a:pt x="97" y="2407"/>
                  <a:pt x="97" y="2406"/>
                  <a:pt x="97" y="2406"/>
                </a:cubicBezTo>
                <a:cubicBezTo>
                  <a:pt x="97" y="2406"/>
                  <a:pt x="97" y="2406"/>
                  <a:pt x="98" y="2406"/>
                </a:cubicBezTo>
                <a:cubicBezTo>
                  <a:pt x="98" y="2406"/>
                  <a:pt x="98" y="2406"/>
                  <a:pt x="98" y="2406"/>
                </a:cubicBezTo>
                <a:cubicBezTo>
                  <a:pt x="98" y="2405"/>
                  <a:pt x="98" y="2405"/>
                  <a:pt x="99" y="2405"/>
                </a:cubicBezTo>
                <a:cubicBezTo>
                  <a:pt x="99" y="2404"/>
                  <a:pt x="99" y="2404"/>
                  <a:pt x="99" y="2404"/>
                </a:cubicBezTo>
                <a:cubicBezTo>
                  <a:pt x="100" y="2403"/>
                  <a:pt x="100" y="2403"/>
                  <a:pt x="100" y="2403"/>
                </a:cubicBezTo>
                <a:cubicBezTo>
                  <a:pt x="101" y="2402"/>
                  <a:pt x="101" y="2402"/>
                  <a:pt x="101" y="2402"/>
                </a:cubicBezTo>
                <a:cubicBezTo>
                  <a:pt x="101" y="2402"/>
                  <a:pt x="101" y="2402"/>
                  <a:pt x="101" y="2401"/>
                </a:cubicBezTo>
                <a:cubicBezTo>
                  <a:pt x="101" y="2401"/>
                  <a:pt x="101" y="2401"/>
                  <a:pt x="102" y="2401"/>
                </a:cubicBezTo>
                <a:cubicBezTo>
                  <a:pt x="102" y="2401"/>
                  <a:pt x="102" y="2400"/>
                  <a:pt x="102" y="2400"/>
                </a:cubicBezTo>
                <a:cubicBezTo>
                  <a:pt x="102" y="2400"/>
                  <a:pt x="103" y="2399"/>
                  <a:pt x="103" y="2399"/>
                </a:cubicBezTo>
                <a:cubicBezTo>
                  <a:pt x="103" y="2399"/>
                  <a:pt x="103" y="2398"/>
                  <a:pt x="104" y="2398"/>
                </a:cubicBezTo>
                <a:cubicBezTo>
                  <a:pt x="104" y="2397"/>
                  <a:pt x="104" y="2397"/>
                  <a:pt x="104" y="2396"/>
                </a:cubicBezTo>
                <a:cubicBezTo>
                  <a:pt x="104" y="2396"/>
                  <a:pt x="104" y="2396"/>
                  <a:pt x="104" y="2396"/>
                </a:cubicBezTo>
                <a:cubicBezTo>
                  <a:pt x="104" y="2396"/>
                  <a:pt x="105" y="2395"/>
                  <a:pt x="105" y="2395"/>
                </a:cubicBezTo>
                <a:cubicBezTo>
                  <a:pt x="105" y="2395"/>
                  <a:pt x="105" y="2394"/>
                  <a:pt x="105" y="2393"/>
                </a:cubicBezTo>
                <a:cubicBezTo>
                  <a:pt x="105" y="2393"/>
                  <a:pt x="105" y="2393"/>
                  <a:pt x="106" y="2393"/>
                </a:cubicBezTo>
                <a:cubicBezTo>
                  <a:pt x="106" y="2393"/>
                  <a:pt x="106" y="2392"/>
                  <a:pt x="106" y="2392"/>
                </a:cubicBezTo>
                <a:cubicBezTo>
                  <a:pt x="106" y="2392"/>
                  <a:pt x="106" y="2391"/>
                  <a:pt x="106" y="2391"/>
                </a:cubicBezTo>
                <a:cubicBezTo>
                  <a:pt x="106" y="2391"/>
                  <a:pt x="106" y="2391"/>
                  <a:pt x="106" y="2390"/>
                </a:cubicBezTo>
                <a:cubicBezTo>
                  <a:pt x="106" y="2390"/>
                  <a:pt x="106" y="2390"/>
                  <a:pt x="106" y="2389"/>
                </a:cubicBezTo>
                <a:cubicBezTo>
                  <a:pt x="106" y="2389"/>
                  <a:pt x="106" y="2388"/>
                  <a:pt x="106" y="2388"/>
                </a:cubicBezTo>
                <a:cubicBezTo>
                  <a:pt x="107" y="2387"/>
                  <a:pt x="107" y="2387"/>
                  <a:pt x="107" y="2386"/>
                </a:cubicBezTo>
                <a:cubicBezTo>
                  <a:pt x="107" y="2386"/>
                  <a:pt x="107" y="2386"/>
                  <a:pt x="107" y="2385"/>
                </a:cubicBezTo>
                <a:cubicBezTo>
                  <a:pt x="107" y="2385"/>
                  <a:pt x="107" y="2385"/>
                  <a:pt x="107" y="2385"/>
                </a:cubicBezTo>
                <a:cubicBezTo>
                  <a:pt x="107" y="2384"/>
                  <a:pt x="107" y="2384"/>
                  <a:pt x="107" y="2383"/>
                </a:cubicBezTo>
                <a:cubicBezTo>
                  <a:pt x="107" y="2383"/>
                  <a:pt x="107" y="2383"/>
                  <a:pt x="107" y="2382"/>
                </a:cubicBezTo>
                <a:cubicBezTo>
                  <a:pt x="107" y="2382"/>
                  <a:pt x="107" y="2381"/>
                  <a:pt x="106" y="2380"/>
                </a:cubicBezTo>
                <a:cubicBezTo>
                  <a:pt x="106" y="2380"/>
                  <a:pt x="106" y="2380"/>
                  <a:pt x="106" y="2380"/>
                </a:cubicBezTo>
                <a:cubicBezTo>
                  <a:pt x="106" y="2379"/>
                  <a:pt x="106" y="2379"/>
                  <a:pt x="106" y="2379"/>
                </a:cubicBezTo>
                <a:cubicBezTo>
                  <a:pt x="106" y="2378"/>
                  <a:pt x="106" y="2378"/>
                  <a:pt x="106" y="2377"/>
                </a:cubicBezTo>
                <a:cubicBezTo>
                  <a:pt x="106" y="2377"/>
                  <a:pt x="106" y="2377"/>
                  <a:pt x="106" y="2377"/>
                </a:cubicBezTo>
                <a:cubicBezTo>
                  <a:pt x="106" y="2377"/>
                  <a:pt x="106" y="2377"/>
                  <a:pt x="106" y="2376"/>
                </a:cubicBezTo>
                <a:cubicBezTo>
                  <a:pt x="105" y="2376"/>
                  <a:pt x="105" y="2375"/>
                  <a:pt x="105" y="2375"/>
                </a:cubicBezTo>
                <a:cubicBezTo>
                  <a:pt x="105" y="2374"/>
                  <a:pt x="105" y="2374"/>
                  <a:pt x="105" y="2374"/>
                </a:cubicBezTo>
                <a:cubicBezTo>
                  <a:pt x="105" y="2374"/>
                  <a:pt x="105" y="2373"/>
                  <a:pt x="105" y="2373"/>
                </a:cubicBezTo>
                <a:cubicBezTo>
                  <a:pt x="104" y="2373"/>
                  <a:pt x="104" y="2372"/>
                  <a:pt x="104" y="2372"/>
                </a:cubicBezTo>
                <a:cubicBezTo>
                  <a:pt x="104" y="2372"/>
                  <a:pt x="104" y="2371"/>
                  <a:pt x="103" y="2371"/>
                </a:cubicBezTo>
                <a:cubicBezTo>
                  <a:pt x="103" y="2370"/>
                  <a:pt x="103" y="2370"/>
                  <a:pt x="103" y="2370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2" y="2209"/>
                  <a:pt x="272" y="2210"/>
                  <a:pt x="273" y="2210"/>
                </a:cubicBezTo>
                <a:cubicBezTo>
                  <a:pt x="273" y="2210"/>
                  <a:pt x="274" y="2210"/>
                  <a:pt x="274" y="2211"/>
                </a:cubicBezTo>
                <a:cubicBezTo>
                  <a:pt x="274" y="2211"/>
                  <a:pt x="274" y="2211"/>
                  <a:pt x="275" y="2211"/>
                </a:cubicBezTo>
                <a:cubicBezTo>
                  <a:pt x="275" y="2211"/>
                  <a:pt x="275" y="2211"/>
                  <a:pt x="275" y="2211"/>
                </a:cubicBezTo>
                <a:cubicBezTo>
                  <a:pt x="276" y="2211"/>
                  <a:pt x="277" y="2212"/>
                  <a:pt x="277" y="2212"/>
                </a:cubicBezTo>
                <a:cubicBezTo>
                  <a:pt x="277" y="2212"/>
                  <a:pt x="278" y="2212"/>
                  <a:pt x="278" y="2212"/>
                </a:cubicBezTo>
                <a:cubicBezTo>
                  <a:pt x="278" y="2212"/>
                  <a:pt x="278" y="2212"/>
                  <a:pt x="278" y="2212"/>
                </a:cubicBezTo>
                <a:cubicBezTo>
                  <a:pt x="279" y="2212"/>
                  <a:pt x="279" y="2212"/>
                  <a:pt x="280" y="2212"/>
                </a:cubicBezTo>
                <a:cubicBezTo>
                  <a:pt x="280" y="2212"/>
                  <a:pt x="280" y="2212"/>
                  <a:pt x="280" y="2213"/>
                </a:cubicBezTo>
                <a:cubicBezTo>
                  <a:pt x="280" y="2213"/>
                  <a:pt x="281" y="2213"/>
                  <a:pt x="281" y="2213"/>
                </a:cubicBezTo>
                <a:cubicBezTo>
                  <a:pt x="282" y="2213"/>
                  <a:pt x="282" y="2213"/>
                  <a:pt x="283" y="2213"/>
                </a:cubicBezTo>
                <a:cubicBezTo>
                  <a:pt x="283" y="2213"/>
                  <a:pt x="284" y="2213"/>
                  <a:pt x="284" y="2213"/>
                </a:cubicBezTo>
                <a:cubicBezTo>
                  <a:pt x="284" y="2213"/>
                  <a:pt x="285" y="2213"/>
                  <a:pt x="285" y="2213"/>
                </a:cubicBezTo>
                <a:cubicBezTo>
                  <a:pt x="285" y="2213"/>
                  <a:pt x="286" y="2213"/>
                  <a:pt x="286" y="2213"/>
                </a:cubicBezTo>
                <a:cubicBezTo>
                  <a:pt x="286" y="2213"/>
                  <a:pt x="287" y="2213"/>
                  <a:pt x="287" y="2213"/>
                </a:cubicBezTo>
                <a:cubicBezTo>
                  <a:pt x="287" y="2213"/>
                  <a:pt x="288" y="2213"/>
                  <a:pt x="288" y="2213"/>
                </a:cubicBezTo>
                <a:cubicBezTo>
                  <a:pt x="289" y="2213"/>
                  <a:pt x="289" y="2213"/>
                  <a:pt x="290" y="2213"/>
                </a:cubicBezTo>
                <a:cubicBezTo>
                  <a:pt x="290" y="2213"/>
                  <a:pt x="291" y="2213"/>
                  <a:pt x="291" y="2213"/>
                </a:cubicBezTo>
                <a:cubicBezTo>
                  <a:pt x="291" y="2213"/>
                  <a:pt x="291" y="2213"/>
                  <a:pt x="292" y="2213"/>
                </a:cubicBezTo>
                <a:cubicBezTo>
                  <a:pt x="292" y="2213"/>
                  <a:pt x="293" y="2212"/>
                  <a:pt x="293" y="2212"/>
                </a:cubicBezTo>
                <a:cubicBezTo>
                  <a:pt x="293" y="2212"/>
                  <a:pt x="293" y="2212"/>
                  <a:pt x="293" y="2212"/>
                </a:cubicBezTo>
                <a:cubicBezTo>
                  <a:pt x="294" y="2212"/>
                  <a:pt x="294" y="2212"/>
                  <a:pt x="294" y="2212"/>
                </a:cubicBezTo>
                <a:cubicBezTo>
                  <a:pt x="295" y="2212"/>
                  <a:pt x="295" y="2212"/>
                  <a:pt x="296" y="2212"/>
                </a:cubicBezTo>
                <a:cubicBezTo>
                  <a:pt x="296" y="2211"/>
                  <a:pt x="296" y="2211"/>
                  <a:pt x="297" y="2211"/>
                </a:cubicBezTo>
                <a:cubicBezTo>
                  <a:pt x="297" y="2211"/>
                  <a:pt x="297" y="2211"/>
                  <a:pt x="297" y="2211"/>
                </a:cubicBezTo>
                <a:cubicBezTo>
                  <a:pt x="298" y="2211"/>
                  <a:pt x="298" y="2211"/>
                  <a:pt x="298" y="2211"/>
                </a:cubicBezTo>
                <a:cubicBezTo>
                  <a:pt x="299" y="2210"/>
                  <a:pt x="299" y="2210"/>
                  <a:pt x="300" y="2210"/>
                </a:cubicBezTo>
                <a:cubicBezTo>
                  <a:pt x="300" y="2210"/>
                  <a:pt x="301" y="2209"/>
                  <a:pt x="301" y="2209"/>
                </a:cubicBezTo>
                <a:cubicBezTo>
                  <a:pt x="301" y="2209"/>
                  <a:pt x="302" y="2209"/>
                  <a:pt x="302" y="2209"/>
                </a:cubicBezTo>
                <a:cubicBezTo>
                  <a:pt x="302" y="2209"/>
                  <a:pt x="302" y="2208"/>
                  <a:pt x="302" y="2208"/>
                </a:cubicBezTo>
                <a:cubicBezTo>
                  <a:pt x="302" y="2208"/>
                  <a:pt x="302" y="2208"/>
                  <a:pt x="302" y="2208"/>
                </a:cubicBezTo>
                <a:cubicBezTo>
                  <a:pt x="303" y="2208"/>
                  <a:pt x="303" y="2208"/>
                  <a:pt x="303" y="2208"/>
                </a:cubicBezTo>
                <a:cubicBezTo>
                  <a:pt x="304" y="2207"/>
                  <a:pt x="304" y="2207"/>
                  <a:pt x="305" y="2207"/>
                </a:cubicBezTo>
                <a:cubicBezTo>
                  <a:pt x="305" y="2206"/>
                  <a:pt x="305" y="2206"/>
                  <a:pt x="306" y="2206"/>
                </a:cubicBezTo>
                <a:cubicBezTo>
                  <a:pt x="306" y="2206"/>
                  <a:pt x="306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4"/>
                  <a:pt x="308" y="2204"/>
                  <a:pt x="308" y="2204"/>
                </a:cubicBezTo>
                <a:cubicBezTo>
                  <a:pt x="308" y="2203"/>
                  <a:pt x="308" y="2203"/>
                  <a:pt x="309" y="2203"/>
                </a:cubicBezTo>
                <a:cubicBezTo>
                  <a:pt x="309" y="2202"/>
                  <a:pt x="309" y="2202"/>
                  <a:pt x="310" y="2202"/>
                </a:cubicBezTo>
                <a:cubicBezTo>
                  <a:pt x="310" y="2201"/>
                  <a:pt x="310" y="2201"/>
                  <a:pt x="311" y="2201"/>
                </a:cubicBezTo>
                <a:cubicBezTo>
                  <a:pt x="311" y="2201"/>
                  <a:pt x="311" y="2200"/>
                  <a:pt x="311" y="2200"/>
                </a:cubicBezTo>
                <a:cubicBezTo>
                  <a:pt x="311" y="2200"/>
                  <a:pt x="311" y="2200"/>
                  <a:pt x="311" y="2200"/>
                </a:cubicBezTo>
                <a:cubicBezTo>
                  <a:pt x="311" y="2200"/>
                  <a:pt x="311" y="2199"/>
                  <a:pt x="311" y="2199"/>
                </a:cubicBezTo>
                <a:cubicBezTo>
                  <a:pt x="312" y="2199"/>
                  <a:pt x="312" y="2199"/>
                  <a:pt x="312" y="2199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5"/>
                  <a:pt x="535" y="2265"/>
                </a:cubicBezTo>
                <a:cubicBezTo>
                  <a:pt x="535" y="2265"/>
                  <a:pt x="535" y="2266"/>
                  <a:pt x="535" y="2266"/>
                </a:cubicBezTo>
                <a:cubicBezTo>
                  <a:pt x="535" y="2267"/>
                  <a:pt x="535" y="2267"/>
                  <a:pt x="535" y="2268"/>
                </a:cubicBezTo>
                <a:cubicBezTo>
                  <a:pt x="535" y="2268"/>
                  <a:pt x="535" y="2269"/>
                  <a:pt x="535" y="2269"/>
                </a:cubicBezTo>
                <a:cubicBezTo>
                  <a:pt x="536" y="2269"/>
                  <a:pt x="536" y="2269"/>
                  <a:pt x="536" y="2269"/>
                </a:cubicBezTo>
                <a:cubicBezTo>
                  <a:pt x="536" y="2270"/>
                  <a:pt x="536" y="2270"/>
                  <a:pt x="536" y="2271"/>
                </a:cubicBezTo>
                <a:cubicBezTo>
                  <a:pt x="536" y="2271"/>
                  <a:pt x="536" y="2271"/>
                  <a:pt x="536" y="2271"/>
                </a:cubicBezTo>
                <a:cubicBezTo>
                  <a:pt x="536" y="2271"/>
                  <a:pt x="536" y="2272"/>
                  <a:pt x="536" y="2272"/>
                </a:cubicBezTo>
                <a:cubicBezTo>
                  <a:pt x="536" y="2273"/>
                  <a:pt x="537" y="2273"/>
                  <a:pt x="537" y="2274"/>
                </a:cubicBezTo>
                <a:cubicBezTo>
                  <a:pt x="537" y="2274"/>
                  <a:pt x="537" y="2274"/>
                  <a:pt x="537" y="2275"/>
                </a:cubicBezTo>
                <a:cubicBezTo>
                  <a:pt x="537" y="2275"/>
                  <a:pt x="537" y="2275"/>
                  <a:pt x="537" y="2275"/>
                </a:cubicBezTo>
                <a:cubicBezTo>
                  <a:pt x="537" y="2276"/>
                  <a:pt x="538" y="2276"/>
                  <a:pt x="538" y="2276"/>
                </a:cubicBezTo>
                <a:cubicBezTo>
                  <a:pt x="538" y="2277"/>
                  <a:pt x="538" y="2277"/>
                  <a:pt x="538" y="2277"/>
                </a:cubicBezTo>
                <a:cubicBezTo>
                  <a:pt x="538" y="2277"/>
                  <a:pt x="538" y="2278"/>
                  <a:pt x="538" y="2278"/>
                </a:cubicBezTo>
                <a:cubicBezTo>
                  <a:pt x="539" y="2278"/>
                  <a:pt x="539" y="2279"/>
                  <a:pt x="539" y="2279"/>
                </a:cubicBezTo>
                <a:cubicBezTo>
                  <a:pt x="539" y="2279"/>
                  <a:pt x="539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1"/>
                  <a:pt x="540" y="2281"/>
                  <a:pt x="541" y="2281"/>
                </a:cubicBezTo>
                <a:cubicBezTo>
                  <a:pt x="541" y="2282"/>
                  <a:pt x="541" y="2282"/>
                  <a:pt x="541" y="2282"/>
                </a:cubicBezTo>
                <a:cubicBezTo>
                  <a:pt x="541" y="2282"/>
                  <a:pt x="541" y="2282"/>
                  <a:pt x="542" y="2283"/>
                </a:cubicBezTo>
                <a:cubicBezTo>
                  <a:pt x="542" y="2283"/>
                  <a:pt x="542" y="2283"/>
                  <a:pt x="542" y="2284"/>
                </a:cubicBezTo>
                <a:cubicBezTo>
                  <a:pt x="543" y="2284"/>
                  <a:pt x="543" y="2284"/>
                  <a:pt x="543" y="2285"/>
                </a:cubicBezTo>
                <a:cubicBezTo>
                  <a:pt x="543" y="2285"/>
                  <a:pt x="543" y="2285"/>
                  <a:pt x="543" y="2285"/>
                </a:cubicBezTo>
                <a:cubicBezTo>
                  <a:pt x="543" y="2285"/>
                  <a:pt x="544" y="2285"/>
                  <a:pt x="544" y="2285"/>
                </a:cubicBezTo>
                <a:cubicBezTo>
                  <a:pt x="544" y="2285"/>
                  <a:pt x="544" y="2285"/>
                  <a:pt x="544" y="2286"/>
                </a:cubicBezTo>
                <a:cubicBezTo>
                  <a:pt x="545" y="2286"/>
                  <a:pt x="545" y="2286"/>
                  <a:pt x="545" y="2286"/>
                </a:cubicBezTo>
                <a:cubicBezTo>
                  <a:pt x="545" y="2286"/>
                  <a:pt x="545" y="2286"/>
                  <a:pt x="545" y="2287"/>
                </a:cubicBezTo>
                <a:cubicBezTo>
                  <a:pt x="546" y="2287"/>
                  <a:pt x="546" y="2287"/>
                  <a:pt x="547" y="2288"/>
                </a:cubicBezTo>
                <a:cubicBezTo>
                  <a:pt x="547" y="2288"/>
                  <a:pt x="547" y="2288"/>
                  <a:pt x="547" y="2288"/>
                </a:cubicBezTo>
                <a:cubicBezTo>
                  <a:pt x="547" y="2288"/>
                  <a:pt x="547" y="2288"/>
                  <a:pt x="548" y="2288"/>
                </a:cubicBezTo>
                <a:cubicBezTo>
                  <a:pt x="548" y="2288"/>
                  <a:pt x="548" y="2288"/>
                  <a:pt x="548" y="2288"/>
                </a:cubicBezTo>
                <a:cubicBezTo>
                  <a:pt x="548" y="2289"/>
                  <a:pt x="548" y="2289"/>
                  <a:pt x="548" y="2289"/>
                </a:cubicBezTo>
                <a:cubicBezTo>
                  <a:pt x="548" y="2289"/>
                  <a:pt x="549" y="2289"/>
                  <a:pt x="549" y="2289"/>
                </a:cubicBezTo>
                <a:cubicBezTo>
                  <a:pt x="549" y="2290"/>
                  <a:pt x="550" y="2290"/>
                  <a:pt x="550" y="2290"/>
                </a:cubicBezTo>
                <a:cubicBezTo>
                  <a:pt x="551" y="2290"/>
                  <a:pt x="551" y="2291"/>
                  <a:pt x="552" y="2291"/>
                </a:cubicBezTo>
                <a:cubicBezTo>
                  <a:pt x="552" y="2291"/>
                  <a:pt x="552" y="2291"/>
                  <a:pt x="552" y="2291"/>
                </a:cubicBezTo>
                <a:cubicBezTo>
                  <a:pt x="552" y="2291"/>
                  <a:pt x="553" y="2291"/>
                  <a:pt x="553" y="2291"/>
                </a:cubicBezTo>
                <a:cubicBezTo>
                  <a:pt x="553" y="2291"/>
                  <a:pt x="553" y="2292"/>
                  <a:pt x="553" y="2292"/>
                </a:cubicBezTo>
                <a:cubicBezTo>
                  <a:pt x="554" y="2292"/>
                  <a:pt x="554" y="2292"/>
                  <a:pt x="554" y="2292"/>
                </a:cubicBezTo>
                <a:cubicBezTo>
                  <a:pt x="555" y="2292"/>
                  <a:pt x="555" y="2292"/>
                  <a:pt x="556" y="2292"/>
                </a:cubicBezTo>
                <a:cubicBezTo>
                  <a:pt x="556" y="2293"/>
                  <a:pt x="556" y="2293"/>
                  <a:pt x="557" y="2293"/>
                </a:cubicBezTo>
                <a:cubicBezTo>
                  <a:pt x="557" y="2293"/>
                  <a:pt x="557" y="2293"/>
                  <a:pt x="557" y="2293"/>
                </a:cubicBezTo>
                <a:cubicBezTo>
                  <a:pt x="557" y="2293"/>
                  <a:pt x="558" y="2293"/>
                  <a:pt x="558" y="2293"/>
                </a:cubicBezTo>
                <a:cubicBezTo>
                  <a:pt x="559" y="2293"/>
                  <a:pt x="559" y="2293"/>
                  <a:pt x="559" y="2293"/>
                </a:cubicBezTo>
                <a:cubicBezTo>
                  <a:pt x="559" y="2293"/>
                  <a:pt x="560" y="2293"/>
                  <a:pt x="560" y="2293"/>
                </a:cubicBezTo>
                <a:cubicBezTo>
                  <a:pt x="560" y="2294"/>
                  <a:pt x="561" y="2294"/>
                  <a:pt x="562" y="2294"/>
                </a:cubicBezTo>
                <a:cubicBezTo>
                  <a:pt x="562" y="2294"/>
                  <a:pt x="562" y="2294"/>
                  <a:pt x="563" y="2294"/>
                </a:cubicBezTo>
                <a:cubicBezTo>
                  <a:pt x="563" y="2294"/>
                  <a:pt x="564" y="2294"/>
                  <a:pt x="564" y="2294"/>
                </a:cubicBezTo>
                <a:cubicBezTo>
                  <a:pt x="564" y="2294"/>
                  <a:pt x="564" y="2294"/>
                  <a:pt x="564" y="2294"/>
                </a:cubicBezTo>
                <a:cubicBezTo>
                  <a:pt x="620" y="2520"/>
                  <a:pt x="620" y="2520"/>
                  <a:pt x="620" y="2520"/>
                </a:cubicBezTo>
                <a:cubicBezTo>
                  <a:pt x="620" y="2520"/>
                  <a:pt x="620" y="2520"/>
                  <a:pt x="620" y="2520"/>
                </a:cubicBezTo>
                <a:close/>
                <a:moveTo>
                  <a:pt x="1597" y="2332"/>
                </a:moveTo>
                <a:cubicBezTo>
                  <a:pt x="1598" y="2332"/>
                  <a:pt x="1598" y="2332"/>
                  <a:pt x="1598" y="2333"/>
                </a:cubicBezTo>
                <a:cubicBezTo>
                  <a:pt x="1599" y="2333"/>
                  <a:pt x="1599" y="2333"/>
                  <a:pt x="1599" y="2333"/>
                </a:cubicBezTo>
                <a:cubicBezTo>
                  <a:pt x="1599" y="2333"/>
                  <a:pt x="1600" y="2333"/>
                  <a:pt x="1600" y="2333"/>
                </a:cubicBezTo>
                <a:cubicBezTo>
                  <a:pt x="1600" y="2333"/>
                  <a:pt x="1601" y="2334"/>
                  <a:pt x="1601" y="2334"/>
                </a:cubicBezTo>
                <a:cubicBezTo>
                  <a:pt x="1602" y="2334"/>
                  <a:pt x="1602" y="2334"/>
                  <a:pt x="1602" y="2334"/>
                </a:cubicBezTo>
                <a:cubicBezTo>
                  <a:pt x="1602" y="2334"/>
                  <a:pt x="1603" y="2334"/>
                  <a:pt x="1603" y="2334"/>
                </a:cubicBezTo>
                <a:cubicBezTo>
                  <a:pt x="1603" y="2334"/>
                  <a:pt x="1604" y="2334"/>
                  <a:pt x="1604" y="2334"/>
                </a:cubicBezTo>
                <a:cubicBezTo>
                  <a:pt x="1604" y="2335"/>
                  <a:pt x="1604" y="2335"/>
                  <a:pt x="1605" y="2335"/>
                </a:cubicBezTo>
                <a:cubicBezTo>
                  <a:pt x="1605" y="2335"/>
                  <a:pt x="1605" y="2335"/>
                  <a:pt x="1606" y="2335"/>
                </a:cubicBezTo>
                <a:cubicBezTo>
                  <a:pt x="1606" y="2335"/>
                  <a:pt x="1607" y="2335"/>
                  <a:pt x="1607" y="2335"/>
                </a:cubicBezTo>
                <a:cubicBezTo>
                  <a:pt x="1608" y="2335"/>
                  <a:pt x="1608" y="2335"/>
                  <a:pt x="1609" y="2335"/>
                </a:cubicBezTo>
                <a:cubicBezTo>
                  <a:pt x="1609" y="2335"/>
                  <a:pt x="1609" y="2335"/>
                  <a:pt x="1610" y="2335"/>
                </a:cubicBezTo>
                <a:cubicBezTo>
                  <a:pt x="1610" y="2335"/>
                  <a:pt x="1610" y="2335"/>
                  <a:pt x="1610" y="2335"/>
                </a:cubicBezTo>
                <a:cubicBezTo>
                  <a:pt x="1611" y="2335"/>
                  <a:pt x="1611" y="2335"/>
                  <a:pt x="1612" y="2335"/>
                </a:cubicBezTo>
                <a:cubicBezTo>
                  <a:pt x="1612" y="2335"/>
                  <a:pt x="1612" y="2335"/>
                  <a:pt x="1613" y="2335"/>
                </a:cubicBezTo>
                <a:cubicBezTo>
                  <a:pt x="1613" y="2335"/>
                  <a:pt x="1614" y="2335"/>
                  <a:pt x="1614" y="2335"/>
                </a:cubicBezTo>
                <a:cubicBezTo>
                  <a:pt x="1615" y="2335"/>
                  <a:pt x="1615" y="2335"/>
                  <a:pt x="1615" y="2335"/>
                </a:cubicBezTo>
                <a:cubicBezTo>
                  <a:pt x="1616" y="2335"/>
                  <a:pt x="1616" y="2335"/>
                  <a:pt x="1616" y="2335"/>
                </a:cubicBezTo>
                <a:cubicBezTo>
                  <a:pt x="1616" y="2335"/>
                  <a:pt x="1617" y="2335"/>
                  <a:pt x="1617" y="2334"/>
                </a:cubicBezTo>
                <a:cubicBezTo>
                  <a:pt x="1618" y="2334"/>
                  <a:pt x="1618" y="2334"/>
                  <a:pt x="1618" y="2334"/>
                </a:cubicBezTo>
                <a:cubicBezTo>
                  <a:pt x="1618" y="2334"/>
                  <a:pt x="1618" y="2334"/>
                  <a:pt x="1619" y="2334"/>
                </a:cubicBezTo>
                <a:cubicBezTo>
                  <a:pt x="1619" y="2334"/>
                  <a:pt x="1620" y="2334"/>
                  <a:pt x="1620" y="2334"/>
                </a:cubicBezTo>
                <a:cubicBezTo>
                  <a:pt x="1621" y="2334"/>
                  <a:pt x="1621" y="2333"/>
                  <a:pt x="1621" y="2333"/>
                </a:cubicBezTo>
                <a:cubicBezTo>
                  <a:pt x="1621" y="2333"/>
                  <a:pt x="1621" y="2333"/>
                  <a:pt x="1622" y="2333"/>
                </a:cubicBezTo>
                <a:cubicBezTo>
                  <a:pt x="1622" y="2333"/>
                  <a:pt x="1622" y="2333"/>
                  <a:pt x="1623" y="2333"/>
                </a:cubicBezTo>
                <a:cubicBezTo>
                  <a:pt x="1623" y="2332"/>
                  <a:pt x="1624" y="2332"/>
                  <a:pt x="1624" y="2332"/>
                </a:cubicBezTo>
                <a:cubicBezTo>
                  <a:pt x="1625" y="2332"/>
                  <a:pt x="1625" y="2331"/>
                  <a:pt x="1625" y="2331"/>
                </a:cubicBezTo>
                <a:cubicBezTo>
                  <a:pt x="1626" y="2331"/>
                  <a:pt x="1626" y="2331"/>
                  <a:pt x="1626" y="2331"/>
                </a:cubicBezTo>
                <a:cubicBezTo>
                  <a:pt x="1627" y="2331"/>
                  <a:pt x="1627" y="2331"/>
                  <a:pt x="1627" y="2330"/>
                </a:cubicBezTo>
                <a:cubicBezTo>
                  <a:pt x="1627" y="2330"/>
                  <a:pt x="1627" y="2330"/>
                  <a:pt x="1627" y="2330"/>
                </a:cubicBezTo>
                <a:cubicBezTo>
                  <a:pt x="1627" y="2330"/>
                  <a:pt x="1628" y="2330"/>
                  <a:pt x="1628" y="2330"/>
                </a:cubicBezTo>
                <a:cubicBezTo>
                  <a:pt x="1628" y="2329"/>
                  <a:pt x="1629" y="2329"/>
                  <a:pt x="1629" y="2329"/>
                </a:cubicBezTo>
                <a:cubicBezTo>
                  <a:pt x="1630" y="2328"/>
                  <a:pt x="1630" y="2328"/>
                  <a:pt x="1630" y="2328"/>
                </a:cubicBezTo>
                <a:cubicBezTo>
                  <a:pt x="1631" y="2328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2" y="2326"/>
                  <a:pt x="1632" y="2326"/>
                  <a:pt x="1632" y="2326"/>
                </a:cubicBezTo>
                <a:cubicBezTo>
                  <a:pt x="1633" y="2326"/>
                  <a:pt x="1633" y="2325"/>
                  <a:pt x="1633" y="2325"/>
                </a:cubicBezTo>
                <a:cubicBezTo>
                  <a:pt x="1634" y="2324"/>
                  <a:pt x="1634" y="2324"/>
                  <a:pt x="1634" y="2324"/>
                </a:cubicBezTo>
                <a:cubicBezTo>
                  <a:pt x="1634" y="2323"/>
                  <a:pt x="1635" y="2323"/>
                  <a:pt x="1635" y="2323"/>
                </a:cubicBezTo>
                <a:cubicBezTo>
                  <a:pt x="1635" y="2323"/>
                  <a:pt x="1635" y="2323"/>
                  <a:pt x="1635" y="2323"/>
                </a:cubicBezTo>
                <a:cubicBezTo>
                  <a:pt x="1635" y="2322"/>
                  <a:pt x="1635" y="2322"/>
                  <a:pt x="1635" y="2322"/>
                </a:cubicBezTo>
                <a:cubicBezTo>
                  <a:pt x="1636" y="2322"/>
                  <a:pt x="1636" y="2322"/>
                  <a:pt x="1636" y="2321"/>
                </a:cubicBezTo>
                <a:cubicBezTo>
                  <a:pt x="1636" y="2321"/>
                  <a:pt x="1636" y="2321"/>
                  <a:pt x="1636" y="2321"/>
                </a:cubicBezTo>
                <a:cubicBezTo>
                  <a:pt x="1860" y="2386"/>
                  <a:pt x="1860" y="2386"/>
                  <a:pt x="1860" y="2386"/>
                </a:cubicBezTo>
                <a:cubicBezTo>
                  <a:pt x="1860" y="2386"/>
                  <a:pt x="1860" y="2387"/>
                  <a:pt x="1860" y="2387"/>
                </a:cubicBezTo>
                <a:cubicBezTo>
                  <a:pt x="1860" y="2387"/>
                  <a:pt x="1860" y="2388"/>
                  <a:pt x="1860" y="2388"/>
                </a:cubicBezTo>
                <a:cubicBezTo>
                  <a:pt x="1860" y="2389"/>
                  <a:pt x="1860" y="2389"/>
                  <a:pt x="1860" y="2390"/>
                </a:cubicBezTo>
                <a:cubicBezTo>
                  <a:pt x="1860" y="2390"/>
                  <a:pt x="1860" y="2391"/>
                  <a:pt x="1860" y="2391"/>
                </a:cubicBezTo>
                <a:cubicBezTo>
                  <a:pt x="1860" y="2392"/>
                  <a:pt x="1860" y="2392"/>
                  <a:pt x="1860" y="2393"/>
                </a:cubicBezTo>
                <a:cubicBezTo>
                  <a:pt x="1860" y="2393"/>
                  <a:pt x="1860" y="2393"/>
                  <a:pt x="1860" y="2393"/>
                </a:cubicBezTo>
                <a:cubicBezTo>
                  <a:pt x="1860" y="2394"/>
                  <a:pt x="1861" y="2394"/>
                  <a:pt x="1861" y="2394"/>
                </a:cubicBezTo>
                <a:cubicBezTo>
                  <a:pt x="1861" y="2395"/>
                  <a:pt x="1861" y="2395"/>
                  <a:pt x="1861" y="2396"/>
                </a:cubicBezTo>
                <a:cubicBezTo>
                  <a:pt x="1861" y="2396"/>
                  <a:pt x="1861" y="2397"/>
                  <a:pt x="1862" y="2397"/>
                </a:cubicBezTo>
                <a:cubicBezTo>
                  <a:pt x="1862" y="2398"/>
                  <a:pt x="1862" y="2398"/>
                  <a:pt x="1862" y="2398"/>
                </a:cubicBezTo>
                <a:cubicBezTo>
                  <a:pt x="1862" y="2399"/>
                  <a:pt x="1863" y="2399"/>
                  <a:pt x="1863" y="2400"/>
                </a:cubicBezTo>
                <a:cubicBezTo>
                  <a:pt x="1863" y="2400"/>
                  <a:pt x="1863" y="2401"/>
                  <a:pt x="1863" y="2401"/>
                </a:cubicBezTo>
                <a:cubicBezTo>
                  <a:pt x="1864" y="2401"/>
                  <a:pt x="1864" y="2402"/>
                  <a:pt x="1864" y="2402"/>
                </a:cubicBezTo>
                <a:cubicBezTo>
                  <a:pt x="1865" y="2403"/>
                  <a:pt x="1865" y="2403"/>
                  <a:pt x="1865" y="2403"/>
                </a:cubicBezTo>
                <a:cubicBezTo>
                  <a:pt x="1865" y="2404"/>
                  <a:pt x="1866" y="2404"/>
                  <a:pt x="1866" y="2405"/>
                </a:cubicBezTo>
                <a:cubicBezTo>
                  <a:pt x="1866" y="2405"/>
                  <a:pt x="1867" y="2405"/>
                  <a:pt x="1867" y="2406"/>
                </a:cubicBezTo>
                <a:cubicBezTo>
                  <a:pt x="1867" y="2406"/>
                  <a:pt x="1868" y="2406"/>
                  <a:pt x="1868" y="2407"/>
                </a:cubicBezTo>
                <a:cubicBezTo>
                  <a:pt x="1868" y="2407"/>
                  <a:pt x="1869" y="2408"/>
                  <a:pt x="1869" y="2408"/>
                </a:cubicBezTo>
                <a:cubicBezTo>
                  <a:pt x="1869" y="2408"/>
                  <a:pt x="1870" y="2408"/>
                  <a:pt x="1870" y="2409"/>
                </a:cubicBezTo>
                <a:cubicBezTo>
                  <a:pt x="1870" y="2409"/>
                  <a:pt x="1871" y="2409"/>
                  <a:pt x="1871" y="2410"/>
                </a:cubicBezTo>
                <a:cubicBezTo>
                  <a:pt x="1871" y="2410"/>
                  <a:pt x="1872" y="2410"/>
                  <a:pt x="1872" y="2410"/>
                </a:cubicBezTo>
                <a:cubicBezTo>
                  <a:pt x="1873" y="2411"/>
                  <a:pt x="1873" y="2411"/>
                  <a:pt x="1874" y="2411"/>
                </a:cubicBezTo>
                <a:cubicBezTo>
                  <a:pt x="1874" y="2412"/>
                  <a:pt x="1874" y="2412"/>
                  <a:pt x="1875" y="2412"/>
                </a:cubicBezTo>
                <a:cubicBezTo>
                  <a:pt x="1875" y="2412"/>
                  <a:pt x="1876" y="2413"/>
                  <a:pt x="1876" y="2413"/>
                </a:cubicBezTo>
                <a:cubicBezTo>
                  <a:pt x="1876" y="2413"/>
                  <a:pt x="1877" y="2413"/>
                  <a:pt x="1877" y="2413"/>
                </a:cubicBezTo>
                <a:cubicBezTo>
                  <a:pt x="1878" y="2414"/>
                  <a:pt x="1878" y="2414"/>
                  <a:pt x="1879" y="2414"/>
                </a:cubicBezTo>
                <a:cubicBezTo>
                  <a:pt x="1879" y="2414"/>
                  <a:pt x="1880" y="2414"/>
                  <a:pt x="1880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2" y="2415"/>
                  <a:pt x="1883" y="2415"/>
                  <a:pt x="1883" y="2415"/>
                </a:cubicBezTo>
                <a:cubicBezTo>
                  <a:pt x="1884" y="2415"/>
                  <a:pt x="1884" y="2416"/>
                  <a:pt x="1884" y="2416"/>
                </a:cubicBezTo>
                <a:cubicBezTo>
                  <a:pt x="1885" y="2416"/>
                  <a:pt x="1885" y="2416"/>
                  <a:pt x="1886" y="2416"/>
                </a:cubicBezTo>
                <a:cubicBezTo>
                  <a:pt x="1886" y="2416"/>
                  <a:pt x="1887" y="2416"/>
                  <a:pt x="1887" y="2416"/>
                </a:cubicBezTo>
                <a:cubicBezTo>
                  <a:pt x="1888" y="2416"/>
                  <a:pt x="1888" y="2416"/>
                  <a:pt x="1889" y="2416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3" y="2642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2" y="2643"/>
                  <a:pt x="1942" y="2643"/>
                  <a:pt x="1942" y="2644"/>
                </a:cubicBezTo>
                <a:cubicBezTo>
                  <a:pt x="1941" y="2644"/>
                  <a:pt x="1941" y="2644"/>
                  <a:pt x="1940" y="2645"/>
                </a:cubicBezTo>
                <a:cubicBezTo>
                  <a:pt x="1940" y="2645"/>
                  <a:pt x="1940" y="2645"/>
                  <a:pt x="1939" y="2645"/>
                </a:cubicBezTo>
                <a:cubicBezTo>
                  <a:pt x="1939" y="2646"/>
                  <a:pt x="1939" y="2646"/>
                  <a:pt x="1938" y="2646"/>
                </a:cubicBezTo>
                <a:cubicBezTo>
                  <a:pt x="1938" y="2646"/>
                  <a:pt x="1938" y="2646"/>
                  <a:pt x="1938" y="2646"/>
                </a:cubicBezTo>
                <a:cubicBezTo>
                  <a:pt x="1938" y="2646"/>
                  <a:pt x="1938" y="2647"/>
                  <a:pt x="1938" y="2647"/>
                </a:cubicBezTo>
                <a:cubicBezTo>
                  <a:pt x="1938" y="2647"/>
                  <a:pt x="1937" y="2647"/>
                  <a:pt x="1937" y="2647"/>
                </a:cubicBezTo>
                <a:cubicBezTo>
                  <a:pt x="1937" y="2648"/>
                  <a:pt x="1937" y="2648"/>
                  <a:pt x="1936" y="2648"/>
                </a:cubicBezTo>
                <a:cubicBezTo>
                  <a:pt x="1936" y="2649"/>
                  <a:pt x="1936" y="2649"/>
                  <a:pt x="1935" y="2650"/>
                </a:cubicBezTo>
                <a:cubicBezTo>
                  <a:pt x="1935" y="2650"/>
                  <a:pt x="1935" y="2650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2"/>
                  <a:pt x="1934" y="2652"/>
                </a:cubicBezTo>
                <a:cubicBezTo>
                  <a:pt x="1933" y="2652"/>
                  <a:pt x="1933" y="2653"/>
                  <a:pt x="1933" y="2653"/>
                </a:cubicBezTo>
                <a:cubicBezTo>
                  <a:pt x="1933" y="2654"/>
                  <a:pt x="1932" y="2654"/>
                  <a:pt x="1932" y="2655"/>
                </a:cubicBezTo>
                <a:cubicBezTo>
                  <a:pt x="1932" y="2655"/>
                  <a:pt x="1932" y="2655"/>
                  <a:pt x="1932" y="2656"/>
                </a:cubicBezTo>
                <a:cubicBezTo>
                  <a:pt x="1931" y="2656"/>
                  <a:pt x="1931" y="2656"/>
                  <a:pt x="1931" y="2656"/>
                </a:cubicBezTo>
                <a:cubicBezTo>
                  <a:pt x="1931" y="2657"/>
                  <a:pt x="1931" y="2657"/>
                  <a:pt x="1931" y="2657"/>
                </a:cubicBezTo>
                <a:cubicBezTo>
                  <a:pt x="1931" y="2658"/>
                  <a:pt x="1931" y="2658"/>
                  <a:pt x="1930" y="2659"/>
                </a:cubicBezTo>
                <a:cubicBezTo>
                  <a:pt x="1930" y="2659"/>
                  <a:pt x="1930" y="2659"/>
                  <a:pt x="1930" y="2660"/>
                </a:cubicBezTo>
                <a:cubicBezTo>
                  <a:pt x="1930" y="2660"/>
                  <a:pt x="1930" y="2660"/>
                  <a:pt x="1930" y="2660"/>
                </a:cubicBezTo>
                <a:cubicBezTo>
                  <a:pt x="1930" y="2660"/>
                  <a:pt x="1930" y="2661"/>
                  <a:pt x="1930" y="2661"/>
                </a:cubicBezTo>
                <a:cubicBezTo>
                  <a:pt x="1930" y="2662"/>
                  <a:pt x="1930" y="2662"/>
                  <a:pt x="1930" y="2662"/>
                </a:cubicBezTo>
                <a:cubicBezTo>
                  <a:pt x="1930" y="2662"/>
                  <a:pt x="1929" y="2663"/>
                  <a:pt x="1929" y="2663"/>
                </a:cubicBezTo>
                <a:cubicBezTo>
                  <a:pt x="1929" y="2663"/>
                  <a:pt x="1929" y="2664"/>
                  <a:pt x="1929" y="2665"/>
                </a:cubicBezTo>
                <a:cubicBezTo>
                  <a:pt x="1929" y="2665"/>
                  <a:pt x="1929" y="2665"/>
                  <a:pt x="1929" y="2666"/>
                </a:cubicBezTo>
                <a:cubicBezTo>
                  <a:pt x="1929" y="2666"/>
                  <a:pt x="1929" y="2667"/>
                  <a:pt x="1929" y="2667"/>
                </a:cubicBezTo>
                <a:cubicBezTo>
                  <a:pt x="1929" y="2667"/>
                  <a:pt x="1929" y="2667"/>
                  <a:pt x="1929" y="2667"/>
                </a:cubicBezTo>
                <a:cubicBezTo>
                  <a:pt x="1929" y="2667"/>
                  <a:pt x="1929" y="2668"/>
                  <a:pt x="1929" y="2668"/>
                </a:cubicBezTo>
                <a:cubicBezTo>
                  <a:pt x="1929" y="2668"/>
                  <a:pt x="1929" y="2668"/>
                  <a:pt x="1929" y="2669"/>
                </a:cubicBezTo>
                <a:cubicBezTo>
                  <a:pt x="1929" y="2669"/>
                  <a:pt x="1929" y="2670"/>
                  <a:pt x="1929" y="2670"/>
                </a:cubicBezTo>
                <a:cubicBezTo>
                  <a:pt x="1929" y="2671"/>
                  <a:pt x="1929" y="2671"/>
                  <a:pt x="1929" y="2672"/>
                </a:cubicBezTo>
                <a:cubicBezTo>
                  <a:pt x="1929" y="2672"/>
                  <a:pt x="1929" y="2672"/>
                  <a:pt x="1929" y="2673"/>
                </a:cubicBezTo>
                <a:cubicBezTo>
                  <a:pt x="1929" y="2673"/>
                  <a:pt x="1929" y="2673"/>
                  <a:pt x="1929" y="2673"/>
                </a:cubicBezTo>
                <a:cubicBezTo>
                  <a:pt x="1930" y="2674"/>
                  <a:pt x="1930" y="2674"/>
                  <a:pt x="1930" y="2675"/>
                </a:cubicBezTo>
                <a:cubicBezTo>
                  <a:pt x="1930" y="2675"/>
                  <a:pt x="1930" y="2675"/>
                  <a:pt x="1930" y="2675"/>
                </a:cubicBezTo>
                <a:cubicBezTo>
                  <a:pt x="1930" y="2675"/>
                  <a:pt x="1930" y="2676"/>
                  <a:pt x="1930" y="2676"/>
                </a:cubicBezTo>
                <a:cubicBezTo>
                  <a:pt x="1930" y="2676"/>
                  <a:pt x="1930" y="2677"/>
                  <a:pt x="1931" y="2678"/>
                </a:cubicBezTo>
                <a:cubicBezTo>
                  <a:pt x="1931" y="2678"/>
                  <a:pt x="1931" y="2678"/>
                  <a:pt x="1931" y="2678"/>
                </a:cubicBezTo>
                <a:cubicBezTo>
                  <a:pt x="1931" y="2679"/>
                  <a:pt x="1931" y="2679"/>
                  <a:pt x="1931" y="2679"/>
                </a:cubicBezTo>
                <a:cubicBezTo>
                  <a:pt x="1931" y="2679"/>
                  <a:pt x="1931" y="2680"/>
                  <a:pt x="1932" y="2680"/>
                </a:cubicBezTo>
                <a:cubicBezTo>
                  <a:pt x="1932" y="2681"/>
                  <a:pt x="1932" y="2681"/>
                  <a:pt x="1932" y="2682"/>
                </a:cubicBezTo>
                <a:cubicBezTo>
                  <a:pt x="1932" y="2682"/>
                  <a:pt x="1932" y="2682"/>
                  <a:pt x="1933" y="2682"/>
                </a:cubicBezTo>
                <a:cubicBezTo>
                  <a:pt x="1765" y="2843"/>
                  <a:pt x="1765" y="2843"/>
                  <a:pt x="1765" y="2843"/>
                </a:cubicBezTo>
                <a:cubicBezTo>
                  <a:pt x="1765" y="2843"/>
                  <a:pt x="1764" y="2843"/>
                  <a:pt x="1764" y="2843"/>
                </a:cubicBezTo>
                <a:cubicBezTo>
                  <a:pt x="1764" y="2843"/>
                  <a:pt x="1763" y="2843"/>
                  <a:pt x="1763" y="2842"/>
                </a:cubicBezTo>
                <a:cubicBezTo>
                  <a:pt x="1762" y="2842"/>
                  <a:pt x="1762" y="2842"/>
                  <a:pt x="1762" y="2842"/>
                </a:cubicBezTo>
                <a:cubicBezTo>
                  <a:pt x="1761" y="2842"/>
                  <a:pt x="1761" y="2842"/>
                  <a:pt x="1761" y="2841"/>
                </a:cubicBezTo>
                <a:cubicBezTo>
                  <a:pt x="1761" y="2841"/>
                  <a:pt x="1761" y="2841"/>
                  <a:pt x="1760" y="2841"/>
                </a:cubicBezTo>
                <a:cubicBezTo>
                  <a:pt x="1760" y="2841"/>
                  <a:pt x="1759" y="2841"/>
                  <a:pt x="1759" y="2841"/>
                </a:cubicBezTo>
                <a:cubicBezTo>
                  <a:pt x="1758" y="2840"/>
                  <a:pt x="1758" y="2840"/>
                  <a:pt x="1758" y="2840"/>
                </a:cubicBezTo>
                <a:cubicBezTo>
                  <a:pt x="1758" y="2840"/>
                  <a:pt x="1758" y="2840"/>
                  <a:pt x="1757" y="2840"/>
                </a:cubicBezTo>
                <a:cubicBezTo>
                  <a:pt x="1757" y="2840"/>
                  <a:pt x="1757" y="2840"/>
                  <a:pt x="1756" y="2840"/>
                </a:cubicBezTo>
                <a:cubicBezTo>
                  <a:pt x="1756" y="2840"/>
                  <a:pt x="1756" y="2840"/>
                  <a:pt x="1755" y="2840"/>
                </a:cubicBezTo>
                <a:cubicBezTo>
                  <a:pt x="1755" y="2840"/>
                  <a:pt x="1755" y="2840"/>
                  <a:pt x="1755" y="2840"/>
                </a:cubicBezTo>
                <a:cubicBezTo>
                  <a:pt x="1754" y="2839"/>
                  <a:pt x="1753" y="2839"/>
                  <a:pt x="1753" y="2839"/>
                </a:cubicBezTo>
                <a:cubicBezTo>
                  <a:pt x="1752" y="2839"/>
                  <a:pt x="1752" y="2839"/>
                  <a:pt x="1752" y="2839"/>
                </a:cubicBezTo>
                <a:cubicBezTo>
                  <a:pt x="1751" y="2839"/>
                  <a:pt x="1751" y="2839"/>
                  <a:pt x="1750" y="2839"/>
                </a:cubicBezTo>
                <a:cubicBezTo>
                  <a:pt x="1750" y="2839"/>
                  <a:pt x="1750" y="2839"/>
                  <a:pt x="1750" y="2839"/>
                </a:cubicBezTo>
                <a:cubicBezTo>
                  <a:pt x="1749" y="2839"/>
                  <a:pt x="1749" y="2839"/>
                  <a:pt x="1749" y="2839"/>
                </a:cubicBezTo>
                <a:cubicBezTo>
                  <a:pt x="1748" y="2839"/>
                  <a:pt x="1748" y="2839"/>
                  <a:pt x="1747" y="2839"/>
                </a:cubicBezTo>
                <a:cubicBezTo>
                  <a:pt x="1747" y="2839"/>
                  <a:pt x="1746" y="2839"/>
                  <a:pt x="1746" y="2839"/>
                </a:cubicBezTo>
                <a:cubicBezTo>
                  <a:pt x="1745" y="2839"/>
                  <a:pt x="1745" y="2839"/>
                  <a:pt x="1745" y="2840"/>
                </a:cubicBezTo>
                <a:cubicBezTo>
                  <a:pt x="1744" y="2840"/>
                  <a:pt x="1744" y="2840"/>
                  <a:pt x="1744" y="2840"/>
                </a:cubicBezTo>
                <a:cubicBezTo>
                  <a:pt x="1744" y="2840"/>
                  <a:pt x="1743" y="2840"/>
                  <a:pt x="1743" y="2840"/>
                </a:cubicBezTo>
                <a:cubicBezTo>
                  <a:pt x="1743" y="2840"/>
                  <a:pt x="1742" y="2840"/>
                  <a:pt x="1742" y="2840"/>
                </a:cubicBezTo>
                <a:cubicBezTo>
                  <a:pt x="1742" y="2840"/>
                  <a:pt x="1742" y="2840"/>
                  <a:pt x="1742" y="2840"/>
                </a:cubicBezTo>
                <a:cubicBezTo>
                  <a:pt x="1741" y="2840"/>
                  <a:pt x="1740" y="2841"/>
                  <a:pt x="1740" y="2841"/>
                </a:cubicBezTo>
                <a:cubicBezTo>
                  <a:pt x="1740" y="2841"/>
                  <a:pt x="1739" y="2841"/>
                  <a:pt x="1739" y="2841"/>
                </a:cubicBezTo>
                <a:cubicBezTo>
                  <a:pt x="1739" y="2841"/>
                  <a:pt x="1739" y="2841"/>
                  <a:pt x="1738" y="2841"/>
                </a:cubicBezTo>
                <a:cubicBezTo>
                  <a:pt x="1738" y="2841"/>
                  <a:pt x="1738" y="2842"/>
                  <a:pt x="1737" y="2842"/>
                </a:cubicBezTo>
                <a:cubicBezTo>
                  <a:pt x="1737" y="2842"/>
                  <a:pt x="1736" y="2842"/>
                  <a:pt x="1736" y="2843"/>
                </a:cubicBezTo>
                <a:cubicBezTo>
                  <a:pt x="1735" y="2843"/>
                  <a:pt x="1735" y="2843"/>
                  <a:pt x="1735" y="2843"/>
                </a:cubicBezTo>
                <a:cubicBezTo>
                  <a:pt x="1734" y="2843"/>
                  <a:pt x="1734" y="2843"/>
                  <a:pt x="1734" y="2844"/>
                </a:cubicBezTo>
                <a:cubicBezTo>
                  <a:pt x="1734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2" y="2845"/>
                </a:cubicBezTo>
                <a:cubicBezTo>
                  <a:pt x="1732" y="2845"/>
                  <a:pt x="1731" y="2845"/>
                  <a:pt x="1731" y="2846"/>
                </a:cubicBezTo>
                <a:cubicBezTo>
                  <a:pt x="1731" y="2846"/>
                  <a:pt x="1730" y="2846"/>
                  <a:pt x="1730" y="2846"/>
                </a:cubicBezTo>
                <a:cubicBezTo>
                  <a:pt x="1730" y="2847"/>
                  <a:pt x="1729" y="2847"/>
                  <a:pt x="1729" y="2847"/>
                </a:cubicBezTo>
                <a:cubicBezTo>
                  <a:pt x="1729" y="2847"/>
                  <a:pt x="1729" y="2847"/>
                  <a:pt x="1729" y="2847"/>
                </a:cubicBezTo>
                <a:cubicBezTo>
                  <a:pt x="1729" y="2847"/>
                  <a:pt x="1729" y="2848"/>
                  <a:pt x="1729" y="2848"/>
                </a:cubicBezTo>
                <a:cubicBezTo>
                  <a:pt x="1728" y="2848"/>
                  <a:pt x="1728" y="2848"/>
                  <a:pt x="1728" y="2849"/>
                </a:cubicBezTo>
                <a:cubicBezTo>
                  <a:pt x="1727" y="2849"/>
                  <a:pt x="1727" y="2849"/>
                  <a:pt x="1727" y="2849"/>
                </a:cubicBezTo>
                <a:cubicBezTo>
                  <a:pt x="1727" y="2850"/>
                  <a:pt x="1726" y="2850"/>
                  <a:pt x="1726" y="2851"/>
                </a:cubicBezTo>
                <a:cubicBezTo>
                  <a:pt x="1726" y="2851"/>
                  <a:pt x="1725" y="2851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4" y="2853"/>
                  <a:pt x="1724" y="2853"/>
                </a:cubicBezTo>
                <a:cubicBezTo>
                  <a:pt x="1724" y="2853"/>
                  <a:pt x="1724" y="2853"/>
                  <a:pt x="1724" y="2853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8"/>
                  <a:pt x="1501" y="2788"/>
                  <a:pt x="1501" y="2787"/>
                </a:cubicBezTo>
                <a:cubicBezTo>
                  <a:pt x="1501" y="2787"/>
                  <a:pt x="1500" y="2786"/>
                  <a:pt x="1500" y="2786"/>
                </a:cubicBezTo>
                <a:cubicBezTo>
                  <a:pt x="1500" y="2785"/>
                  <a:pt x="1500" y="2785"/>
                  <a:pt x="1500" y="2784"/>
                </a:cubicBezTo>
                <a:cubicBezTo>
                  <a:pt x="1500" y="2784"/>
                  <a:pt x="1500" y="2784"/>
                  <a:pt x="1500" y="2783"/>
                </a:cubicBezTo>
                <a:cubicBezTo>
                  <a:pt x="1500" y="2783"/>
                  <a:pt x="1500" y="2783"/>
                  <a:pt x="1500" y="2783"/>
                </a:cubicBezTo>
                <a:cubicBezTo>
                  <a:pt x="1500" y="2782"/>
                  <a:pt x="1500" y="2782"/>
                  <a:pt x="1500" y="2782"/>
                </a:cubicBezTo>
                <a:cubicBezTo>
                  <a:pt x="1500" y="2782"/>
                  <a:pt x="1500" y="2782"/>
                  <a:pt x="1500" y="2781"/>
                </a:cubicBezTo>
                <a:cubicBezTo>
                  <a:pt x="1500" y="2781"/>
                  <a:pt x="1500" y="2781"/>
                  <a:pt x="1500" y="2781"/>
                </a:cubicBezTo>
                <a:cubicBezTo>
                  <a:pt x="1500" y="2781"/>
                  <a:pt x="1500" y="2781"/>
                  <a:pt x="1499" y="2780"/>
                </a:cubicBezTo>
                <a:cubicBezTo>
                  <a:pt x="1499" y="2780"/>
                  <a:pt x="1499" y="2779"/>
                  <a:pt x="1499" y="2779"/>
                </a:cubicBezTo>
                <a:cubicBezTo>
                  <a:pt x="1499" y="2778"/>
                  <a:pt x="1499" y="2778"/>
                  <a:pt x="1499" y="2778"/>
                </a:cubicBezTo>
                <a:cubicBezTo>
                  <a:pt x="1499" y="2778"/>
                  <a:pt x="1499" y="2777"/>
                  <a:pt x="1498" y="2777"/>
                </a:cubicBezTo>
                <a:cubicBezTo>
                  <a:pt x="1498" y="2777"/>
                  <a:pt x="1498" y="2776"/>
                  <a:pt x="1498" y="2776"/>
                </a:cubicBezTo>
                <a:cubicBezTo>
                  <a:pt x="1498" y="2775"/>
                  <a:pt x="1497" y="2775"/>
                  <a:pt x="1497" y="2774"/>
                </a:cubicBezTo>
                <a:cubicBezTo>
                  <a:pt x="1497" y="2774"/>
                  <a:pt x="1497" y="2774"/>
                  <a:pt x="1497" y="2774"/>
                </a:cubicBezTo>
                <a:cubicBezTo>
                  <a:pt x="1497" y="2774"/>
                  <a:pt x="1497" y="2774"/>
                  <a:pt x="1497" y="2773"/>
                </a:cubicBezTo>
                <a:cubicBezTo>
                  <a:pt x="1496" y="2773"/>
                  <a:pt x="1496" y="2773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5" y="2771"/>
                  <a:pt x="1495" y="2771"/>
                </a:cubicBezTo>
                <a:cubicBezTo>
                  <a:pt x="1495" y="2771"/>
                  <a:pt x="1494" y="2770"/>
                  <a:pt x="1494" y="2770"/>
                </a:cubicBezTo>
                <a:cubicBezTo>
                  <a:pt x="1494" y="2769"/>
                  <a:pt x="1494" y="2769"/>
                  <a:pt x="1494" y="2769"/>
                </a:cubicBezTo>
                <a:cubicBezTo>
                  <a:pt x="1494" y="2769"/>
                  <a:pt x="1493" y="2769"/>
                  <a:pt x="1493" y="2769"/>
                </a:cubicBezTo>
                <a:cubicBezTo>
                  <a:pt x="1493" y="2768"/>
                  <a:pt x="1493" y="2768"/>
                  <a:pt x="1492" y="2768"/>
                </a:cubicBezTo>
                <a:cubicBezTo>
                  <a:pt x="1492" y="2768"/>
                  <a:pt x="1492" y="2768"/>
                  <a:pt x="1492" y="2768"/>
                </a:cubicBezTo>
                <a:cubicBezTo>
                  <a:pt x="1492" y="2767"/>
                  <a:pt x="1492" y="2767"/>
                  <a:pt x="1492" y="2767"/>
                </a:cubicBezTo>
                <a:cubicBezTo>
                  <a:pt x="1492" y="2767"/>
                  <a:pt x="1491" y="2767"/>
                  <a:pt x="1491" y="2766"/>
                </a:cubicBezTo>
                <a:cubicBezTo>
                  <a:pt x="1491" y="2766"/>
                  <a:pt x="1491" y="2766"/>
                  <a:pt x="1490" y="2766"/>
                </a:cubicBezTo>
                <a:cubicBezTo>
                  <a:pt x="1490" y="2765"/>
                  <a:pt x="1489" y="2765"/>
                  <a:pt x="1489" y="2765"/>
                </a:cubicBezTo>
                <a:cubicBezTo>
                  <a:pt x="1489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7" y="2763"/>
                  <a:pt x="1487" y="2763"/>
                  <a:pt x="1487" y="2763"/>
                </a:cubicBezTo>
                <a:cubicBezTo>
                  <a:pt x="1486" y="2763"/>
                  <a:pt x="1486" y="2763"/>
                  <a:pt x="1486" y="2762"/>
                </a:cubicBezTo>
                <a:cubicBezTo>
                  <a:pt x="1485" y="2762"/>
                  <a:pt x="1485" y="2762"/>
                  <a:pt x="1484" y="2762"/>
                </a:cubicBezTo>
                <a:cubicBezTo>
                  <a:pt x="1484" y="2761"/>
                  <a:pt x="1483" y="2761"/>
                  <a:pt x="1483" y="2761"/>
                </a:cubicBezTo>
                <a:cubicBezTo>
                  <a:pt x="1483" y="2761"/>
                  <a:pt x="1482" y="2761"/>
                  <a:pt x="1482" y="2761"/>
                </a:cubicBezTo>
                <a:cubicBezTo>
                  <a:pt x="1482" y="2761"/>
                  <a:pt x="1482" y="2760"/>
                  <a:pt x="1481" y="2760"/>
                </a:cubicBezTo>
                <a:cubicBezTo>
                  <a:pt x="1481" y="2760"/>
                  <a:pt x="1480" y="2760"/>
                  <a:pt x="1480" y="2760"/>
                </a:cubicBezTo>
                <a:cubicBezTo>
                  <a:pt x="1480" y="2760"/>
                  <a:pt x="1479" y="2760"/>
                  <a:pt x="1479" y="2760"/>
                </a:cubicBezTo>
                <a:cubicBezTo>
                  <a:pt x="1479" y="2759"/>
                  <a:pt x="1479" y="2759"/>
                  <a:pt x="1479" y="2759"/>
                </a:cubicBezTo>
                <a:cubicBezTo>
                  <a:pt x="1478" y="2759"/>
                  <a:pt x="1478" y="2759"/>
                  <a:pt x="1477" y="2759"/>
                </a:cubicBezTo>
                <a:cubicBezTo>
                  <a:pt x="1477" y="2759"/>
                  <a:pt x="1477" y="2759"/>
                  <a:pt x="1477" y="2759"/>
                </a:cubicBezTo>
                <a:cubicBezTo>
                  <a:pt x="1476" y="2759"/>
                  <a:pt x="1476" y="2759"/>
                  <a:pt x="1476" y="2759"/>
                </a:cubicBezTo>
                <a:cubicBezTo>
                  <a:pt x="1475" y="2759"/>
                  <a:pt x="1475" y="2759"/>
                  <a:pt x="1474" y="2759"/>
                </a:cubicBezTo>
                <a:cubicBezTo>
                  <a:pt x="1474" y="2759"/>
                  <a:pt x="1473" y="2758"/>
                  <a:pt x="1473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16" y="2532"/>
                  <a:pt x="1416" y="2532"/>
                  <a:pt x="1416" y="2532"/>
                </a:cubicBezTo>
                <a:cubicBezTo>
                  <a:pt x="1416" y="2532"/>
                  <a:pt x="1417" y="2532"/>
                  <a:pt x="1417" y="2532"/>
                </a:cubicBezTo>
                <a:cubicBezTo>
                  <a:pt x="1417" y="2532"/>
                  <a:pt x="1417" y="2532"/>
                  <a:pt x="1417" y="2531"/>
                </a:cubicBezTo>
                <a:cubicBezTo>
                  <a:pt x="1419" y="2530"/>
                  <a:pt x="1420" y="2529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3" y="2526"/>
                  <a:pt x="1425" y="2525"/>
                  <a:pt x="1426" y="2524"/>
                </a:cubicBezTo>
                <a:cubicBezTo>
                  <a:pt x="1426" y="2523"/>
                  <a:pt x="1426" y="2523"/>
                  <a:pt x="1426" y="2523"/>
                </a:cubicBezTo>
                <a:cubicBezTo>
                  <a:pt x="1427" y="2522"/>
                  <a:pt x="1428" y="2520"/>
                  <a:pt x="1429" y="2519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6"/>
                  <a:pt x="1430" y="2515"/>
                  <a:pt x="1430" y="2513"/>
                </a:cubicBezTo>
                <a:cubicBezTo>
                  <a:pt x="1430" y="2513"/>
                  <a:pt x="1430" y="2513"/>
                  <a:pt x="1431" y="2512"/>
                </a:cubicBezTo>
                <a:cubicBezTo>
                  <a:pt x="1431" y="2511"/>
                  <a:pt x="1431" y="2509"/>
                  <a:pt x="1431" y="2507"/>
                </a:cubicBezTo>
                <a:cubicBezTo>
                  <a:pt x="1431" y="2507"/>
                  <a:pt x="1431" y="2507"/>
                  <a:pt x="1431" y="2507"/>
                </a:cubicBezTo>
                <a:cubicBezTo>
                  <a:pt x="1431" y="2505"/>
                  <a:pt x="1431" y="2503"/>
                  <a:pt x="1431" y="2502"/>
                </a:cubicBezTo>
                <a:cubicBezTo>
                  <a:pt x="1431" y="2501"/>
                  <a:pt x="1431" y="2501"/>
                  <a:pt x="1431" y="2501"/>
                </a:cubicBezTo>
                <a:cubicBezTo>
                  <a:pt x="1430" y="2500"/>
                  <a:pt x="1430" y="2500"/>
                  <a:pt x="1430" y="2499"/>
                </a:cubicBezTo>
                <a:cubicBezTo>
                  <a:pt x="1430" y="2498"/>
                  <a:pt x="1430" y="2497"/>
                  <a:pt x="1429" y="2496"/>
                </a:cubicBezTo>
                <a:cubicBezTo>
                  <a:pt x="1429" y="2496"/>
                  <a:pt x="1429" y="2496"/>
                  <a:pt x="1429" y="2495"/>
                </a:cubicBezTo>
                <a:cubicBezTo>
                  <a:pt x="1429" y="2494"/>
                  <a:pt x="1428" y="2493"/>
                  <a:pt x="1428" y="2492"/>
                </a:cubicBezTo>
                <a:cubicBezTo>
                  <a:pt x="1595" y="2331"/>
                  <a:pt x="1595" y="2331"/>
                  <a:pt x="1595" y="2331"/>
                </a:cubicBezTo>
                <a:cubicBezTo>
                  <a:pt x="1595" y="2331"/>
                  <a:pt x="1596" y="2331"/>
                  <a:pt x="1596" y="2331"/>
                </a:cubicBezTo>
                <a:cubicBezTo>
                  <a:pt x="1596" y="2331"/>
                  <a:pt x="1596" y="2332"/>
                  <a:pt x="1597" y="2332"/>
                </a:cubicBezTo>
                <a:cubicBezTo>
                  <a:pt x="1597" y="2332"/>
                  <a:pt x="1597" y="2332"/>
                  <a:pt x="1597" y="2332"/>
                </a:cubicBezTo>
                <a:close/>
                <a:moveTo>
                  <a:pt x="1736" y="1797"/>
                </a:moveTo>
                <a:cubicBezTo>
                  <a:pt x="1735" y="1797"/>
                  <a:pt x="1735" y="1797"/>
                  <a:pt x="1735" y="1797"/>
                </a:cubicBezTo>
                <a:cubicBezTo>
                  <a:pt x="1735" y="1797"/>
                  <a:pt x="1734" y="1797"/>
                  <a:pt x="1734" y="1797"/>
                </a:cubicBezTo>
                <a:cubicBezTo>
                  <a:pt x="1734" y="1797"/>
                  <a:pt x="1734" y="1797"/>
                  <a:pt x="1734" y="1797"/>
                </a:cubicBezTo>
                <a:cubicBezTo>
                  <a:pt x="1734" y="1798"/>
                  <a:pt x="1734" y="1798"/>
                  <a:pt x="1733" y="1798"/>
                </a:cubicBezTo>
                <a:cubicBezTo>
                  <a:pt x="1733" y="1798"/>
                  <a:pt x="1732" y="1799"/>
                  <a:pt x="1732" y="1799"/>
                </a:cubicBezTo>
                <a:cubicBezTo>
                  <a:pt x="1732" y="1799"/>
                  <a:pt x="1731" y="1800"/>
                  <a:pt x="1731" y="1800"/>
                </a:cubicBezTo>
                <a:cubicBezTo>
                  <a:pt x="1731" y="1800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29" y="1801"/>
                  <a:pt x="1729" y="1802"/>
                  <a:pt x="1729" y="1802"/>
                </a:cubicBezTo>
                <a:cubicBezTo>
                  <a:pt x="1729" y="1802"/>
                  <a:pt x="1728" y="1803"/>
                  <a:pt x="1728" y="1803"/>
                </a:cubicBezTo>
                <a:cubicBezTo>
                  <a:pt x="1728" y="1803"/>
                  <a:pt x="1727" y="1804"/>
                  <a:pt x="1727" y="1804"/>
                </a:cubicBezTo>
                <a:cubicBezTo>
                  <a:pt x="1727" y="1805"/>
                  <a:pt x="1726" y="1805"/>
                  <a:pt x="1726" y="1805"/>
                </a:cubicBezTo>
                <a:cubicBezTo>
                  <a:pt x="1726" y="1805"/>
                  <a:pt x="1726" y="1805"/>
                  <a:pt x="1726" y="1805"/>
                </a:cubicBezTo>
                <a:cubicBezTo>
                  <a:pt x="1726" y="1805"/>
                  <a:pt x="1726" y="1806"/>
                  <a:pt x="1726" y="1806"/>
                </a:cubicBezTo>
                <a:cubicBezTo>
                  <a:pt x="1726" y="1806"/>
                  <a:pt x="1725" y="1806"/>
                  <a:pt x="1725" y="1807"/>
                </a:cubicBezTo>
                <a:cubicBezTo>
                  <a:pt x="1725" y="1807"/>
                  <a:pt x="1725" y="1807"/>
                  <a:pt x="1725" y="1808"/>
                </a:cubicBezTo>
                <a:cubicBezTo>
                  <a:pt x="1724" y="1808"/>
                  <a:pt x="1724" y="1809"/>
                  <a:pt x="1724" y="1809"/>
                </a:cubicBezTo>
                <a:cubicBezTo>
                  <a:pt x="1724" y="1810"/>
                  <a:pt x="1723" y="1810"/>
                  <a:pt x="1723" y="1810"/>
                </a:cubicBezTo>
                <a:cubicBezTo>
                  <a:pt x="1723" y="1811"/>
                  <a:pt x="1723" y="1811"/>
                  <a:pt x="1723" y="1811"/>
                </a:cubicBezTo>
                <a:cubicBezTo>
                  <a:pt x="1723" y="1811"/>
                  <a:pt x="1723" y="1811"/>
                  <a:pt x="1723" y="1812"/>
                </a:cubicBezTo>
                <a:cubicBezTo>
                  <a:pt x="1722" y="1812"/>
                  <a:pt x="1722" y="1813"/>
                  <a:pt x="1722" y="1813"/>
                </a:cubicBezTo>
                <a:cubicBezTo>
                  <a:pt x="1722" y="1814"/>
                  <a:pt x="1722" y="1814"/>
                  <a:pt x="1722" y="1814"/>
                </a:cubicBezTo>
                <a:cubicBezTo>
                  <a:pt x="1722" y="1814"/>
                  <a:pt x="1722" y="1814"/>
                  <a:pt x="1722" y="1815"/>
                </a:cubicBezTo>
                <a:cubicBezTo>
                  <a:pt x="1722" y="1815"/>
                  <a:pt x="1722" y="1815"/>
                  <a:pt x="1721" y="1816"/>
                </a:cubicBezTo>
                <a:cubicBezTo>
                  <a:pt x="1721" y="1816"/>
                  <a:pt x="1721" y="1816"/>
                  <a:pt x="1721" y="1817"/>
                </a:cubicBezTo>
                <a:cubicBezTo>
                  <a:pt x="1721" y="1817"/>
                  <a:pt x="1721" y="1817"/>
                  <a:pt x="1721" y="1817"/>
                </a:cubicBezTo>
                <a:cubicBezTo>
                  <a:pt x="1721" y="1818"/>
                  <a:pt x="1721" y="1819"/>
                  <a:pt x="1721" y="1819"/>
                </a:cubicBezTo>
                <a:cubicBezTo>
                  <a:pt x="1721" y="1820"/>
                  <a:pt x="1721" y="1820"/>
                  <a:pt x="1721" y="1820"/>
                </a:cubicBezTo>
                <a:cubicBezTo>
                  <a:pt x="1721" y="1821"/>
                  <a:pt x="1721" y="1821"/>
                  <a:pt x="1721" y="1822"/>
                </a:cubicBezTo>
                <a:cubicBezTo>
                  <a:pt x="1721" y="1822"/>
                  <a:pt x="1721" y="1822"/>
                  <a:pt x="1721" y="1822"/>
                </a:cubicBezTo>
                <a:cubicBezTo>
                  <a:pt x="1721" y="1823"/>
                  <a:pt x="1721" y="1823"/>
                  <a:pt x="1721" y="1823"/>
                </a:cubicBezTo>
                <a:cubicBezTo>
                  <a:pt x="1721" y="1824"/>
                  <a:pt x="1721" y="1824"/>
                  <a:pt x="1721" y="1825"/>
                </a:cubicBezTo>
                <a:cubicBezTo>
                  <a:pt x="1721" y="1825"/>
                  <a:pt x="1721" y="1826"/>
                  <a:pt x="1721" y="1826"/>
                </a:cubicBezTo>
                <a:cubicBezTo>
                  <a:pt x="1721" y="1827"/>
                  <a:pt x="1721" y="1827"/>
                  <a:pt x="1721" y="1827"/>
                </a:cubicBezTo>
                <a:cubicBezTo>
                  <a:pt x="1721" y="1828"/>
                  <a:pt x="1721" y="1828"/>
                  <a:pt x="1721" y="1828"/>
                </a:cubicBezTo>
                <a:cubicBezTo>
                  <a:pt x="1721" y="1828"/>
                  <a:pt x="1721" y="1829"/>
                  <a:pt x="1721" y="1829"/>
                </a:cubicBezTo>
                <a:cubicBezTo>
                  <a:pt x="1721" y="1829"/>
                  <a:pt x="1721" y="1830"/>
                  <a:pt x="1722" y="1830"/>
                </a:cubicBezTo>
                <a:cubicBezTo>
                  <a:pt x="1722" y="1830"/>
                  <a:pt x="1722" y="1830"/>
                  <a:pt x="1722" y="1830"/>
                </a:cubicBezTo>
                <a:cubicBezTo>
                  <a:pt x="1722" y="1831"/>
                  <a:pt x="1722" y="1832"/>
                  <a:pt x="1722" y="1832"/>
                </a:cubicBezTo>
                <a:cubicBezTo>
                  <a:pt x="1722" y="1832"/>
                  <a:pt x="1722" y="1833"/>
                  <a:pt x="1723" y="1833"/>
                </a:cubicBezTo>
                <a:cubicBezTo>
                  <a:pt x="1723" y="1833"/>
                  <a:pt x="1723" y="1833"/>
                  <a:pt x="1723" y="1834"/>
                </a:cubicBezTo>
                <a:cubicBezTo>
                  <a:pt x="1723" y="1834"/>
                  <a:pt x="1723" y="1834"/>
                  <a:pt x="1723" y="1835"/>
                </a:cubicBezTo>
                <a:cubicBezTo>
                  <a:pt x="1724" y="1835"/>
                  <a:pt x="1724" y="1836"/>
                  <a:pt x="1724" y="1836"/>
                </a:cubicBezTo>
                <a:cubicBezTo>
                  <a:pt x="1724" y="1836"/>
                  <a:pt x="1724" y="1837"/>
                  <a:pt x="1724" y="1837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7"/>
                  <a:pt x="1555" y="1997"/>
                  <a:pt x="1555" y="1997"/>
                </a:cubicBezTo>
                <a:cubicBezTo>
                  <a:pt x="1554" y="1997"/>
                  <a:pt x="1554" y="1996"/>
                  <a:pt x="1553" y="1996"/>
                </a:cubicBezTo>
                <a:cubicBezTo>
                  <a:pt x="1553" y="1996"/>
                  <a:pt x="1553" y="1996"/>
                  <a:pt x="1553" y="1996"/>
                </a:cubicBezTo>
                <a:cubicBezTo>
                  <a:pt x="1552" y="1996"/>
                  <a:pt x="1552" y="1996"/>
                  <a:pt x="1552" y="1996"/>
                </a:cubicBezTo>
                <a:cubicBezTo>
                  <a:pt x="1551" y="1995"/>
                  <a:pt x="1551" y="1995"/>
                  <a:pt x="1550" y="1995"/>
                </a:cubicBezTo>
                <a:cubicBezTo>
                  <a:pt x="1550" y="1995"/>
                  <a:pt x="1550" y="1995"/>
                  <a:pt x="1549" y="1995"/>
                </a:cubicBezTo>
                <a:cubicBezTo>
                  <a:pt x="1549" y="1995"/>
                  <a:pt x="1549" y="1995"/>
                  <a:pt x="1549" y="1995"/>
                </a:cubicBezTo>
                <a:cubicBezTo>
                  <a:pt x="1549" y="1995"/>
                  <a:pt x="1548" y="1995"/>
                  <a:pt x="1548" y="1994"/>
                </a:cubicBezTo>
                <a:cubicBezTo>
                  <a:pt x="1548" y="1994"/>
                  <a:pt x="1547" y="1994"/>
                  <a:pt x="1547" y="1994"/>
                </a:cubicBezTo>
                <a:cubicBezTo>
                  <a:pt x="1547" y="1994"/>
                  <a:pt x="1547" y="1994"/>
                  <a:pt x="1546" y="1994"/>
                </a:cubicBezTo>
                <a:cubicBezTo>
                  <a:pt x="1546" y="1994"/>
                  <a:pt x="1545" y="1994"/>
                  <a:pt x="1545" y="1994"/>
                </a:cubicBezTo>
                <a:cubicBezTo>
                  <a:pt x="1544" y="1994"/>
                  <a:pt x="1544" y="1994"/>
                  <a:pt x="1543" y="1994"/>
                </a:cubicBezTo>
                <a:cubicBezTo>
                  <a:pt x="1543" y="1994"/>
                  <a:pt x="1542" y="1994"/>
                  <a:pt x="1542" y="1994"/>
                </a:cubicBezTo>
                <a:cubicBezTo>
                  <a:pt x="1542" y="1994"/>
                  <a:pt x="1542" y="1994"/>
                  <a:pt x="1542" y="1994"/>
                </a:cubicBezTo>
                <a:cubicBezTo>
                  <a:pt x="1541" y="1994"/>
                  <a:pt x="1541" y="1994"/>
                  <a:pt x="1540" y="1994"/>
                </a:cubicBezTo>
                <a:cubicBezTo>
                  <a:pt x="1540" y="1994"/>
                  <a:pt x="1539" y="1994"/>
                  <a:pt x="1539" y="1994"/>
                </a:cubicBezTo>
                <a:cubicBezTo>
                  <a:pt x="1538" y="1994"/>
                  <a:pt x="1538" y="1994"/>
                  <a:pt x="1537" y="1994"/>
                </a:cubicBezTo>
                <a:cubicBezTo>
                  <a:pt x="1537" y="1994"/>
                  <a:pt x="1537" y="1994"/>
                  <a:pt x="1536" y="1994"/>
                </a:cubicBezTo>
                <a:cubicBezTo>
                  <a:pt x="1536" y="1994"/>
                  <a:pt x="1536" y="1994"/>
                  <a:pt x="1536" y="1994"/>
                </a:cubicBezTo>
                <a:cubicBezTo>
                  <a:pt x="1535" y="1994"/>
                  <a:pt x="1535" y="1994"/>
                  <a:pt x="1534" y="1994"/>
                </a:cubicBezTo>
                <a:cubicBezTo>
                  <a:pt x="1534" y="1995"/>
                  <a:pt x="1534" y="1995"/>
                  <a:pt x="1534" y="1995"/>
                </a:cubicBezTo>
                <a:cubicBezTo>
                  <a:pt x="1534" y="1995"/>
                  <a:pt x="1533" y="1995"/>
                  <a:pt x="1533" y="1995"/>
                </a:cubicBezTo>
                <a:cubicBezTo>
                  <a:pt x="1533" y="1995"/>
                  <a:pt x="1532" y="1995"/>
                  <a:pt x="1532" y="1995"/>
                </a:cubicBezTo>
                <a:cubicBezTo>
                  <a:pt x="1531" y="1995"/>
                  <a:pt x="1531" y="1995"/>
                  <a:pt x="1531" y="1996"/>
                </a:cubicBezTo>
                <a:cubicBezTo>
                  <a:pt x="1531" y="1996"/>
                  <a:pt x="1530" y="1996"/>
                  <a:pt x="1530" y="1996"/>
                </a:cubicBezTo>
                <a:cubicBezTo>
                  <a:pt x="1530" y="1996"/>
                  <a:pt x="1529" y="1996"/>
                  <a:pt x="1529" y="1996"/>
                </a:cubicBezTo>
                <a:cubicBezTo>
                  <a:pt x="1528" y="1997"/>
                  <a:pt x="1528" y="1997"/>
                  <a:pt x="1527" y="1997"/>
                </a:cubicBezTo>
                <a:cubicBezTo>
                  <a:pt x="1527" y="1997"/>
                  <a:pt x="1527" y="1997"/>
                  <a:pt x="1526" y="1998"/>
                </a:cubicBezTo>
                <a:cubicBezTo>
                  <a:pt x="1526" y="1998"/>
                  <a:pt x="1526" y="1998"/>
                  <a:pt x="1525" y="1998"/>
                </a:cubicBezTo>
                <a:cubicBezTo>
                  <a:pt x="1525" y="1998"/>
                  <a:pt x="1525" y="1998"/>
                  <a:pt x="1525" y="1998"/>
                </a:cubicBezTo>
                <a:cubicBezTo>
                  <a:pt x="1525" y="1998"/>
                  <a:pt x="1525" y="1999"/>
                  <a:pt x="1525" y="1999"/>
                </a:cubicBezTo>
                <a:cubicBezTo>
                  <a:pt x="1525" y="1999"/>
                  <a:pt x="1524" y="1999"/>
                  <a:pt x="1524" y="1999"/>
                </a:cubicBezTo>
                <a:cubicBezTo>
                  <a:pt x="1523" y="2000"/>
                  <a:pt x="1523" y="2000"/>
                  <a:pt x="1523" y="2000"/>
                </a:cubicBezTo>
                <a:cubicBezTo>
                  <a:pt x="1522" y="2000"/>
                  <a:pt x="1522" y="2000"/>
                  <a:pt x="1522" y="2001"/>
                </a:cubicBezTo>
                <a:cubicBezTo>
                  <a:pt x="1522" y="2001"/>
                  <a:pt x="1522" y="2001"/>
                  <a:pt x="1522" y="2001"/>
                </a:cubicBezTo>
                <a:cubicBezTo>
                  <a:pt x="1521" y="2001"/>
                  <a:pt x="1521" y="2002"/>
                  <a:pt x="1521" y="2002"/>
                </a:cubicBezTo>
                <a:cubicBezTo>
                  <a:pt x="1521" y="2002"/>
                  <a:pt x="1521" y="2002"/>
                  <a:pt x="1520" y="2002"/>
                </a:cubicBezTo>
                <a:cubicBezTo>
                  <a:pt x="1520" y="2002"/>
                  <a:pt x="1520" y="2002"/>
                  <a:pt x="1520" y="2002"/>
                </a:cubicBezTo>
                <a:cubicBezTo>
                  <a:pt x="1520" y="2002"/>
                  <a:pt x="1520" y="2003"/>
                  <a:pt x="1519" y="2003"/>
                </a:cubicBezTo>
                <a:cubicBezTo>
                  <a:pt x="1519" y="2003"/>
                  <a:pt x="1519" y="2004"/>
                  <a:pt x="1519" y="2004"/>
                </a:cubicBezTo>
                <a:cubicBezTo>
                  <a:pt x="1518" y="2004"/>
                  <a:pt x="1518" y="2005"/>
                  <a:pt x="1518" y="2005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7"/>
                  <a:pt x="1517" y="2007"/>
                  <a:pt x="1516" y="2007"/>
                </a:cubicBezTo>
                <a:cubicBezTo>
                  <a:pt x="1516" y="2007"/>
                  <a:pt x="1516" y="2007"/>
                  <a:pt x="1516" y="2008"/>
                </a:cubicBezTo>
                <a:cubicBezTo>
                  <a:pt x="1516" y="2008"/>
                  <a:pt x="1516" y="2008"/>
                  <a:pt x="1516" y="2008"/>
                </a:cubicBezTo>
                <a:cubicBezTo>
                  <a:pt x="1292" y="1943"/>
                  <a:pt x="1292" y="1943"/>
                  <a:pt x="1292" y="1943"/>
                </a:cubicBezTo>
                <a:cubicBezTo>
                  <a:pt x="1292" y="1930"/>
                  <a:pt x="1284" y="1918"/>
                  <a:pt x="1271" y="1914"/>
                </a:cubicBezTo>
                <a:cubicBezTo>
                  <a:pt x="1255" y="1909"/>
                  <a:pt x="1238" y="1919"/>
                  <a:pt x="1234" y="1934"/>
                </a:cubicBezTo>
                <a:cubicBezTo>
                  <a:pt x="1229" y="1950"/>
                  <a:pt x="1238" y="1967"/>
                  <a:pt x="1254" y="1971"/>
                </a:cubicBezTo>
                <a:cubicBezTo>
                  <a:pt x="1267" y="1975"/>
                  <a:pt x="1281" y="1970"/>
                  <a:pt x="1288" y="1958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4"/>
                  <a:pt x="1511" y="2024"/>
                  <a:pt x="1511" y="2024"/>
                </a:cubicBezTo>
                <a:cubicBezTo>
                  <a:pt x="1511" y="2025"/>
                  <a:pt x="1511" y="2025"/>
                  <a:pt x="1511" y="2026"/>
                </a:cubicBezTo>
                <a:cubicBezTo>
                  <a:pt x="1511" y="2026"/>
                  <a:pt x="1511" y="2027"/>
                  <a:pt x="1512" y="2027"/>
                </a:cubicBezTo>
                <a:cubicBezTo>
                  <a:pt x="1512" y="2028"/>
                  <a:pt x="1512" y="2028"/>
                  <a:pt x="1512" y="2028"/>
                </a:cubicBezTo>
                <a:cubicBezTo>
                  <a:pt x="1512" y="2029"/>
                  <a:pt x="1512" y="2029"/>
                  <a:pt x="1512" y="2029"/>
                </a:cubicBezTo>
                <a:cubicBezTo>
                  <a:pt x="1512" y="2029"/>
                  <a:pt x="1512" y="2030"/>
                  <a:pt x="1512" y="2030"/>
                </a:cubicBezTo>
                <a:cubicBezTo>
                  <a:pt x="1512" y="2030"/>
                  <a:pt x="1512" y="2031"/>
                  <a:pt x="1512" y="2031"/>
                </a:cubicBezTo>
                <a:cubicBezTo>
                  <a:pt x="1512" y="2031"/>
                  <a:pt x="1512" y="2031"/>
                  <a:pt x="1512" y="2032"/>
                </a:cubicBezTo>
                <a:cubicBezTo>
                  <a:pt x="1513" y="2032"/>
                  <a:pt x="1513" y="2032"/>
                  <a:pt x="1513" y="2033"/>
                </a:cubicBezTo>
                <a:cubicBezTo>
                  <a:pt x="1513" y="2033"/>
                  <a:pt x="1513" y="2033"/>
                  <a:pt x="1513" y="2033"/>
                </a:cubicBezTo>
                <a:cubicBezTo>
                  <a:pt x="1513" y="2033"/>
                  <a:pt x="1513" y="2034"/>
                  <a:pt x="1513" y="2034"/>
                </a:cubicBezTo>
                <a:cubicBezTo>
                  <a:pt x="1513" y="2034"/>
                  <a:pt x="1513" y="2034"/>
                  <a:pt x="1513" y="2035"/>
                </a:cubicBezTo>
                <a:cubicBezTo>
                  <a:pt x="1514" y="2035"/>
                  <a:pt x="1514" y="2035"/>
                  <a:pt x="1514" y="2036"/>
                </a:cubicBezTo>
                <a:cubicBezTo>
                  <a:pt x="1514" y="2036"/>
                  <a:pt x="1514" y="2037"/>
                  <a:pt x="1515" y="2037"/>
                </a:cubicBezTo>
                <a:cubicBezTo>
                  <a:pt x="1515" y="2038"/>
                  <a:pt x="1515" y="2038"/>
                  <a:pt x="1515" y="2038"/>
                </a:cubicBezTo>
                <a:cubicBezTo>
                  <a:pt x="1515" y="2039"/>
                  <a:pt x="1516" y="2039"/>
                  <a:pt x="1516" y="2039"/>
                </a:cubicBezTo>
                <a:cubicBezTo>
                  <a:pt x="1516" y="2039"/>
                  <a:pt x="1516" y="2040"/>
                  <a:pt x="1516" y="2040"/>
                </a:cubicBezTo>
                <a:cubicBezTo>
                  <a:pt x="1516" y="2040"/>
                  <a:pt x="1516" y="2040"/>
                  <a:pt x="1516" y="2040"/>
                </a:cubicBezTo>
                <a:cubicBezTo>
                  <a:pt x="1516" y="2040"/>
                  <a:pt x="1517" y="2040"/>
                  <a:pt x="1517" y="2041"/>
                </a:cubicBezTo>
                <a:cubicBezTo>
                  <a:pt x="1517" y="2041"/>
                  <a:pt x="1517" y="2042"/>
                  <a:pt x="1518" y="2042"/>
                </a:cubicBezTo>
                <a:cubicBezTo>
                  <a:pt x="1518" y="2042"/>
                  <a:pt x="1518" y="2043"/>
                  <a:pt x="1519" y="2043"/>
                </a:cubicBezTo>
                <a:cubicBezTo>
                  <a:pt x="1519" y="2043"/>
                  <a:pt x="1519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5"/>
                  <a:pt x="1520" y="2045"/>
                  <a:pt x="1521" y="2045"/>
                </a:cubicBezTo>
                <a:cubicBezTo>
                  <a:pt x="1521" y="2046"/>
                  <a:pt x="1521" y="2046"/>
                  <a:pt x="1522" y="2046"/>
                </a:cubicBezTo>
                <a:cubicBezTo>
                  <a:pt x="1522" y="2046"/>
                  <a:pt x="1523" y="2047"/>
                  <a:pt x="1523" y="2047"/>
                </a:cubicBezTo>
                <a:cubicBezTo>
                  <a:pt x="1523" y="2047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5" y="2048"/>
                  <a:pt x="1525" y="2049"/>
                  <a:pt x="1525" y="2049"/>
                </a:cubicBezTo>
                <a:cubicBezTo>
                  <a:pt x="1526" y="2049"/>
                  <a:pt x="1526" y="2049"/>
                  <a:pt x="1526" y="2049"/>
                </a:cubicBezTo>
                <a:cubicBezTo>
                  <a:pt x="1527" y="2050"/>
                  <a:pt x="1527" y="2050"/>
                  <a:pt x="1528" y="2050"/>
                </a:cubicBezTo>
                <a:cubicBezTo>
                  <a:pt x="1528" y="2050"/>
                  <a:pt x="1529" y="2051"/>
                  <a:pt x="1529" y="2051"/>
                </a:cubicBezTo>
                <a:cubicBezTo>
                  <a:pt x="1529" y="2051"/>
                  <a:pt x="1529" y="2051"/>
                  <a:pt x="1530" y="2051"/>
                </a:cubicBezTo>
                <a:cubicBezTo>
                  <a:pt x="1530" y="2051"/>
                  <a:pt x="1530" y="2051"/>
                  <a:pt x="1530" y="2051"/>
                </a:cubicBezTo>
                <a:cubicBezTo>
                  <a:pt x="1531" y="2052"/>
                  <a:pt x="1532" y="2052"/>
                  <a:pt x="1532" y="2052"/>
                </a:cubicBezTo>
                <a:cubicBezTo>
                  <a:pt x="1532" y="2052"/>
                  <a:pt x="1533" y="2052"/>
                  <a:pt x="1533" y="2052"/>
                </a:cubicBezTo>
                <a:cubicBezTo>
                  <a:pt x="1533" y="2052"/>
                  <a:pt x="1533" y="2052"/>
                  <a:pt x="1533" y="2052"/>
                </a:cubicBezTo>
                <a:cubicBezTo>
                  <a:pt x="1534" y="2052"/>
                  <a:pt x="1534" y="2053"/>
                  <a:pt x="1535" y="2053"/>
                </a:cubicBezTo>
                <a:cubicBezTo>
                  <a:pt x="1535" y="2053"/>
                  <a:pt x="1535" y="2053"/>
                  <a:pt x="1535" y="2053"/>
                </a:cubicBezTo>
                <a:cubicBezTo>
                  <a:pt x="1535" y="2053"/>
                  <a:pt x="1536" y="2053"/>
                  <a:pt x="1536" y="2053"/>
                </a:cubicBezTo>
                <a:cubicBezTo>
                  <a:pt x="1537" y="2053"/>
                  <a:pt x="1537" y="2053"/>
                  <a:pt x="1538" y="2053"/>
                </a:cubicBezTo>
                <a:cubicBezTo>
                  <a:pt x="1538" y="2053"/>
                  <a:pt x="1539" y="2053"/>
                  <a:pt x="1539" y="2053"/>
                </a:cubicBezTo>
                <a:cubicBezTo>
                  <a:pt x="1539" y="2053"/>
                  <a:pt x="1540" y="2053"/>
                  <a:pt x="1540" y="2053"/>
                </a:cubicBezTo>
                <a:cubicBezTo>
                  <a:pt x="1540" y="2053"/>
                  <a:pt x="1540" y="2053"/>
                  <a:pt x="1540" y="2053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5" y="2280"/>
                  <a:pt x="1595" y="2280"/>
                  <a:pt x="1595" y="2280"/>
                </a:cubicBezTo>
                <a:cubicBezTo>
                  <a:pt x="1595" y="2280"/>
                  <a:pt x="1595" y="2280"/>
                  <a:pt x="1594" y="2280"/>
                </a:cubicBezTo>
                <a:cubicBezTo>
                  <a:pt x="1594" y="2280"/>
                  <a:pt x="1594" y="2280"/>
                  <a:pt x="1594" y="2280"/>
                </a:cubicBezTo>
                <a:cubicBezTo>
                  <a:pt x="1594" y="2281"/>
                  <a:pt x="1594" y="2281"/>
                  <a:pt x="1593" y="2281"/>
                </a:cubicBezTo>
                <a:cubicBezTo>
                  <a:pt x="1593" y="2281"/>
                  <a:pt x="1592" y="2282"/>
                  <a:pt x="1592" y="2282"/>
                </a:cubicBezTo>
                <a:cubicBezTo>
                  <a:pt x="1592" y="2282"/>
                  <a:pt x="1591" y="2283"/>
                  <a:pt x="1591" y="2283"/>
                </a:cubicBezTo>
                <a:cubicBezTo>
                  <a:pt x="1591" y="2283"/>
                  <a:pt x="1590" y="2283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89" y="2284"/>
                  <a:pt x="1589" y="2285"/>
                  <a:pt x="1589" y="2285"/>
                </a:cubicBezTo>
                <a:cubicBezTo>
                  <a:pt x="1589" y="2285"/>
                  <a:pt x="1588" y="2286"/>
                  <a:pt x="1588" y="2286"/>
                </a:cubicBezTo>
                <a:cubicBezTo>
                  <a:pt x="1588" y="2286"/>
                  <a:pt x="1587" y="2287"/>
                  <a:pt x="1587" y="2287"/>
                </a:cubicBezTo>
                <a:cubicBezTo>
                  <a:pt x="1587" y="2287"/>
                  <a:pt x="1587" y="2288"/>
                  <a:pt x="1586" y="2288"/>
                </a:cubicBezTo>
                <a:cubicBezTo>
                  <a:pt x="1586" y="2288"/>
                  <a:pt x="1586" y="2288"/>
                  <a:pt x="1586" y="2288"/>
                </a:cubicBezTo>
                <a:cubicBezTo>
                  <a:pt x="1586" y="2288"/>
                  <a:pt x="1586" y="2288"/>
                  <a:pt x="1586" y="2289"/>
                </a:cubicBezTo>
                <a:cubicBezTo>
                  <a:pt x="1586" y="2289"/>
                  <a:pt x="1586" y="2289"/>
                  <a:pt x="1585" y="2290"/>
                </a:cubicBezTo>
                <a:cubicBezTo>
                  <a:pt x="1585" y="2290"/>
                  <a:pt x="1585" y="2290"/>
                  <a:pt x="1585" y="2291"/>
                </a:cubicBezTo>
                <a:cubicBezTo>
                  <a:pt x="1584" y="2291"/>
                  <a:pt x="1584" y="2292"/>
                  <a:pt x="1584" y="2292"/>
                </a:cubicBezTo>
                <a:cubicBezTo>
                  <a:pt x="1584" y="2292"/>
                  <a:pt x="1584" y="2293"/>
                  <a:pt x="1583" y="2293"/>
                </a:cubicBezTo>
                <a:cubicBezTo>
                  <a:pt x="1583" y="2293"/>
                  <a:pt x="1583" y="2294"/>
                  <a:pt x="1583" y="2294"/>
                </a:cubicBezTo>
                <a:cubicBezTo>
                  <a:pt x="1583" y="2294"/>
                  <a:pt x="1583" y="2294"/>
                  <a:pt x="1583" y="2295"/>
                </a:cubicBezTo>
                <a:cubicBezTo>
                  <a:pt x="1583" y="2295"/>
                  <a:pt x="1582" y="2296"/>
                  <a:pt x="1582" y="2296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8"/>
                  <a:pt x="1582" y="2298"/>
                  <a:pt x="1582" y="2299"/>
                </a:cubicBezTo>
                <a:cubicBezTo>
                  <a:pt x="1581" y="2299"/>
                  <a:pt x="1581" y="2299"/>
                  <a:pt x="1581" y="2299"/>
                </a:cubicBezTo>
                <a:cubicBezTo>
                  <a:pt x="1581" y="2300"/>
                  <a:pt x="1581" y="2300"/>
                  <a:pt x="1581" y="2300"/>
                </a:cubicBezTo>
                <a:cubicBezTo>
                  <a:pt x="1581" y="2301"/>
                  <a:pt x="1581" y="2301"/>
                  <a:pt x="1581" y="2302"/>
                </a:cubicBezTo>
                <a:cubicBezTo>
                  <a:pt x="1581" y="2302"/>
                  <a:pt x="1581" y="2303"/>
                  <a:pt x="1581" y="2303"/>
                </a:cubicBezTo>
                <a:cubicBezTo>
                  <a:pt x="1581" y="2304"/>
                  <a:pt x="1581" y="2304"/>
                  <a:pt x="1581" y="2305"/>
                </a:cubicBezTo>
                <a:cubicBezTo>
                  <a:pt x="1581" y="2305"/>
                  <a:pt x="1581" y="2305"/>
                  <a:pt x="1581" y="2305"/>
                </a:cubicBezTo>
                <a:cubicBezTo>
                  <a:pt x="1581" y="2305"/>
                  <a:pt x="1581" y="2306"/>
                  <a:pt x="1581" y="2306"/>
                </a:cubicBezTo>
                <a:cubicBezTo>
                  <a:pt x="1581" y="2307"/>
                  <a:pt x="1581" y="2307"/>
                  <a:pt x="1581" y="2307"/>
                </a:cubicBezTo>
                <a:cubicBezTo>
                  <a:pt x="1581" y="2308"/>
                  <a:pt x="1581" y="2309"/>
                  <a:pt x="1581" y="2309"/>
                </a:cubicBezTo>
                <a:cubicBezTo>
                  <a:pt x="1581" y="2310"/>
                  <a:pt x="1581" y="2310"/>
                  <a:pt x="1581" y="2310"/>
                </a:cubicBezTo>
                <a:cubicBezTo>
                  <a:pt x="1581" y="2310"/>
                  <a:pt x="1581" y="2311"/>
                  <a:pt x="1581" y="2311"/>
                </a:cubicBezTo>
                <a:cubicBezTo>
                  <a:pt x="1581" y="2311"/>
                  <a:pt x="1581" y="2312"/>
                  <a:pt x="1582" y="2312"/>
                </a:cubicBezTo>
                <a:cubicBezTo>
                  <a:pt x="1582" y="2312"/>
                  <a:pt x="1582" y="2312"/>
                  <a:pt x="1582" y="2313"/>
                </a:cubicBezTo>
                <a:cubicBezTo>
                  <a:pt x="1582" y="2313"/>
                  <a:pt x="1582" y="2313"/>
                  <a:pt x="1582" y="2313"/>
                </a:cubicBezTo>
                <a:cubicBezTo>
                  <a:pt x="1582" y="2314"/>
                  <a:pt x="1582" y="2314"/>
                  <a:pt x="1582" y="2315"/>
                </a:cubicBezTo>
                <a:cubicBezTo>
                  <a:pt x="1582" y="2315"/>
                  <a:pt x="1583" y="2316"/>
                  <a:pt x="1583" y="2316"/>
                </a:cubicBezTo>
                <a:cubicBezTo>
                  <a:pt x="1583" y="2316"/>
                  <a:pt x="1583" y="2316"/>
                  <a:pt x="1583" y="2316"/>
                </a:cubicBezTo>
                <a:cubicBezTo>
                  <a:pt x="1583" y="2317"/>
                  <a:pt x="1583" y="2317"/>
                  <a:pt x="1583" y="2317"/>
                </a:cubicBezTo>
                <a:cubicBezTo>
                  <a:pt x="1583" y="2317"/>
                  <a:pt x="1583" y="2317"/>
                  <a:pt x="1583" y="2318"/>
                </a:cubicBezTo>
                <a:cubicBezTo>
                  <a:pt x="1584" y="2318"/>
                  <a:pt x="1584" y="2319"/>
                  <a:pt x="1584" y="2319"/>
                </a:cubicBezTo>
                <a:cubicBezTo>
                  <a:pt x="1584" y="2319"/>
                  <a:pt x="1584" y="2319"/>
                  <a:pt x="1584" y="2320"/>
                </a:cubicBezTo>
                <a:cubicBezTo>
                  <a:pt x="1417" y="2481"/>
                  <a:pt x="1417" y="2481"/>
                  <a:pt x="1417" y="2481"/>
                </a:cubicBezTo>
                <a:cubicBezTo>
                  <a:pt x="1416" y="2480"/>
                  <a:pt x="1414" y="2480"/>
                  <a:pt x="1413" y="2479"/>
                </a:cubicBezTo>
                <a:cubicBezTo>
                  <a:pt x="1413" y="2479"/>
                  <a:pt x="1413" y="2479"/>
                  <a:pt x="1413" y="2479"/>
                </a:cubicBezTo>
                <a:cubicBezTo>
                  <a:pt x="1411" y="2478"/>
                  <a:pt x="1410" y="2478"/>
                  <a:pt x="1408" y="2477"/>
                </a:cubicBezTo>
                <a:cubicBezTo>
                  <a:pt x="1408" y="2477"/>
                  <a:pt x="1407" y="2477"/>
                  <a:pt x="1407" y="2477"/>
                </a:cubicBezTo>
                <a:cubicBezTo>
                  <a:pt x="1406" y="2477"/>
                  <a:pt x="1404" y="2477"/>
                  <a:pt x="1402" y="2477"/>
                </a:cubicBezTo>
                <a:cubicBezTo>
                  <a:pt x="1402" y="2477"/>
                  <a:pt x="1402" y="2477"/>
                  <a:pt x="1402" y="2477"/>
                </a:cubicBezTo>
                <a:cubicBezTo>
                  <a:pt x="1400" y="2477"/>
                  <a:pt x="1398" y="2477"/>
                  <a:pt x="1396" y="2477"/>
                </a:cubicBezTo>
                <a:cubicBezTo>
                  <a:pt x="1396" y="2477"/>
                  <a:pt x="1396" y="2477"/>
                  <a:pt x="1396" y="2477"/>
                </a:cubicBezTo>
                <a:cubicBezTo>
                  <a:pt x="1395" y="2477"/>
                  <a:pt x="1395" y="2477"/>
                  <a:pt x="1394" y="2477"/>
                </a:cubicBezTo>
                <a:cubicBezTo>
                  <a:pt x="1393" y="2478"/>
                  <a:pt x="1392" y="2478"/>
                  <a:pt x="1391" y="2478"/>
                </a:cubicBezTo>
                <a:cubicBezTo>
                  <a:pt x="1391" y="2479"/>
                  <a:pt x="1390" y="2479"/>
                  <a:pt x="1390" y="2479"/>
                </a:cubicBezTo>
                <a:cubicBezTo>
                  <a:pt x="1389" y="2479"/>
                  <a:pt x="1387" y="2480"/>
                  <a:pt x="1385" y="2481"/>
                </a:cubicBezTo>
                <a:cubicBezTo>
                  <a:pt x="1385" y="2481"/>
                  <a:pt x="1385" y="2481"/>
                  <a:pt x="1385" y="2481"/>
                </a:cubicBezTo>
                <a:cubicBezTo>
                  <a:pt x="1384" y="2482"/>
                  <a:pt x="1382" y="2483"/>
                  <a:pt x="1381" y="2485"/>
                </a:cubicBezTo>
                <a:cubicBezTo>
                  <a:pt x="1381" y="2485"/>
                  <a:pt x="1381" y="2485"/>
                  <a:pt x="1381" y="2485"/>
                </a:cubicBezTo>
                <a:cubicBezTo>
                  <a:pt x="1381" y="2485"/>
                  <a:pt x="1380" y="2485"/>
                  <a:pt x="1380" y="2485"/>
                </a:cubicBezTo>
                <a:cubicBezTo>
                  <a:pt x="1379" y="2486"/>
                  <a:pt x="1378" y="2488"/>
                  <a:pt x="1377" y="2489"/>
                </a:cubicBezTo>
                <a:cubicBezTo>
                  <a:pt x="1377" y="2489"/>
                  <a:pt x="1377" y="2490"/>
                  <a:pt x="1376" y="2490"/>
                </a:cubicBezTo>
                <a:cubicBezTo>
                  <a:pt x="1376" y="2491"/>
                  <a:pt x="1375" y="2493"/>
                  <a:pt x="1374" y="2494"/>
                </a:cubicBezTo>
                <a:cubicBezTo>
                  <a:pt x="1374" y="2495"/>
                  <a:pt x="1374" y="2495"/>
                  <a:pt x="1374" y="2495"/>
                </a:cubicBezTo>
                <a:cubicBezTo>
                  <a:pt x="1373" y="2497"/>
                  <a:pt x="1373" y="2498"/>
                  <a:pt x="1372" y="2500"/>
                </a:cubicBezTo>
                <a:cubicBezTo>
                  <a:pt x="1372" y="2500"/>
                  <a:pt x="1372" y="2500"/>
                  <a:pt x="1372" y="2500"/>
                </a:cubicBezTo>
                <a:cubicBezTo>
                  <a:pt x="1372" y="2502"/>
                  <a:pt x="1371" y="2504"/>
                  <a:pt x="1371" y="2506"/>
                </a:cubicBezTo>
                <a:cubicBezTo>
                  <a:pt x="1371" y="2506"/>
                  <a:pt x="1371" y="2506"/>
                  <a:pt x="1371" y="2506"/>
                </a:cubicBezTo>
                <a:cubicBezTo>
                  <a:pt x="1371" y="2508"/>
                  <a:pt x="1372" y="2509"/>
                  <a:pt x="1372" y="2511"/>
                </a:cubicBezTo>
                <a:cubicBezTo>
                  <a:pt x="1372" y="2511"/>
                  <a:pt x="1372" y="2512"/>
                  <a:pt x="1372" y="2512"/>
                </a:cubicBezTo>
                <a:cubicBezTo>
                  <a:pt x="1372" y="2512"/>
                  <a:pt x="1372" y="2513"/>
                  <a:pt x="1372" y="2514"/>
                </a:cubicBezTo>
                <a:cubicBezTo>
                  <a:pt x="1373" y="2515"/>
                  <a:pt x="1373" y="2516"/>
                  <a:pt x="1373" y="2517"/>
                </a:cubicBezTo>
                <a:cubicBezTo>
                  <a:pt x="1373" y="2517"/>
                  <a:pt x="1373" y="2517"/>
                  <a:pt x="1374" y="2517"/>
                </a:cubicBezTo>
                <a:cubicBezTo>
                  <a:pt x="1374" y="2519"/>
                  <a:pt x="1375" y="2521"/>
                  <a:pt x="1376" y="2522"/>
                </a:cubicBezTo>
                <a:cubicBezTo>
                  <a:pt x="1376" y="2522"/>
                  <a:pt x="1376" y="2522"/>
                  <a:pt x="1376" y="2523"/>
                </a:cubicBezTo>
                <a:cubicBezTo>
                  <a:pt x="1377" y="2524"/>
                  <a:pt x="1378" y="2526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1" y="2529"/>
                  <a:pt x="1383" y="2530"/>
                  <a:pt x="1384" y="2531"/>
                </a:cubicBezTo>
                <a:cubicBezTo>
                  <a:pt x="1384" y="2531"/>
                  <a:pt x="1385" y="2531"/>
                  <a:pt x="1385" y="2531"/>
                </a:cubicBezTo>
                <a:cubicBezTo>
                  <a:pt x="1386" y="2532"/>
                  <a:pt x="1388" y="2533"/>
                  <a:pt x="1389" y="2534"/>
                </a:cubicBezTo>
                <a:cubicBezTo>
                  <a:pt x="1389" y="2534"/>
                  <a:pt x="1390" y="2534"/>
                  <a:pt x="1390" y="2534"/>
                </a:cubicBezTo>
                <a:cubicBezTo>
                  <a:pt x="1391" y="2535"/>
                  <a:pt x="1393" y="2535"/>
                  <a:pt x="1395" y="2536"/>
                </a:cubicBezTo>
                <a:cubicBezTo>
                  <a:pt x="1395" y="2536"/>
                  <a:pt x="1395" y="2536"/>
                  <a:pt x="1395" y="2536"/>
                </a:cubicBezTo>
                <a:cubicBezTo>
                  <a:pt x="1397" y="2536"/>
                  <a:pt x="1399" y="2536"/>
                  <a:pt x="1400" y="2536"/>
                </a:cubicBezTo>
                <a:cubicBezTo>
                  <a:pt x="1400" y="2536"/>
                  <a:pt x="1400" y="2536"/>
                  <a:pt x="1400" y="2536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5" y="2763"/>
                  <a:pt x="1455" y="2763"/>
                </a:cubicBezTo>
                <a:cubicBezTo>
                  <a:pt x="1455" y="2763"/>
                  <a:pt x="1455" y="2763"/>
                  <a:pt x="1455" y="2763"/>
                </a:cubicBezTo>
                <a:cubicBezTo>
                  <a:pt x="1455" y="2763"/>
                  <a:pt x="1454" y="2763"/>
                  <a:pt x="1454" y="2763"/>
                </a:cubicBezTo>
                <a:cubicBezTo>
                  <a:pt x="1454" y="2763"/>
                  <a:pt x="1454" y="2764"/>
                  <a:pt x="1453" y="2764"/>
                </a:cubicBezTo>
                <a:cubicBezTo>
                  <a:pt x="1453" y="2764"/>
                  <a:pt x="1453" y="2765"/>
                  <a:pt x="1452" y="2765"/>
                </a:cubicBezTo>
                <a:cubicBezTo>
                  <a:pt x="1452" y="2765"/>
                  <a:pt x="1451" y="2765"/>
                  <a:pt x="1451" y="2766"/>
                </a:cubicBezTo>
                <a:cubicBezTo>
                  <a:pt x="1451" y="2766"/>
                  <a:pt x="1450" y="2766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49" y="2767"/>
                  <a:pt x="1449" y="2768"/>
                </a:cubicBezTo>
                <a:cubicBezTo>
                  <a:pt x="1449" y="2768"/>
                  <a:pt x="1448" y="2768"/>
                  <a:pt x="1448" y="2769"/>
                </a:cubicBezTo>
                <a:cubicBezTo>
                  <a:pt x="1448" y="2769"/>
                  <a:pt x="1447" y="2770"/>
                  <a:pt x="1447" y="2770"/>
                </a:cubicBezTo>
                <a:cubicBezTo>
                  <a:pt x="1447" y="2770"/>
                  <a:pt x="1447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2"/>
                  <a:pt x="1446" y="2772"/>
                  <a:pt x="1445" y="2772"/>
                </a:cubicBezTo>
                <a:cubicBezTo>
                  <a:pt x="1445" y="2773"/>
                  <a:pt x="1445" y="2773"/>
                  <a:pt x="1445" y="2773"/>
                </a:cubicBezTo>
                <a:cubicBezTo>
                  <a:pt x="1445" y="2774"/>
                  <a:pt x="1444" y="2774"/>
                  <a:pt x="1444" y="2775"/>
                </a:cubicBezTo>
                <a:cubicBezTo>
                  <a:pt x="1444" y="2775"/>
                  <a:pt x="1444" y="2776"/>
                  <a:pt x="1443" y="2776"/>
                </a:cubicBezTo>
                <a:cubicBezTo>
                  <a:pt x="1443" y="2776"/>
                  <a:pt x="1443" y="2776"/>
                  <a:pt x="1443" y="2777"/>
                </a:cubicBezTo>
                <a:cubicBezTo>
                  <a:pt x="1443" y="2777"/>
                  <a:pt x="1443" y="2777"/>
                  <a:pt x="1443" y="2777"/>
                </a:cubicBezTo>
                <a:cubicBezTo>
                  <a:pt x="1443" y="2778"/>
                  <a:pt x="1442" y="2779"/>
                  <a:pt x="1442" y="2779"/>
                </a:cubicBezTo>
                <a:cubicBezTo>
                  <a:pt x="1442" y="2779"/>
                  <a:pt x="1442" y="2780"/>
                  <a:pt x="1442" y="2780"/>
                </a:cubicBezTo>
                <a:cubicBezTo>
                  <a:pt x="1442" y="2780"/>
                  <a:pt x="1442" y="2780"/>
                  <a:pt x="1442" y="2780"/>
                </a:cubicBezTo>
                <a:cubicBezTo>
                  <a:pt x="1442" y="2781"/>
                  <a:pt x="1442" y="2781"/>
                  <a:pt x="1442" y="2782"/>
                </a:cubicBezTo>
                <a:cubicBezTo>
                  <a:pt x="1442" y="2782"/>
                  <a:pt x="1442" y="2782"/>
                  <a:pt x="1441" y="2782"/>
                </a:cubicBezTo>
                <a:cubicBezTo>
                  <a:pt x="1441" y="2783"/>
                  <a:pt x="1441" y="2783"/>
                  <a:pt x="1441" y="2783"/>
                </a:cubicBezTo>
                <a:cubicBezTo>
                  <a:pt x="1441" y="2784"/>
                  <a:pt x="1441" y="2784"/>
                  <a:pt x="1441" y="2785"/>
                </a:cubicBezTo>
                <a:cubicBezTo>
                  <a:pt x="1441" y="2785"/>
                  <a:pt x="1441" y="2786"/>
                  <a:pt x="1441" y="2786"/>
                </a:cubicBezTo>
                <a:cubicBezTo>
                  <a:pt x="1441" y="2787"/>
                  <a:pt x="1441" y="2787"/>
                  <a:pt x="1441" y="2787"/>
                </a:cubicBezTo>
                <a:cubicBezTo>
                  <a:pt x="1441" y="2788"/>
                  <a:pt x="1441" y="2788"/>
                  <a:pt x="1441" y="2788"/>
                </a:cubicBezTo>
                <a:cubicBezTo>
                  <a:pt x="1441" y="2788"/>
                  <a:pt x="1441" y="2789"/>
                  <a:pt x="1441" y="2789"/>
                </a:cubicBezTo>
                <a:cubicBezTo>
                  <a:pt x="1441" y="2790"/>
                  <a:pt x="1441" y="2790"/>
                  <a:pt x="1441" y="2790"/>
                </a:cubicBezTo>
                <a:cubicBezTo>
                  <a:pt x="1441" y="2791"/>
                  <a:pt x="1441" y="2792"/>
                  <a:pt x="1441" y="2792"/>
                </a:cubicBezTo>
                <a:cubicBezTo>
                  <a:pt x="1441" y="2792"/>
                  <a:pt x="1441" y="2793"/>
                  <a:pt x="1441" y="2793"/>
                </a:cubicBezTo>
                <a:cubicBezTo>
                  <a:pt x="1441" y="2793"/>
                  <a:pt x="1441" y="2793"/>
                  <a:pt x="1441" y="2794"/>
                </a:cubicBezTo>
                <a:cubicBezTo>
                  <a:pt x="1441" y="2794"/>
                  <a:pt x="1442" y="2795"/>
                  <a:pt x="1442" y="2795"/>
                </a:cubicBezTo>
                <a:cubicBezTo>
                  <a:pt x="1442" y="2795"/>
                  <a:pt x="1442" y="2795"/>
                  <a:pt x="1442" y="2795"/>
                </a:cubicBezTo>
                <a:cubicBezTo>
                  <a:pt x="1442" y="2796"/>
                  <a:pt x="1442" y="2796"/>
                  <a:pt x="1442" y="2796"/>
                </a:cubicBezTo>
                <a:cubicBezTo>
                  <a:pt x="1442" y="2797"/>
                  <a:pt x="1442" y="2797"/>
                  <a:pt x="1442" y="2798"/>
                </a:cubicBezTo>
                <a:cubicBezTo>
                  <a:pt x="1443" y="2798"/>
                  <a:pt x="1443" y="2798"/>
                  <a:pt x="1443" y="2799"/>
                </a:cubicBezTo>
                <a:cubicBezTo>
                  <a:pt x="1443" y="2799"/>
                  <a:pt x="1443" y="2799"/>
                  <a:pt x="1443" y="2799"/>
                </a:cubicBezTo>
                <a:cubicBezTo>
                  <a:pt x="1443" y="2800"/>
                  <a:pt x="1443" y="2800"/>
                  <a:pt x="1443" y="2800"/>
                </a:cubicBezTo>
                <a:cubicBezTo>
                  <a:pt x="1444" y="2801"/>
                  <a:pt x="1444" y="2801"/>
                  <a:pt x="1444" y="2802"/>
                </a:cubicBezTo>
                <a:cubicBezTo>
                  <a:pt x="1444" y="2802"/>
                  <a:pt x="1444" y="2802"/>
                  <a:pt x="1444" y="2802"/>
                </a:cubicBezTo>
                <a:cubicBezTo>
                  <a:pt x="1277" y="2964"/>
                  <a:pt x="1277" y="2964"/>
                  <a:pt x="1277" y="2964"/>
                </a:cubicBezTo>
                <a:cubicBezTo>
                  <a:pt x="1276" y="2963"/>
                  <a:pt x="1276" y="2963"/>
                  <a:pt x="1276" y="2963"/>
                </a:cubicBezTo>
                <a:cubicBezTo>
                  <a:pt x="1276" y="2963"/>
                  <a:pt x="1275" y="2963"/>
                  <a:pt x="1275" y="2963"/>
                </a:cubicBezTo>
                <a:cubicBezTo>
                  <a:pt x="1274" y="2962"/>
                  <a:pt x="1274" y="2962"/>
                  <a:pt x="1273" y="2962"/>
                </a:cubicBezTo>
                <a:cubicBezTo>
                  <a:pt x="1273" y="2962"/>
                  <a:pt x="1273" y="2962"/>
                  <a:pt x="1273" y="2962"/>
                </a:cubicBezTo>
                <a:cubicBezTo>
                  <a:pt x="1273" y="2962"/>
                  <a:pt x="1272" y="2962"/>
                  <a:pt x="1272" y="2961"/>
                </a:cubicBezTo>
                <a:cubicBezTo>
                  <a:pt x="1272" y="2961"/>
                  <a:pt x="1271" y="2961"/>
                  <a:pt x="1270" y="2961"/>
                </a:cubicBezTo>
                <a:cubicBezTo>
                  <a:pt x="1270" y="2961"/>
                  <a:pt x="1270" y="2961"/>
                  <a:pt x="1270" y="2961"/>
                </a:cubicBezTo>
                <a:cubicBezTo>
                  <a:pt x="1270" y="2961"/>
                  <a:pt x="1269" y="2961"/>
                  <a:pt x="1269" y="2960"/>
                </a:cubicBezTo>
                <a:cubicBezTo>
                  <a:pt x="1269" y="2960"/>
                  <a:pt x="1268" y="2960"/>
                  <a:pt x="1268" y="2960"/>
                </a:cubicBezTo>
                <a:cubicBezTo>
                  <a:pt x="1268" y="2960"/>
                  <a:pt x="1268" y="2960"/>
                  <a:pt x="1267" y="2960"/>
                </a:cubicBezTo>
                <a:cubicBezTo>
                  <a:pt x="1267" y="2960"/>
                  <a:pt x="1267" y="2960"/>
                  <a:pt x="1266" y="2960"/>
                </a:cubicBezTo>
                <a:cubicBezTo>
                  <a:pt x="1266" y="2960"/>
                  <a:pt x="1265" y="2960"/>
                  <a:pt x="1265" y="2960"/>
                </a:cubicBezTo>
                <a:cubicBezTo>
                  <a:pt x="1264" y="2960"/>
                  <a:pt x="1264" y="2959"/>
                  <a:pt x="1263" y="2959"/>
                </a:cubicBezTo>
                <a:cubicBezTo>
                  <a:pt x="1263" y="2959"/>
                  <a:pt x="1263" y="2959"/>
                  <a:pt x="1262" y="2959"/>
                </a:cubicBezTo>
                <a:cubicBezTo>
                  <a:pt x="1262" y="2959"/>
                  <a:pt x="1262" y="2959"/>
                  <a:pt x="1262" y="2959"/>
                </a:cubicBezTo>
                <a:cubicBezTo>
                  <a:pt x="1261" y="2959"/>
                  <a:pt x="1261" y="2959"/>
                  <a:pt x="1260" y="2959"/>
                </a:cubicBezTo>
                <a:cubicBezTo>
                  <a:pt x="1260" y="2959"/>
                  <a:pt x="1260" y="2959"/>
                  <a:pt x="1259" y="2959"/>
                </a:cubicBezTo>
                <a:cubicBezTo>
                  <a:pt x="1259" y="2960"/>
                  <a:pt x="1258" y="2960"/>
                  <a:pt x="1257" y="2960"/>
                </a:cubicBezTo>
                <a:cubicBezTo>
                  <a:pt x="1257" y="2960"/>
                  <a:pt x="1257" y="2960"/>
                  <a:pt x="1257" y="2960"/>
                </a:cubicBezTo>
                <a:cubicBezTo>
                  <a:pt x="1256" y="2960"/>
                  <a:pt x="1256" y="2960"/>
                  <a:pt x="1256" y="2960"/>
                </a:cubicBezTo>
                <a:cubicBezTo>
                  <a:pt x="1255" y="2960"/>
                  <a:pt x="1255" y="2960"/>
                  <a:pt x="1255" y="2960"/>
                </a:cubicBezTo>
                <a:cubicBezTo>
                  <a:pt x="1254" y="2960"/>
                  <a:pt x="1254" y="2960"/>
                  <a:pt x="1254" y="2960"/>
                </a:cubicBezTo>
                <a:cubicBezTo>
                  <a:pt x="1254" y="2960"/>
                  <a:pt x="1254" y="2960"/>
                  <a:pt x="1253" y="2960"/>
                </a:cubicBezTo>
                <a:cubicBezTo>
                  <a:pt x="1253" y="2961"/>
                  <a:pt x="1252" y="2961"/>
                  <a:pt x="1252" y="2961"/>
                </a:cubicBezTo>
                <a:cubicBezTo>
                  <a:pt x="1251" y="2961"/>
                  <a:pt x="1251" y="2961"/>
                  <a:pt x="1251" y="2961"/>
                </a:cubicBezTo>
                <a:cubicBezTo>
                  <a:pt x="1251" y="2961"/>
                  <a:pt x="1251" y="2961"/>
                  <a:pt x="1250" y="2962"/>
                </a:cubicBezTo>
                <a:cubicBezTo>
                  <a:pt x="1250" y="2962"/>
                  <a:pt x="1250" y="2962"/>
                  <a:pt x="1249" y="2962"/>
                </a:cubicBezTo>
                <a:cubicBezTo>
                  <a:pt x="1249" y="2962"/>
                  <a:pt x="1248" y="2963"/>
                  <a:pt x="1248" y="2963"/>
                </a:cubicBezTo>
                <a:cubicBezTo>
                  <a:pt x="1247" y="2963"/>
                  <a:pt x="1247" y="2963"/>
                  <a:pt x="1247" y="2963"/>
                </a:cubicBezTo>
                <a:cubicBezTo>
                  <a:pt x="1246" y="2964"/>
                  <a:pt x="1246" y="2964"/>
                  <a:pt x="1246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4" y="2965"/>
                  <a:pt x="1244" y="2965"/>
                </a:cubicBezTo>
                <a:cubicBezTo>
                  <a:pt x="1244" y="2965"/>
                  <a:pt x="1243" y="2966"/>
                  <a:pt x="1243" y="2966"/>
                </a:cubicBezTo>
                <a:cubicBezTo>
                  <a:pt x="1242" y="2966"/>
                  <a:pt x="1242" y="2966"/>
                  <a:pt x="1242" y="2967"/>
                </a:cubicBezTo>
                <a:cubicBezTo>
                  <a:pt x="1241" y="2967"/>
                  <a:pt x="1241" y="2967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0" y="2968"/>
                  <a:pt x="1240" y="2968"/>
                  <a:pt x="1240" y="2969"/>
                </a:cubicBezTo>
                <a:cubicBezTo>
                  <a:pt x="1239" y="2969"/>
                  <a:pt x="1239" y="2969"/>
                  <a:pt x="1239" y="2970"/>
                </a:cubicBezTo>
                <a:cubicBezTo>
                  <a:pt x="1238" y="2970"/>
                  <a:pt x="1238" y="2971"/>
                  <a:pt x="1238" y="2971"/>
                </a:cubicBezTo>
                <a:cubicBezTo>
                  <a:pt x="1237" y="2971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6" y="2973"/>
                  <a:pt x="1236" y="2973"/>
                  <a:pt x="1236" y="2973"/>
                </a:cubicBezTo>
                <a:cubicBezTo>
                  <a:pt x="1236" y="2973"/>
                  <a:pt x="1236" y="2974"/>
                  <a:pt x="1236" y="2974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8"/>
                  <a:pt x="1012" y="2908"/>
                  <a:pt x="1012" y="2908"/>
                </a:cubicBezTo>
                <a:cubicBezTo>
                  <a:pt x="1012" y="2907"/>
                  <a:pt x="1012" y="2907"/>
                  <a:pt x="1012" y="2906"/>
                </a:cubicBezTo>
                <a:cubicBezTo>
                  <a:pt x="1012" y="2906"/>
                  <a:pt x="1012" y="2905"/>
                  <a:pt x="1012" y="2905"/>
                </a:cubicBezTo>
                <a:cubicBezTo>
                  <a:pt x="1012" y="2904"/>
                  <a:pt x="1012" y="2904"/>
                  <a:pt x="1012" y="2904"/>
                </a:cubicBezTo>
                <a:cubicBezTo>
                  <a:pt x="1012" y="2903"/>
                  <a:pt x="1012" y="2903"/>
                  <a:pt x="1012" y="2903"/>
                </a:cubicBezTo>
                <a:cubicBezTo>
                  <a:pt x="1012" y="2903"/>
                  <a:pt x="1012" y="2902"/>
                  <a:pt x="1012" y="2902"/>
                </a:cubicBezTo>
                <a:cubicBezTo>
                  <a:pt x="1012" y="2902"/>
                  <a:pt x="1012" y="2901"/>
                  <a:pt x="1012" y="2901"/>
                </a:cubicBezTo>
                <a:cubicBezTo>
                  <a:pt x="1012" y="2901"/>
                  <a:pt x="1011" y="2901"/>
                  <a:pt x="1011" y="2900"/>
                </a:cubicBezTo>
                <a:cubicBezTo>
                  <a:pt x="1011" y="2900"/>
                  <a:pt x="1011" y="2899"/>
                  <a:pt x="1011" y="2899"/>
                </a:cubicBezTo>
                <a:cubicBezTo>
                  <a:pt x="1011" y="2899"/>
                  <a:pt x="1011" y="2898"/>
                  <a:pt x="1011" y="2898"/>
                </a:cubicBezTo>
                <a:cubicBezTo>
                  <a:pt x="1010" y="2898"/>
                  <a:pt x="1010" y="2898"/>
                  <a:pt x="1010" y="2897"/>
                </a:cubicBezTo>
                <a:cubicBezTo>
                  <a:pt x="1010" y="2897"/>
                  <a:pt x="1010" y="2897"/>
                  <a:pt x="1010" y="2896"/>
                </a:cubicBezTo>
                <a:cubicBezTo>
                  <a:pt x="1010" y="2896"/>
                  <a:pt x="1009" y="2895"/>
                  <a:pt x="1009" y="2895"/>
                </a:cubicBezTo>
                <a:cubicBezTo>
                  <a:pt x="1009" y="2894"/>
                  <a:pt x="1009" y="2894"/>
                  <a:pt x="1009" y="2894"/>
                </a:cubicBezTo>
                <a:cubicBezTo>
                  <a:pt x="1008" y="2893"/>
                  <a:pt x="1008" y="2893"/>
                  <a:pt x="1008" y="2893"/>
                </a:cubicBezTo>
                <a:cubicBezTo>
                  <a:pt x="1008" y="2893"/>
                  <a:pt x="1008" y="2892"/>
                  <a:pt x="1008" y="2892"/>
                </a:cubicBezTo>
                <a:cubicBezTo>
                  <a:pt x="1008" y="2892"/>
                  <a:pt x="1008" y="2892"/>
                  <a:pt x="1008" y="2892"/>
                </a:cubicBezTo>
                <a:cubicBezTo>
                  <a:pt x="1007" y="2892"/>
                  <a:pt x="1007" y="2892"/>
                  <a:pt x="1007" y="2891"/>
                </a:cubicBezTo>
                <a:cubicBezTo>
                  <a:pt x="1007" y="2891"/>
                  <a:pt x="1006" y="2890"/>
                  <a:pt x="1006" y="2890"/>
                </a:cubicBezTo>
                <a:cubicBezTo>
                  <a:pt x="1006" y="2890"/>
                  <a:pt x="1005" y="2889"/>
                  <a:pt x="1005" y="2889"/>
                </a:cubicBezTo>
                <a:cubicBezTo>
                  <a:pt x="1005" y="2889"/>
                  <a:pt x="1005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7"/>
                  <a:pt x="1003" y="2887"/>
                  <a:pt x="1003" y="2887"/>
                </a:cubicBezTo>
                <a:cubicBezTo>
                  <a:pt x="1003" y="2886"/>
                  <a:pt x="1002" y="2886"/>
                  <a:pt x="1002" y="2886"/>
                </a:cubicBezTo>
                <a:cubicBezTo>
                  <a:pt x="1002" y="2886"/>
                  <a:pt x="1001" y="2885"/>
                  <a:pt x="1001" y="2885"/>
                </a:cubicBezTo>
                <a:cubicBezTo>
                  <a:pt x="1001" y="2885"/>
                  <a:pt x="1000" y="2884"/>
                  <a:pt x="1000" y="2884"/>
                </a:cubicBezTo>
                <a:cubicBezTo>
                  <a:pt x="1000" y="2884"/>
                  <a:pt x="1000" y="2884"/>
                  <a:pt x="1000" y="2884"/>
                </a:cubicBezTo>
                <a:cubicBezTo>
                  <a:pt x="1000" y="2884"/>
                  <a:pt x="1000" y="2884"/>
                  <a:pt x="999" y="2884"/>
                </a:cubicBezTo>
                <a:cubicBezTo>
                  <a:pt x="999" y="2884"/>
                  <a:pt x="999" y="2883"/>
                  <a:pt x="998" y="2883"/>
                </a:cubicBezTo>
                <a:cubicBezTo>
                  <a:pt x="998" y="2883"/>
                  <a:pt x="998" y="2883"/>
                  <a:pt x="997" y="2883"/>
                </a:cubicBezTo>
                <a:cubicBezTo>
                  <a:pt x="997" y="2882"/>
                  <a:pt x="996" y="2882"/>
                  <a:pt x="996" y="2882"/>
                </a:cubicBezTo>
                <a:cubicBezTo>
                  <a:pt x="996" y="2882"/>
                  <a:pt x="995" y="2881"/>
                  <a:pt x="995" y="2881"/>
                </a:cubicBezTo>
                <a:cubicBezTo>
                  <a:pt x="995" y="2881"/>
                  <a:pt x="994" y="2881"/>
                  <a:pt x="994" y="2881"/>
                </a:cubicBezTo>
                <a:cubicBezTo>
                  <a:pt x="994" y="2881"/>
                  <a:pt x="994" y="2881"/>
                  <a:pt x="993" y="2881"/>
                </a:cubicBezTo>
                <a:cubicBezTo>
                  <a:pt x="993" y="2880"/>
                  <a:pt x="992" y="2880"/>
                  <a:pt x="992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0" y="2880"/>
                  <a:pt x="990" y="2879"/>
                  <a:pt x="989" y="2879"/>
                </a:cubicBezTo>
                <a:cubicBezTo>
                  <a:pt x="989" y="2879"/>
                  <a:pt x="989" y="2879"/>
                  <a:pt x="989" y="2879"/>
                </a:cubicBezTo>
                <a:cubicBezTo>
                  <a:pt x="988" y="2879"/>
                  <a:pt x="988" y="2879"/>
                  <a:pt x="988" y="2879"/>
                </a:cubicBezTo>
                <a:cubicBezTo>
                  <a:pt x="987" y="2879"/>
                  <a:pt x="987" y="2879"/>
                  <a:pt x="986" y="2879"/>
                </a:cubicBezTo>
                <a:cubicBezTo>
                  <a:pt x="986" y="2879"/>
                  <a:pt x="985" y="2879"/>
                  <a:pt x="985" y="2879"/>
                </a:cubicBezTo>
                <a:cubicBezTo>
                  <a:pt x="984" y="2879"/>
                  <a:pt x="984" y="2879"/>
                  <a:pt x="983" y="2879"/>
                </a:cubicBezTo>
                <a:cubicBezTo>
                  <a:pt x="983" y="2879"/>
                  <a:pt x="983" y="2879"/>
                  <a:pt x="983" y="2879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2"/>
                  <a:pt x="929" y="2652"/>
                  <a:pt x="929" y="2652"/>
                </a:cubicBezTo>
                <a:cubicBezTo>
                  <a:pt x="930" y="2651"/>
                  <a:pt x="930" y="2651"/>
                  <a:pt x="930" y="2651"/>
                </a:cubicBezTo>
                <a:cubicBezTo>
                  <a:pt x="931" y="2651"/>
                  <a:pt x="931" y="2650"/>
                  <a:pt x="932" y="2650"/>
                </a:cubicBezTo>
                <a:cubicBezTo>
                  <a:pt x="932" y="2650"/>
                  <a:pt x="932" y="2649"/>
                  <a:pt x="933" y="2649"/>
                </a:cubicBezTo>
                <a:cubicBezTo>
                  <a:pt x="933" y="2649"/>
                  <a:pt x="933" y="2649"/>
                  <a:pt x="934" y="2648"/>
                </a:cubicBezTo>
                <a:cubicBezTo>
                  <a:pt x="934" y="2648"/>
                  <a:pt x="935" y="2647"/>
                  <a:pt x="935" y="2647"/>
                </a:cubicBezTo>
                <a:cubicBezTo>
                  <a:pt x="935" y="2647"/>
                  <a:pt x="935" y="2646"/>
                  <a:pt x="936" y="2646"/>
                </a:cubicBezTo>
                <a:cubicBezTo>
                  <a:pt x="936" y="2646"/>
                  <a:pt x="936" y="2645"/>
                  <a:pt x="937" y="2645"/>
                </a:cubicBezTo>
                <a:cubicBezTo>
                  <a:pt x="937" y="2645"/>
                  <a:pt x="937" y="2644"/>
                  <a:pt x="937" y="2644"/>
                </a:cubicBezTo>
                <a:cubicBezTo>
                  <a:pt x="938" y="2643"/>
                  <a:pt x="938" y="2643"/>
                  <a:pt x="938" y="2642"/>
                </a:cubicBezTo>
                <a:cubicBezTo>
                  <a:pt x="939" y="2642"/>
                  <a:pt x="939" y="2642"/>
                  <a:pt x="939" y="2641"/>
                </a:cubicBezTo>
                <a:cubicBezTo>
                  <a:pt x="939" y="2641"/>
                  <a:pt x="940" y="2641"/>
                  <a:pt x="940" y="2640"/>
                </a:cubicBezTo>
                <a:cubicBezTo>
                  <a:pt x="940" y="2640"/>
                  <a:pt x="940" y="2639"/>
                  <a:pt x="940" y="2639"/>
                </a:cubicBezTo>
                <a:cubicBezTo>
                  <a:pt x="941" y="2638"/>
                  <a:pt x="941" y="2638"/>
                  <a:pt x="941" y="2637"/>
                </a:cubicBezTo>
                <a:cubicBezTo>
                  <a:pt x="941" y="2637"/>
                  <a:pt x="941" y="2636"/>
                  <a:pt x="942" y="2636"/>
                </a:cubicBezTo>
                <a:cubicBezTo>
                  <a:pt x="942" y="2636"/>
                  <a:pt x="942" y="2635"/>
                  <a:pt x="942" y="2635"/>
                </a:cubicBezTo>
                <a:cubicBezTo>
                  <a:pt x="942" y="2635"/>
                  <a:pt x="942" y="2635"/>
                  <a:pt x="942" y="2635"/>
                </a:cubicBezTo>
                <a:cubicBezTo>
                  <a:pt x="942" y="2634"/>
                  <a:pt x="942" y="2633"/>
                  <a:pt x="942" y="2633"/>
                </a:cubicBezTo>
                <a:cubicBezTo>
                  <a:pt x="942" y="2632"/>
                  <a:pt x="943" y="2632"/>
                  <a:pt x="943" y="2632"/>
                </a:cubicBezTo>
                <a:cubicBezTo>
                  <a:pt x="943" y="2631"/>
                  <a:pt x="943" y="2631"/>
                  <a:pt x="943" y="2630"/>
                </a:cubicBezTo>
                <a:cubicBezTo>
                  <a:pt x="943" y="2630"/>
                  <a:pt x="943" y="2629"/>
                  <a:pt x="943" y="2629"/>
                </a:cubicBezTo>
                <a:cubicBezTo>
                  <a:pt x="943" y="2628"/>
                  <a:pt x="943" y="2628"/>
                  <a:pt x="943" y="2627"/>
                </a:cubicBezTo>
                <a:cubicBezTo>
                  <a:pt x="943" y="2627"/>
                  <a:pt x="943" y="2626"/>
                  <a:pt x="943" y="2626"/>
                </a:cubicBezTo>
                <a:cubicBezTo>
                  <a:pt x="943" y="2625"/>
                  <a:pt x="943" y="2625"/>
                  <a:pt x="943" y="2625"/>
                </a:cubicBezTo>
                <a:cubicBezTo>
                  <a:pt x="943" y="2624"/>
                  <a:pt x="943" y="2623"/>
                  <a:pt x="943" y="2623"/>
                </a:cubicBezTo>
                <a:cubicBezTo>
                  <a:pt x="943" y="2622"/>
                  <a:pt x="943" y="2622"/>
                  <a:pt x="943" y="2622"/>
                </a:cubicBezTo>
                <a:cubicBezTo>
                  <a:pt x="942" y="2621"/>
                  <a:pt x="942" y="2620"/>
                  <a:pt x="942" y="2620"/>
                </a:cubicBezTo>
                <a:cubicBezTo>
                  <a:pt x="942" y="2620"/>
                  <a:pt x="942" y="2620"/>
                  <a:pt x="942" y="2620"/>
                </a:cubicBezTo>
                <a:cubicBezTo>
                  <a:pt x="942" y="2619"/>
                  <a:pt x="942" y="2619"/>
                  <a:pt x="942" y="2619"/>
                </a:cubicBezTo>
                <a:cubicBezTo>
                  <a:pt x="942" y="2618"/>
                  <a:pt x="942" y="2618"/>
                  <a:pt x="941" y="2617"/>
                </a:cubicBezTo>
                <a:cubicBezTo>
                  <a:pt x="941" y="2617"/>
                  <a:pt x="941" y="2616"/>
                  <a:pt x="941" y="2616"/>
                </a:cubicBezTo>
                <a:cubicBezTo>
                  <a:pt x="941" y="2615"/>
                  <a:pt x="941" y="2615"/>
                  <a:pt x="940" y="2614"/>
                </a:cubicBezTo>
                <a:cubicBezTo>
                  <a:pt x="940" y="2614"/>
                  <a:pt x="940" y="2613"/>
                  <a:pt x="940" y="2613"/>
                </a:cubicBezTo>
                <a:cubicBezTo>
                  <a:pt x="939" y="2613"/>
                  <a:pt x="939" y="2612"/>
                  <a:pt x="939" y="2612"/>
                </a:cubicBezTo>
                <a:cubicBezTo>
                  <a:pt x="939" y="2611"/>
                  <a:pt x="938" y="2611"/>
                  <a:pt x="938" y="2610"/>
                </a:cubicBezTo>
                <a:cubicBezTo>
                  <a:pt x="938" y="2610"/>
                  <a:pt x="938" y="2610"/>
                  <a:pt x="938" y="2609"/>
                </a:cubicBezTo>
                <a:cubicBezTo>
                  <a:pt x="937" y="2609"/>
                  <a:pt x="937" y="2609"/>
                  <a:pt x="937" y="2608"/>
                </a:cubicBezTo>
                <a:cubicBezTo>
                  <a:pt x="936" y="2608"/>
                  <a:pt x="936" y="2607"/>
                  <a:pt x="936" y="2607"/>
                </a:cubicBezTo>
                <a:cubicBezTo>
                  <a:pt x="935" y="2607"/>
                  <a:pt x="935" y="2606"/>
                  <a:pt x="935" y="2606"/>
                </a:cubicBezTo>
                <a:cubicBezTo>
                  <a:pt x="934" y="2606"/>
                  <a:pt x="934" y="2605"/>
                  <a:pt x="934" y="2605"/>
                </a:cubicBezTo>
                <a:cubicBezTo>
                  <a:pt x="933" y="2605"/>
                  <a:pt x="933" y="2604"/>
                  <a:pt x="933" y="2604"/>
                </a:cubicBezTo>
                <a:cubicBezTo>
                  <a:pt x="932" y="2604"/>
                  <a:pt x="932" y="2603"/>
                  <a:pt x="931" y="2603"/>
                </a:cubicBezTo>
                <a:cubicBezTo>
                  <a:pt x="931" y="2603"/>
                  <a:pt x="931" y="2603"/>
                  <a:pt x="930" y="2602"/>
                </a:cubicBezTo>
                <a:cubicBezTo>
                  <a:pt x="930" y="2602"/>
                  <a:pt x="929" y="2602"/>
                  <a:pt x="929" y="2601"/>
                </a:cubicBezTo>
                <a:cubicBezTo>
                  <a:pt x="929" y="2601"/>
                  <a:pt x="928" y="2601"/>
                  <a:pt x="928" y="2601"/>
                </a:cubicBezTo>
                <a:cubicBezTo>
                  <a:pt x="927" y="2600"/>
                  <a:pt x="927" y="2600"/>
                  <a:pt x="927" y="2600"/>
                </a:cubicBezTo>
                <a:cubicBezTo>
                  <a:pt x="926" y="2600"/>
                  <a:pt x="926" y="2600"/>
                  <a:pt x="925" y="2599"/>
                </a:cubicBezTo>
                <a:cubicBezTo>
                  <a:pt x="925" y="2599"/>
                  <a:pt x="924" y="2599"/>
                  <a:pt x="924" y="2599"/>
                </a:cubicBezTo>
                <a:cubicBezTo>
                  <a:pt x="923" y="2599"/>
                  <a:pt x="923" y="2598"/>
                  <a:pt x="922" y="2598"/>
                </a:cubicBezTo>
                <a:cubicBezTo>
                  <a:pt x="922" y="2598"/>
                  <a:pt x="922" y="2598"/>
                  <a:pt x="921" y="2598"/>
                </a:cubicBezTo>
                <a:cubicBezTo>
                  <a:pt x="921" y="2598"/>
                  <a:pt x="921" y="2598"/>
                  <a:pt x="921" y="2598"/>
                </a:cubicBezTo>
                <a:cubicBezTo>
                  <a:pt x="921" y="2598"/>
                  <a:pt x="920" y="2598"/>
                  <a:pt x="919" y="2597"/>
                </a:cubicBezTo>
                <a:cubicBezTo>
                  <a:pt x="919" y="2597"/>
                  <a:pt x="919" y="2597"/>
                  <a:pt x="918" y="2597"/>
                </a:cubicBezTo>
                <a:cubicBezTo>
                  <a:pt x="918" y="2597"/>
                  <a:pt x="917" y="2597"/>
                  <a:pt x="916" y="2597"/>
                </a:cubicBezTo>
                <a:cubicBezTo>
                  <a:pt x="916" y="2597"/>
                  <a:pt x="916" y="2597"/>
                  <a:pt x="915" y="2597"/>
                </a:cubicBezTo>
                <a:cubicBezTo>
                  <a:pt x="915" y="2597"/>
                  <a:pt x="914" y="2597"/>
                  <a:pt x="914" y="2597"/>
                </a:cubicBezTo>
                <a:cubicBezTo>
                  <a:pt x="913" y="2597"/>
                  <a:pt x="913" y="2597"/>
                  <a:pt x="912" y="2597"/>
                </a:cubicBezTo>
                <a:cubicBezTo>
                  <a:pt x="912" y="2597"/>
                  <a:pt x="911" y="2597"/>
                  <a:pt x="911" y="2597"/>
                </a:cubicBezTo>
                <a:cubicBezTo>
                  <a:pt x="910" y="2597"/>
                  <a:pt x="910" y="2597"/>
                  <a:pt x="909" y="2597"/>
                </a:cubicBezTo>
                <a:cubicBezTo>
                  <a:pt x="909" y="2597"/>
                  <a:pt x="909" y="2597"/>
                  <a:pt x="908" y="2597"/>
                </a:cubicBezTo>
                <a:cubicBezTo>
                  <a:pt x="908" y="2597"/>
                  <a:pt x="907" y="2597"/>
                  <a:pt x="906" y="2598"/>
                </a:cubicBezTo>
                <a:cubicBezTo>
                  <a:pt x="906" y="2598"/>
                  <a:pt x="906" y="2598"/>
                  <a:pt x="906" y="2598"/>
                </a:cubicBezTo>
                <a:cubicBezTo>
                  <a:pt x="906" y="2598"/>
                  <a:pt x="905" y="2598"/>
                  <a:pt x="905" y="2598"/>
                </a:cubicBezTo>
                <a:cubicBezTo>
                  <a:pt x="905" y="2598"/>
                  <a:pt x="904" y="2598"/>
                  <a:pt x="904" y="2598"/>
                </a:cubicBezTo>
                <a:cubicBezTo>
                  <a:pt x="903" y="2599"/>
                  <a:pt x="903" y="2599"/>
                  <a:pt x="902" y="2599"/>
                </a:cubicBezTo>
                <a:cubicBezTo>
                  <a:pt x="902" y="2599"/>
                  <a:pt x="901" y="2599"/>
                  <a:pt x="901" y="2599"/>
                </a:cubicBezTo>
                <a:cubicBezTo>
                  <a:pt x="900" y="2600"/>
                  <a:pt x="900" y="2600"/>
                  <a:pt x="899" y="2600"/>
                </a:cubicBezTo>
                <a:cubicBezTo>
                  <a:pt x="899" y="2600"/>
                  <a:pt x="899" y="2601"/>
                  <a:pt x="898" y="2601"/>
                </a:cubicBezTo>
                <a:cubicBezTo>
                  <a:pt x="898" y="2601"/>
                  <a:pt x="897" y="2601"/>
                  <a:pt x="897" y="2602"/>
                </a:cubicBezTo>
                <a:cubicBezTo>
                  <a:pt x="897" y="2602"/>
                  <a:pt x="896" y="2602"/>
                  <a:pt x="896" y="2602"/>
                </a:cubicBezTo>
                <a:cubicBezTo>
                  <a:pt x="895" y="2603"/>
                  <a:pt x="895" y="2603"/>
                  <a:pt x="895" y="2603"/>
                </a:cubicBezTo>
                <a:cubicBezTo>
                  <a:pt x="894" y="2604"/>
                  <a:pt x="894" y="2604"/>
                  <a:pt x="894" y="2604"/>
                </a:cubicBezTo>
                <a:cubicBezTo>
                  <a:pt x="893" y="2604"/>
                  <a:pt x="893" y="2605"/>
                  <a:pt x="892" y="2605"/>
                </a:cubicBezTo>
                <a:cubicBezTo>
                  <a:pt x="892" y="2605"/>
                  <a:pt x="892" y="2606"/>
                  <a:pt x="891" y="2606"/>
                </a:cubicBezTo>
                <a:cubicBezTo>
                  <a:pt x="891" y="2606"/>
                  <a:pt x="891" y="2607"/>
                  <a:pt x="891" y="2607"/>
                </a:cubicBezTo>
                <a:cubicBezTo>
                  <a:pt x="890" y="2608"/>
                  <a:pt x="890" y="2608"/>
                  <a:pt x="890" y="2608"/>
                </a:cubicBezTo>
                <a:cubicBezTo>
                  <a:pt x="889" y="2609"/>
                  <a:pt x="889" y="2609"/>
                  <a:pt x="889" y="2609"/>
                </a:cubicBezTo>
                <a:cubicBezTo>
                  <a:pt x="888" y="2610"/>
                  <a:pt x="888" y="2610"/>
                  <a:pt x="888" y="2611"/>
                </a:cubicBezTo>
                <a:cubicBezTo>
                  <a:pt x="888" y="2611"/>
                  <a:pt x="888" y="2611"/>
                  <a:pt x="888" y="2611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5"/>
                  <a:pt x="664" y="2545"/>
                </a:cubicBezTo>
                <a:cubicBezTo>
                  <a:pt x="664" y="2545"/>
                  <a:pt x="664" y="2544"/>
                  <a:pt x="664" y="2544"/>
                </a:cubicBezTo>
                <a:cubicBezTo>
                  <a:pt x="664" y="2543"/>
                  <a:pt x="664" y="2543"/>
                  <a:pt x="664" y="2542"/>
                </a:cubicBezTo>
                <a:cubicBezTo>
                  <a:pt x="664" y="2542"/>
                  <a:pt x="664" y="2541"/>
                  <a:pt x="664" y="2541"/>
                </a:cubicBezTo>
                <a:cubicBezTo>
                  <a:pt x="664" y="2541"/>
                  <a:pt x="664" y="2541"/>
                  <a:pt x="664" y="2540"/>
                </a:cubicBezTo>
                <a:cubicBezTo>
                  <a:pt x="664" y="2540"/>
                  <a:pt x="664" y="2540"/>
                  <a:pt x="663" y="2539"/>
                </a:cubicBezTo>
                <a:cubicBezTo>
                  <a:pt x="663" y="2539"/>
                  <a:pt x="663" y="2539"/>
                  <a:pt x="663" y="2539"/>
                </a:cubicBezTo>
                <a:cubicBezTo>
                  <a:pt x="663" y="2538"/>
                  <a:pt x="663" y="2538"/>
                  <a:pt x="663" y="2538"/>
                </a:cubicBezTo>
                <a:cubicBezTo>
                  <a:pt x="663" y="2538"/>
                  <a:pt x="663" y="2537"/>
                  <a:pt x="663" y="2537"/>
                </a:cubicBezTo>
                <a:cubicBezTo>
                  <a:pt x="663" y="2537"/>
                  <a:pt x="663" y="2536"/>
                  <a:pt x="663" y="2536"/>
                </a:cubicBezTo>
                <a:cubicBezTo>
                  <a:pt x="663" y="2536"/>
                  <a:pt x="662" y="2536"/>
                  <a:pt x="662" y="2535"/>
                </a:cubicBezTo>
                <a:cubicBezTo>
                  <a:pt x="662" y="2535"/>
                  <a:pt x="662" y="2535"/>
                  <a:pt x="662" y="2535"/>
                </a:cubicBezTo>
                <a:cubicBezTo>
                  <a:pt x="662" y="2534"/>
                  <a:pt x="662" y="2534"/>
                  <a:pt x="662" y="2534"/>
                </a:cubicBezTo>
                <a:cubicBezTo>
                  <a:pt x="661" y="2533"/>
                  <a:pt x="661" y="2533"/>
                  <a:pt x="661" y="2532"/>
                </a:cubicBezTo>
                <a:cubicBezTo>
                  <a:pt x="661" y="2532"/>
                  <a:pt x="661" y="2532"/>
                  <a:pt x="661" y="2531"/>
                </a:cubicBezTo>
                <a:cubicBezTo>
                  <a:pt x="660" y="2531"/>
                  <a:pt x="660" y="2531"/>
                  <a:pt x="660" y="2531"/>
                </a:cubicBezTo>
                <a:cubicBezTo>
                  <a:pt x="660" y="2531"/>
                  <a:pt x="660" y="2530"/>
                  <a:pt x="660" y="2530"/>
                </a:cubicBezTo>
                <a:cubicBezTo>
                  <a:pt x="660" y="2530"/>
                  <a:pt x="660" y="2530"/>
                  <a:pt x="659" y="2530"/>
                </a:cubicBezTo>
                <a:cubicBezTo>
                  <a:pt x="659" y="2530"/>
                  <a:pt x="659" y="2530"/>
                  <a:pt x="659" y="2530"/>
                </a:cubicBezTo>
                <a:cubicBezTo>
                  <a:pt x="659" y="2529"/>
                  <a:pt x="659" y="2529"/>
                  <a:pt x="659" y="2529"/>
                </a:cubicBezTo>
                <a:cubicBezTo>
                  <a:pt x="658" y="2528"/>
                  <a:pt x="658" y="2528"/>
                  <a:pt x="658" y="2527"/>
                </a:cubicBezTo>
                <a:cubicBezTo>
                  <a:pt x="657" y="2527"/>
                  <a:pt x="657" y="2527"/>
                  <a:pt x="657" y="2526"/>
                </a:cubicBezTo>
                <a:cubicBezTo>
                  <a:pt x="657" y="2526"/>
                  <a:pt x="656" y="2526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5" y="2525"/>
                  <a:pt x="655" y="2524"/>
                  <a:pt x="655" y="2524"/>
                </a:cubicBezTo>
                <a:cubicBezTo>
                  <a:pt x="655" y="2524"/>
                  <a:pt x="654" y="2524"/>
                  <a:pt x="654" y="2523"/>
                </a:cubicBezTo>
                <a:cubicBezTo>
                  <a:pt x="653" y="2523"/>
                  <a:pt x="653" y="2523"/>
                  <a:pt x="653" y="2522"/>
                </a:cubicBezTo>
                <a:cubicBezTo>
                  <a:pt x="652" y="2522"/>
                  <a:pt x="652" y="2522"/>
                  <a:pt x="652" y="2522"/>
                </a:cubicBezTo>
                <a:cubicBezTo>
                  <a:pt x="652" y="2522"/>
                  <a:pt x="652" y="2521"/>
                  <a:pt x="652" y="2521"/>
                </a:cubicBezTo>
                <a:cubicBezTo>
                  <a:pt x="651" y="2521"/>
                  <a:pt x="651" y="2521"/>
                  <a:pt x="651" y="2521"/>
                </a:cubicBezTo>
                <a:cubicBezTo>
                  <a:pt x="651" y="2521"/>
                  <a:pt x="651" y="2521"/>
                  <a:pt x="650" y="2521"/>
                </a:cubicBezTo>
                <a:cubicBezTo>
                  <a:pt x="650" y="2520"/>
                  <a:pt x="650" y="2520"/>
                  <a:pt x="649" y="2520"/>
                </a:cubicBezTo>
                <a:cubicBezTo>
                  <a:pt x="649" y="2520"/>
                  <a:pt x="648" y="2519"/>
                  <a:pt x="648" y="2519"/>
                </a:cubicBezTo>
                <a:cubicBezTo>
                  <a:pt x="647" y="2519"/>
                  <a:pt x="647" y="2519"/>
                  <a:pt x="647" y="2519"/>
                </a:cubicBezTo>
                <a:cubicBezTo>
                  <a:pt x="646" y="2519"/>
                  <a:pt x="646" y="2518"/>
                  <a:pt x="646" y="2518"/>
                </a:cubicBezTo>
                <a:cubicBezTo>
                  <a:pt x="646" y="2518"/>
                  <a:pt x="645" y="2518"/>
                  <a:pt x="645" y="2518"/>
                </a:cubicBezTo>
                <a:cubicBezTo>
                  <a:pt x="645" y="2518"/>
                  <a:pt x="644" y="2518"/>
                  <a:pt x="644" y="2517"/>
                </a:cubicBezTo>
                <a:cubicBezTo>
                  <a:pt x="643" y="2517"/>
                  <a:pt x="643" y="2517"/>
                  <a:pt x="643" y="2517"/>
                </a:cubicBezTo>
                <a:cubicBezTo>
                  <a:pt x="643" y="2517"/>
                  <a:pt x="642" y="2517"/>
                  <a:pt x="642" y="2517"/>
                </a:cubicBezTo>
                <a:cubicBezTo>
                  <a:pt x="642" y="2517"/>
                  <a:pt x="641" y="2517"/>
                  <a:pt x="641" y="2517"/>
                </a:cubicBezTo>
                <a:cubicBezTo>
                  <a:pt x="641" y="2517"/>
                  <a:pt x="641" y="2517"/>
                  <a:pt x="640" y="2517"/>
                </a:cubicBezTo>
                <a:cubicBezTo>
                  <a:pt x="640" y="2517"/>
                  <a:pt x="640" y="2517"/>
                  <a:pt x="639" y="2516"/>
                </a:cubicBezTo>
                <a:cubicBezTo>
                  <a:pt x="639" y="2516"/>
                  <a:pt x="638" y="2516"/>
                  <a:pt x="638" y="2516"/>
                </a:cubicBezTo>
                <a:cubicBezTo>
                  <a:pt x="637" y="2516"/>
                  <a:pt x="637" y="2516"/>
                  <a:pt x="636" y="2516"/>
                </a:cubicBezTo>
                <a:cubicBezTo>
                  <a:pt x="636" y="2516"/>
                  <a:pt x="636" y="2516"/>
                  <a:pt x="635" y="2516"/>
                </a:cubicBezTo>
                <a:cubicBezTo>
                  <a:pt x="635" y="2516"/>
                  <a:pt x="635" y="2516"/>
                  <a:pt x="635" y="2516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2" y="2289"/>
                  <a:pt x="582" y="2289"/>
                  <a:pt x="582" y="2288"/>
                </a:cubicBezTo>
                <a:cubicBezTo>
                  <a:pt x="583" y="2288"/>
                  <a:pt x="583" y="2288"/>
                  <a:pt x="584" y="2287"/>
                </a:cubicBezTo>
                <a:cubicBezTo>
                  <a:pt x="584" y="2287"/>
                  <a:pt x="584" y="2287"/>
                  <a:pt x="585" y="2287"/>
                </a:cubicBezTo>
                <a:cubicBezTo>
                  <a:pt x="585" y="2286"/>
                  <a:pt x="585" y="2286"/>
                  <a:pt x="585" y="2286"/>
                </a:cubicBezTo>
                <a:cubicBezTo>
                  <a:pt x="586" y="2286"/>
                  <a:pt x="586" y="2286"/>
                  <a:pt x="586" y="2286"/>
                </a:cubicBezTo>
                <a:cubicBezTo>
                  <a:pt x="586" y="2286"/>
                  <a:pt x="586" y="2286"/>
                  <a:pt x="586" y="2285"/>
                </a:cubicBezTo>
                <a:cubicBezTo>
                  <a:pt x="586" y="2285"/>
                  <a:pt x="586" y="2285"/>
                  <a:pt x="587" y="2285"/>
                </a:cubicBezTo>
                <a:cubicBezTo>
                  <a:pt x="587" y="2284"/>
                  <a:pt x="587" y="2284"/>
                  <a:pt x="588" y="2284"/>
                </a:cubicBezTo>
                <a:cubicBezTo>
                  <a:pt x="588" y="2283"/>
                  <a:pt x="588" y="2283"/>
                  <a:pt x="589" y="2282"/>
                </a:cubicBezTo>
                <a:cubicBezTo>
                  <a:pt x="589" y="2282"/>
                  <a:pt x="589" y="2282"/>
                  <a:pt x="589" y="2281"/>
                </a:cubicBezTo>
                <a:cubicBezTo>
                  <a:pt x="589" y="2281"/>
                  <a:pt x="589" y="2281"/>
                  <a:pt x="589" y="2281"/>
                </a:cubicBezTo>
                <a:cubicBezTo>
                  <a:pt x="589" y="2281"/>
                  <a:pt x="590" y="2281"/>
                  <a:pt x="590" y="2281"/>
                </a:cubicBezTo>
                <a:cubicBezTo>
                  <a:pt x="590" y="2281"/>
                  <a:pt x="590" y="2280"/>
                  <a:pt x="590" y="2280"/>
                </a:cubicBezTo>
                <a:cubicBezTo>
                  <a:pt x="590" y="2280"/>
                  <a:pt x="591" y="2279"/>
                  <a:pt x="591" y="2279"/>
                </a:cubicBezTo>
                <a:cubicBezTo>
                  <a:pt x="591" y="2278"/>
                  <a:pt x="591" y="2278"/>
                  <a:pt x="592" y="2277"/>
                </a:cubicBezTo>
                <a:cubicBezTo>
                  <a:pt x="592" y="2277"/>
                  <a:pt x="592" y="2277"/>
                  <a:pt x="592" y="2276"/>
                </a:cubicBezTo>
                <a:cubicBezTo>
                  <a:pt x="592" y="2276"/>
                  <a:pt x="592" y="2276"/>
                  <a:pt x="592" y="2276"/>
                </a:cubicBezTo>
                <a:cubicBezTo>
                  <a:pt x="593" y="2275"/>
                  <a:pt x="593" y="2275"/>
                  <a:pt x="593" y="2275"/>
                </a:cubicBezTo>
                <a:cubicBezTo>
                  <a:pt x="593" y="2274"/>
                  <a:pt x="593" y="2274"/>
                  <a:pt x="593" y="2273"/>
                </a:cubicBezTo>
                <a:cubicBezTo>
                  <a:pt x="593" y="2273"/>
                  <a:pt x="594" y="2273"/>
                  <a:pt x="594" y="2272"/>
                </a:cubicBezTo>
                <a:cubicBezTo>
                  <a:pt x="594" y="2272"/>
                  <a:pt x="594" y="2272"/>
                  <a:pt x="594" y="2272"/>
                </a:cubicBezTo>
                <a:cubicBezTo>
                  <a:pt x="594" y="2272"/>
                  <a:pt x="594" y="2271"/>
                  <a:pt x="594" y="2271"/>
                </a:cubicBezTo>
                <a:cubicBezTo>
                  <a:pt x="594" y="2270"/>
                  <a:pt x="594" y="2270"/>
                  <a:pt x="594" y="2270"/>
                </a:cubicBezTo>
                <a:cubicBezTo>
                  <a:pt x="594" y="2270"/>
                  <a:pt x="594" y="2269"/>
                  <a:pt x="594" y="2269"/>
                </a:cubicBezTo>
                <a:cubicBezTo>
                  <a:pt x="594" y="2269"/>
                  <a:pt x="595" y="2268"/>
                  <a:pt x="595" y="2267"/>
                </a:cubicBezTo>
                <a:cubicBezTo>
                  <a:pt x="595" y="2267"/>
                  <a:pt x="595" y="2267"/>
                  <a:pt x="595" y="2266"/>
                </a:cubicBezTo>
                <a:cubicBezTo>
                  <a:pt x="595" y="2266"/>
                  <a:pt x="595" y="2265"/>
                  <a:pt x="595" y="2265"/>
                </a:cubicBezTo>
                <a:cubicBezTo>
                  <a:pt x="595" y="2265"/>
                  <a:pt x="595" y="2265"/>
                  <a:pt x="595" y="2264"/>
                </a:cubicBezTo>
                <a:cubicBezTo>
                  <a:pt x="595" y="2264"/>
                  <a:pt x="595" y="2264"/>
                  <a:pt x="595" y="2263"/>
                </a:cubicBezTo>
                <a:cubicBezTo>
                  <a:pt x="595" y="2263"/>
                  <a:pt x="595" y="2262"/>
                  <a:pt x="595" y="2262"/>
                </a:cubicBezTo>
                <a:cubicBezTo>
                  <a:pt x="595" y="2261"/>
                  <a:pt x="595" y="2261"/>
                  <a:pt x="595" y="2260"/>
                </a:cubicBezTo>
                <a:cubicBezTo>
                  <a:pt x="595" y="2260"/>
                  <a:pt x="594" y="2260"/>
                  <a:pt x="594" y="2259"/>
                </a:cubicBezTo>
                <a:cubicBezTo>
                  <a:pt x="594" y="2259"/>
                  <a:pt x="594" y="2259"/>
                  <a:pt x="594" y="2259"/>
                </a:cubicBezTo>
                <a:cubicBezTo>
                  <a:pt x="594" y="2258"/>
                  <a:pt x="594" y="2258"/>
                  <a:pt x="594" y="2257"/>
                </a:cubicBezTo>
                <a:cubicBezTo>
                  <a:pt x="594" y="2257"/>
                  <a:pt x="594" y="2257"/>
                  <a:pt x="594" y="2257"/>
                </a:cubicBezTo>
                <a:cubicBezTo>
                  <a:pt x="594" y="2257"/>
                  <a:pt x="594" y="2256"/>
                  <a:pt x="594" y="2256"/>
                </a:cubicBezTo>
                <a:cubicBezTo>
                  <a:pt x="594" y="2256"/>
                  <a:pt x="593" y="2255"/>
                  <a:pt x="593" y="2254"/>
                </a:cubicBezTo>
                <a:cubicBezTo>
                  <a:pt x="593" y="2254"/>
                  <a:pt x="593" y="2254"/>
                  <a:pt x="593" y="2254"/>
                </a:cubicBezTo>
                <a:cubicBezTo>
                  <a:pt x="593" y="2253"/>
                  <a:pt x="593" y="2253"/>
                  <a:pt x="593" y="2253"/>
                </a:cubicBezTo>
                <a:cubicBezTo>
                  <a:pt x="593" y="2253"/>
                  <a:pt x="592" y="2252"/>
                  <a:pt x="592" y="2252"/>
                </a:cubicBezTo>
                <a:cubicBezTo>
                  <a:pt x="592" y="2251"/>
                  <a:pt x="592" y="2251"/>
                  <a:pt x="591" y="2250"/>
                </a:cubicBezTo>
                <a:cubicBezTo>
                  <a:pt x="591" y="2250"/>
                  <a:pt x="591" y="2250"/>
                  <a:pt x="591" y="2250"/>
                </a:cubicBezTo>
                <a:cubicBezTo>
                  <a:pt x="759" y="2089"/>
                  <a:pt x="759" y="2089"/>
                  <a:pt x="759" y="2089"/>
                </a:cubicBezTo>
                <a:cubicBezTo>
                  <a:pt x="760" y="2089"/>
                  <a:pt x="761" y="2090"/>
                  <a:pt x="762" y="2090"/>
                </a:cubicBezTo>
                <a:cubicBezTo>
                  <a:pt x="762" y="2090"/>
                  <a:pt x="763" y="2091"/>
                  <a:pt x="763" y="2091"/>
                </a:cubicBezTo>
                <a:cubicBezTo>
                  <a:pt x="764" y="2091"/>
                  <a:pt x="766" y="2092"/>
                  <a:pt x="768" y="2092"/>
                </a:cubicBezTo>
                <a:cubicBezTo>
                  <a:pt x="768" y="2092"/>
                  <a:pt x="768" y="2092"/>
                  <a:pt x="768" y="2092"/>
                </a:cubicBezTo>
                <a:cubicBezTo>
                  <a:pt x="770" y="2093"/>
                  <a:pt x="772" y="2093"/>
                  <a:pt x="773" y="2093"/>
                </a:cubicBezTo>
                <a:cubicBezTo>
                  <a:pt x="774" y="2093"/>
                  <a:pt x="774" y="2093"/>
                  <a:pt x="774" y="2093"/>
                </a:cubicBezTo>
                <a:cubicBezTo>
                  <a:pt x="776" y="2093"/>
                  <a:pt x="777" y="2093"/>
                  <a:pt x="779" y="2092"/>
                </a:cubicBezTo>
                <a:cubicBezTo>
                  <a:pt x="779" y="2092"/>
                  <a:pt x="780" y="2092"/>
                  <a:pt x="780" y="2092"/>
                </a:cubicBezTo>
                <a:cubicBezTo>
                  <a:pt x="780" y="2092"/>
                  <a:pt x="781" y="2092"/>
                  <a:pt x="781" y="2092"/>
                </a:cubicBezTo>
                <a:cubicBezTo>
                  <a:pt x="783" y="2092"/>
                  <a:pt x="784" y="2091"/>
                  <a:pt x="785" y="2091"/>
                </a:cubicBezTo>
                <a:cubicBezTo>
                  <a:pt x="785" y="2091"/>
                  <a:pt x="785" y="2091"/>
                  <a:pt x="785" y="2091"/>
                </a:cubicBezTo>
                <a:cubicBezTo>
                  <a:pt x="787" y="2090"/>
                  <a:pt x="789" y="2089"/>
                  <a:pt x="790" y="2088"/>
                </a:cubicBezTo>
                <a:cubicBezTo>
                  <a:pt x="790" y="2088"/>
                  <a:pt x="790" y="2088"/>
                  <a:pt x="790" y="2088"/>
                </a:cubicBezTo>
                <a:cubicBezTo>
                  <a:pt x="792" y="2087"/>
                  <a:pt x="793" y="2086"/>
                  <a:pt x="795" y="2085"/>
                </a:cubicBezTo>
                <a:cubicBezTo>
                  <a:pt x="795" y="2085"/>
                  <a:pt x="795" y="2085"/>
                  <a:pt x="795" y="2085"/>
                </a:cubicBezTo>
                <a:cubicBezTo>
                  <a:pt x="795" y="2085"/>
                  <a:pt x="795" y="2084"/>
                  <a:pt x="795" y="2084"/>
                </a:cubicBezTo>
                <a:cubicBezTo>
                  <a:pt x="796" y="2083"/>
                  <a:pt x="798" y="2082"/>
                  <a:pt x="799" y="2080"/>
                </a:cubicBezTo>
                <a:cubicBezTo>
                  <a:pt x="799" y="2080"/>
                  <a:pt x="799" y="2080"/>
                  <a:pt x="799" y="2080"/>
                </a:cubicBezTo>
                <a:cubicBezTo>
                  <a:pt x="800" y="2078"/>
                  <a:pt x="801" y="2077"/>
                  <a:pt x="802" y="2075"/>
                </a:cubicBezTo>
                <a:cubicBezTo>
                  <a:pt x="802" y="2075"/>
                  <a:pt x="802" y="2075"/>
                  <a:pt x="802" y="2074"/>
                </a:cubicBezTo>
                <a:cubicBezTo>
                  <a:pt x="803" y="2073"/>
                  <a:pt x="803" y="2071"/>
                  <a:pt x="803" y="2070"/>
                </a:cubicBezTo>
                <a:cubicBezTo>
                  <a:pt x="803" y="2069"/>
                  <a:pt x="803" y="2069"/>
                  <a:pt x="804" y="2069"/>
                </a:cubicBezTo>
                <a:cubicBezTo>
                  <a:pt x="804" y="2067"/>
                  <a:pt x="804" y="2066"/>
                  <a:pt x="804" y="2064"/>
                </a:cubicBezTo>
                <a:cubicBezTo>
                  <a:pt x="804" y="2064"/>
                  <a:pt x="804" y="2064"/>
                  <a:pt x="804" y="2063"/>
                </a:cubicBezTo>
                <a:cubicBezTo>
                  <a:pt x="804" y="2062"/>
                  <a:pt x="804" y="2060"/>
                  <a:pt x="804" y="2058"/>
                </a:cubicBezTo>
                <a:cubicBezTo>
                  <a:pt x="804" y="2058"/>
                  <a:pt x="804" y="2058"/>
                  <a:pt x="804" y="2057"/>
                </a:cubicBezTo>
                <a:cubicBezTo>
                  <a:pt x="804" y="2057"/>
                  <a:pt x="803" y="2056"/>
                  <a:pt x="803" y="2056"/>
                </a:cubicBezTo>
                <a:cubicBezTo>
                  <a:pt x="803" y="2055"/>
                  <a:pt x="803" y="2054"/>
                  <a:pt x="802" y="2053"/>
                </a:cubicBezTo>
                <a:cubicBezTo>
                  <a:pt x="802" y="2052"/>
                  <a:pt x="802" y="2052"/>
                  <a:pt x="802" y="2052"/>
                </a:cubicBezTo>
                <a:cubicBezTo>
                  <a:pt x="801" y="2050"/>
                  <a:pt x="801" y="2049"/>
                  <a:pt x="800" y="2047"/>
                </a:cubicBezTo>
                <a:cubicBezTo>
                  <a:pt x="800" y="2047"/>
                  <a:pt x="799" y="2047"/>
                  <a:pt x="799" y="2047"/>
                </a:cubicBezTo>
                <a:cubicBezTo>
                  <a:pt x="798" y="2045"/>
                  <a:pt x="797" y="2044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4" y="2041"/>
                  <a:pt x="793" y="2040"/>
                  <a:pt x="791" y="2039"/>
                </a:cubicBezTo>
                <a:cubicBezTo>
                  <a:pt x="791" y="2038"/>
                  <a:pt x="791" y="2038"/>
                  <a:pt x="791" y="2038"/>
                </a:cubicBezTo>
                <a:cubicBezTo>
                  <a:pt x="789" y="2037"/>
                  <a:pt x="788" y="2036"/>
                  <a:pt x="786" y="2036"/>
                </a:cubicBezTo>
                <a:cubicBezTo>
                  <a:pt x="786" y="2036"/>
                  <a:pt x="786" y="2036"/>
                  <a:pt x="786" y="2035"/>
                </a:cubicBezTo>
                <a:cubicBezTo>
                  <a:pt x="784" y="2035"/>
                  <a:pt x="783" y="2034"/>
                  <a:pt x="781" y="2034"/>
                </a:cubicBezTo>
                <a:cubicBezTo>
                  <a:pt x="781" y="2034"/>
                  <a:pt x="780" y="2034"/>
                  <a:pt x="780" y="2034"/>
                </a:cubicBezTo>
                <a:cubicBezTo>
                  <a:pt x="779" y="2033"/>
                  <a:pt x="777" y="2033"/>
                  <a:pt x="775" y="2033"/>
                </a:cubicBezTo>
                <a:cubicBezTo>
                  <a:pt x="775" y="2033"/>
                  <a:pt x="775" y="2033"/>
                  <a:pt x="775" y="2033"/>
                </a:cubicBezTo>
                <a:cubicBezTo>
                  <a:pt x="719" y="1807"/>
                  <a:pt x="719" y="1807"/>
                  <a:pt x="719" y="1807"/>
                </a:cubicBezTo>
                <a:cubicBezTo>
                  <a:pt x="720" y="1807"/>
                  <a:pt x="720" y="1807"/>
                  <a:pt x="720" y="1807"/>
                </a:cubicBezTo>
                <a:cubicBezTo>
                  <a:pt x="720" y="1807"/>
                  <a:pt x="721" y="1807"/>
                  <a:pt x="721" y="1806"/>
                </a:cubicBezTo>
                <a:cubicBezTo>
                  <a:pt x="721" y="1806"/>
                  <a:pt x="722" y="1806"/>
                  <a:pt x="722" y="1806"/>
                </a:cubicBezTo>
                <a:cubicBezTo>
                  <a:pt x="723" y="1805"/>
                  <a:pt x="723" y="1805"/>
                  <a:pt x="723" y="1805"/>
                </a:cubicBezTo>
                <a:cubicBezTo>
                  <a:pt x="724" y="1804"/>
                  <a:pt x="724" y="1804"/>
                  <a:pt x="724" y="1804"/>
                </a:cubicBezTo>
                <a:cubicBezTo>
                  <a:pt x="725" y="1803"/>
                  <a:pt x="725" y="1803"/>
                  <a:pt x="726" y="1803"/>
                </a:cubicBezTo>
                <a:cubicBezTo>
                  <a:pt x="726" y="1802"/>
                  <a:pt x="726" y="1802"/>
                  <a:pt x="727" y="1802"/>
                </a:cubicBezTo>
                <a:cubicBezTo>
                  <a:pt x="727" y="1801"/>
                  <a:pt x="727" y="1801"/>
                  <a:pt x="727" y="1801"/>
                </a:cubicBezTo>
                <a:cubicBezTo>
                  <a:pt x="728" y="1800"/>
                  <a:pt x="728" y="1800"/>
                  <a:pt x="729" y="1799"/>
                </a:cubicBezTo>
                <a:cubicBezTo>
                  <a:pt x="729" y="1799"/>
                  <a:pt x="729" y="1799"/>
                  <a:pt x="729" y="1799"/>
                </a:cubicBezTo>
                <a:cubicBezTo>
                  <a:pt x="730" y="1798"/>
                  <a:pt x="730" y="1798"/>
                  <a:pt x="730" y="1797"/>
                </a:cubicBezTo>
                <a:cubicBezTo>
                  <a:pt x="730" y="1797"/>
                  <a:pt x="731" y="1796"/>
                  <a:pt x="731" y="1796"/>
                </a:cubicBezTo>
                <a:cubicBezTo>
                  <a:pt x="731" y="1796"/>
                  <a:pt x="731" y="1795"/>
                  <a:pt x="732" y="1795"/>
                </a:cubicBezTo>
                <a:cubicBezTo>
                  <a:pt x="732" y="1794"/>
                  <a:pt x="732" y="1794"/>
                  <a:pt x="732" y="1794"/>
                </a:cubicBezTo>
                <a:cubicBezTo>
                  <a:pt x="732" y="1794"/>
                  <a:pt x="732" y="1794"/>
                  <a:pt x="732" y="1793"/>
                </a:cubicBezTo>
                <a:cubicBezTo>
                  <a:pt x="732" y="1793"/>
                  <a:pt x="733" y="1792"/>
                  <a:pt x="733" y="1792"/>
                </a:cubicBezTo>
                <a:cubicBezTo>
                  <a:pt x="733" y="1791"/>
                  <a:pt x="733" y="1791"/>
                  <a:pt x="733" y="1790"/>
                </a:cubicBezTo>
                <a:cubicBezTo>
                  <a:pt x="733" y="1790"/>
                  <a:pt x="733" y="1790"/>
                  <a:pt x="734" y="1790"/>
                </a:cubicBezTo>
                <a:cubicBezTo>
                  <a:pt x="734" y="1789"/>
                  <a:pt x="734" y="1789"/>
                  <a:pt x="734" y="1789"/>
                </a:cubicBezTo>
                <a:cubicBezTo>
                  <a:pt x="734" y="1789"/>
                  <a:pt x="734" y="1788"/>
                  <a:pt x="734" y="1787"/>
                </a:cubicBezTo>
                <a:cubicBezTo>
                  <a:pt x="734" y="1787"/>
                  <a:pt x="734" y="1787"/>
                  <a:pt x="734" y="1786"/>
                </a:cubicBezTo>
                <a:cubicBezTo>
                  <a:pt x="734" y="1786"/>
                  <a:pt x="734" y="1785"/>
                  <a:pt x="735" y="1785"/>
                </a:cubicBezTo>
                <a:cubicBezTo>
                  <a:pt x="735" y="1784"/>
                  <a:pt x="735" y="1784"/>
                  <a:pt x="735" y="1783"/>
                </a:cubicBezTo>
                <a:cubicBezTo>
                  <a:pt x="735" y="1783"/>
                  <a:pt x="735" y="1782"/>
                  <a:pt x="735" y="1782"/>
                </a:cubicBezTo>
                <a:cubicBezTo>
                  <a:pt x="735" y="1781"/>
                  <a:pt x="735" y="1781"/>
                  <a:pt x="735" y="1780"/>
                </a:cubicBezTo>
                <a:cubicBezTo>
                  <a:pt x="735" y="1780"/>
                  <a:pt x="735" y="1780"/>
                  <a:pt x="735" y="1779"/>
                </a:cubicBezTo>
                <a:cubicBezTo>
                  <a:pt x="735" y="1779"/>
                  <a:pt x="735" y="1778"/>
                  <a:pt x="734" y="1777"/>
                </a:cubicBezTo>
                <a:cubicBezTo>
                  <a:pt x="734" y="1777"/>
                  <a:pt x="734" y="1777"/>
                  <a:pt x="734" y="1776"/>
                </a:cubicBezTo>
                <a:cubicBezTo>
                  <a:pt x="734" y="1776"/>
                  <a:pt x="734" y="1775"/>
                  <a:pt x="734" y="1775"/>
                </a:cubicBezTo>
                <a:cubicBezTo>
                  <a:pt x="734" y="1775"/>
                  <a:pt x="734" y="1775"/>
                  <a:pt x="734" y="1774"/>
                </a:cubicBezTo>
                <a:cubicBezTo>
                  <a:pt x="734" y="1774"/>
                  <a:pt x="734" y="1774"/>
                  <a:pt x="734" y="1774"/>
                </a:cubicBezTo>
                <a:cubicBezTo>
                  <a:pt x="734" y="1774"/>
                  <a:pt x="734" y="1774"/>
                  <a:pt x="734" y="1773"/>
                </a:cubicBezTo>
                <a:cubicBezTo>
                  <a:pt x="733" y="1773"/>
                  <a:pt x="733" y="1772"/>
                  <a:pt x="733" y="1772"/>
                </a:cubicBezTo>
                <a:cubicBezTo>
                  <a:pt x="733" y="1771"/>
                  <a:pt x="733" y="1771"/>
                  <a:pt x="733" y="1770"/>
                </a:cubicBezTo>
                <a:cubicBezTo>
                  <a:pt x="733" y="1770"/>
                  <a:pt x="732" y="1770"/>
                  <a:pt x="732" y="1769"/>
                </a:cubicBezTo>
                <a:cubicBezTo>
                  <a:pt x="732" y="1769"/>
                  <a:pt x="732" y="1769"/>
                  <a:pt x="732" y="1769"/>
                </a:cubicBezTo>
                <a:cubicBezTo>
                  <a:pt x="732" y="1768"/>
                  <a:pt x="732" y="1768"/>
                  <a:pt x="731" y="1767"/>
                </a:cubicBezTo>
                <a:cubicBezTo>
                  <a:pt x="731" y="1767"/>
                  <a:pt x="731" y="1767"/>
                  <a:pt x="731" y="1767"/>
                </a:cubicBezTo>
                <a:cubicBezTo>
                  <a:pt x="731" y="1767"/>
                  <a:pt x="731" y="1767"/>
                  <a:pt x="731" y="1766"/>
                </a:cubicBezTo>
                <a:cubicBezTo>
                  <a:pt x="730" y="1766"/>
                  <a:pt x="730" y="1765"/>
                  <a:pt x="730" y="1765"/>
                </a:cubicBezTo>
                <a:cubicBezTo>
                  <a:pt x="730" y="1765"/>
                  <a:pt x="729" y="1764"/>
                  <a:pt x="729" y="1764"/>
                </a:cubicBezTo>
                <a:cubicBezTo>
                  <a:pt x="729" y="1764"/>
                  <a:pt x="729" y="1763"/>
                  <a:pt x="728" y="1763"/>
                </a:cubicBezTo>
                <a:cubicBezTo>
                  <a:pt x="728" y="1762"/>
                  <a:pt x="728" y="1762"/>
                  <a:pt x="727" y="1762"/>
                </a:cubicBezTo>
                <a:cubicBezTo>
                  <a:pt x="727" y="1761"/>
                  <a:pt x="727" y="1761"/>
                  <a:pt x="726" y="1761"/>
                </a:cubicBezTo>
                <a:cubicBezTo>
                  <a:pt x="726" y="1760"/>
                  <a:pt x="726" y="1760"/>
                  <a:pt x="726" y="1760"/>
                </a:cubicBezTo>
                <a:cubicBezTo>
                  <a:pt x="726" y="1760"/>
                  <a:pt x="726" y="1760"/>
                  <a:pt x="725" y="1759"/>
                </a:cubicBezTo>
                <a:cubicBezTo>
                  <a:pt x="725" y="1759"/>
                  <a:pt x="725" y="1759"/>
                  <a:pt x="724" y="1759"/>
                </a:cubicBezTo>
                <a:cubicBezTo>
                  <a:pt x="724" y="1758"/>
                  <a:pt x="724" y="1758"/>
                  <a:pt x="723" y="1758"/>
                </a:cubicBezTo>
                <a:cubicBezTo>
                  <a:pt x="723" y="1757"/>
                  <a:pt x="723" y="1757"/>
                  <a:pt x="723" y="1757"/>
                </a:cubicBezTo>
                <a:cubicBezTo>
                  <a:pt x="723" y="1757"/>
                  <a:pt x="722" y="1757"/>
                  <a:pt x="722" y="1757"/>
                </a:cubicBezTo>
                <a:cubicBezTo>
                  <a:pt x="722" y="1757"/>
                  <a:pt x="721" y="1756"/>
                  <a:pt x="721" y="1756"/>
                </a:cubicBezTo>
                <a:cubicBezTo>
                  <a:pt x="720" y="1756"/>
                  <a:pt x="720" y="1756"/>
                  <a:pt x="720" y="1755"/>
                </a:cubicBezTo>
                <a:cubicBezTo>
                  <a:pt x="719" y="1755"/>
                  <a:pt x="719" y="1755"/>
                  <a:pt x="718" y="1755"/>
                </a:cubicBezTo>
                <a:cubicBezTo>
                  <a:pt x="718" y="1754"/>
                  <a:pt x="717" y="1754"/>
                  <a:pt x="717" y="1754"/>
                </a:cubicBezTo>
                <a:cubicBezTo>
                  <a:pt x="717" y="1754"/>
                  <a:pt x="716" y="1754"/>
                  <a:pt x="716" y="1753"/>
                </a:cubicBezTo>
                <a:cubicBezTo>
                  <a:pt x="715" y="1753"/>
                  <a:pt x="715" y="1753"/>
                  <a:pt x="714" y="1753"/>
                </a:cubicBezTo>
                <a:cubicBezTo>
                  <a:pt x="714" y="1753"/>
                  <a:pt x="713" y="1753"/>
                  <a:pt x="713" y="1753"/>
                </a:cubicBezTo>
                <a:cubicBezTo>
                  <a:pt x="713" y="1752"/>
                  <a:pt x="713" y="1752"/>
                  <a:pt x="713" y="1752"/>
                </a:cubicBezTo>
                <a:cubicBezTo>
                  <a:pt x="712" y="1752"/>
                  <a:pt x="712" y="1752"/>
                  <a:pt x="711" y="1752"/>
                </a:cubicBezTo>
                <a:cubicBezTo>
                  <a:pt x="711" y="1752"/>
                  <a:pt x="710" y="1752"/>
                  <a:pt x="710" y="1752"/>
                </a:cubicBezTo>
                <a:cubicBezTo>
                  <a:pt x="709" y="1752"/>
                  <a:pt x="709" y="1752"/>
                  <a:pt x="708" y="1752"/>
                </a:cubicBezTo>
                <a:cubicBezTo>
                  <a:pt x="708" y="1752"/>
                  <a:pt x="707" y="1751"/>
                  <a:pt x="707" y="1751"/>
                </a:cubicBezTo>
                <a:cubicBezTo>
                  <a:pt x="706" y="1751"/>
                  <a:pt x="706" y="1751"/>
                  <a:pt x="705" y="1751"/>
                </a:cubicBezTo>
                <a:cubicBezTo>
                  <a:pt x="705" y="1751"/>
                  <a:pt x="704" y="1751"/>
                  <a:pt x="704" y="1751"/>
                </a:cubicBezTo>
                <a:cubicBezTo>
                  <a:pt x="704" y="1751"/>
                  <a:pt x="703" y="1751"/>
                  <a:pt x="703" y="1751"/>
                </a:cubicBezTo>
                <a:cubicBezTo>
                  <a:pt x="702" y="1751"/>
                  <a:pt x="702" y="1752"/>
                  <a:pt x="701" y="1752"/>
                </a:cubicBezTo>
                <a:cubicBezTo>
                  <a:pt x="701" y="1752"/>
                  <a:pt x="700" y="1752"/>
                  <a:pt x="700" y="1752"/>
                </a:cubicBezTo>
                <a:cubicBezTo>
                  <a:pt x="699" y="1752"/>
                  <a:pt x="699" y="1752"/>
                  <a:pt x="698" y="1752"/>
                </a:cubicBezTo>
                <a:cubicBezTo>
                  <a:pt x="698" y="1752"/>
                  <a:pt x="698" y="1752"/>
                  <a:pt x="698" y="1752"/>
                </a:cubicBezTo>
                <a:cubicBezTo>
                  <a:pt x="697" y="1752"/>
                  <a:pt x="697" y="1752"/>
                  <a:pt x="697" y="1752"/>
                </a:cubicBezTo>
                <a:cubicBezTo>
                  <a:pt x="696" y="1753"/>
                  <a:pt x="696" y="1753"/>
                  <a:pt x="695" y="1753"/>
                </a:cubicBezTo>
                <a:cubicBezTo>
                  <a:pt x="695" y="1753"/>
                  <a:pt x="694" y="1753"/>
                  <a:pt x="694" y="1753"/>
                </a:cubicBezTo>
                <a:cubicBezTo>
                  <a:pt x="693" y="1754"/>
                  <a:pt x="693" y="1754"/>
                  <a:pt x="693" y="1754"/>
                </a:cubicBezTo>
                <a:cubicBezTo>
                  <a:pt x="692" y="1754"/>
                  <a:pt x="692" y="1754"/>
                  <a:pt x="691" y="1755"/>
                </a:cubicBezTo>
                <a:cubicBezTo>
                  <a:pt x="691" y="1755"/>
                  <a:pt x="690" y="1755"/>
                  <a:pt x="690" y="1755"/>
                </a:cubicBezTo>
                <a:cubicBezTo>
                  <a:pt x="690" y="1756"/>
                  <a:pt x="689" y="1756"/>
                  <a:pt x="689" y="1756"/>
                </a:cubicBezTo>
                <a:cubicBezTo>
                  <a:pt x="688" y="1756"/>
                  <a:pt x="688" y="1757"/>
                  <a:pt x="688" y="1757"/>
                </a:cubicBezTo>
                <a:cubicBezTo>
                  <a:pt x="687" y="1757"/>
                  <a:pt x="687" y="1758"/>
                  <a:pt x="686" y="1758"/>
                </a:cubicBezTo>
                <a:cubicBezTo>
                  <a:pt x="686" y="1758"/>
                  <a:pt x="686" y="1758"/>
                  <a:pt x="685" y="1759"/>
                </a:cubicBezTo>
                <a:cubicBezTo>
                  <a:pt x="685" y="1759"/>
                  <a:pt x="685" y="1759"/>
                  <a:pt x="684" y="1760"/>
                </a:cubicBezTo>
                <a:cubicBezTo>
                  <a:pt x="684" y="1760"/>
                  <a:pt x="683" y="1760"/>
                  <a:pt x="683" y="1761"/>
                </a:cubicBezTo>
                <a:cubicBezTo>
                  <a:pt x="683" y="1761"/>
                  <a:pt x="683" y="1761"/>
                  <a:pt x="682" y="1762"/>
                </a:cubicBezTo>
                <a:cubicBezTo>
                  <a:pt x="682" y="1762"/>
                  <a:pt x="682" y="1763"/>
                  <a:pt x="681" y="1763"/>
                </a:cubicBezTo>
                <a:cubicBezTo>
                  <a:pt x="681" y="1763"/>
                  <a:pt x="681" y="1764"/>
                  <a:pt x="681" y="1764"/>
                </a:cubicBezTo>
                <a:cubicBezTo>
                  <a:pt x="680" y="1764"/>
                  <a:pt x="680" y="1765"/>
                  <a:pt x="680" y="1765"/>
                </a:cubicBezTo>
                <a:cubicBezTo>
                  <a:pt x="680" y="1765"/>
                  <a:pt x="679" y="1766"/>
                  <a:pt x="679" y="1766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0"/>
                  <a:pt x="456" y="1700"/>
                  <a:pt x="456" y="1700"/>
                </a:cubicBezTo>
                <a:cubicBezTo>
                  <a:pt x="456" y="1699"/>
                  <a:pt x="456" y="1699"/>
                  <a:pt x="456" y="1698"/>
                </a:cubicBezTo>
                <a:cubicBezTo>
                  <a:pt x="456" y="1698"/>
                  <a:pt x="456" y="1697"/>
                  <a:pt x="456" y="1697"/>
                </a:cubicBezTo>
                <a:cubicBezTo>
                  <a:pt x="456" y="1696"/>
                  <a:pt x="456" y="1696"/>
                  <a:pt x="456" y="1696"/>
                </a:cubicBezTo>
                <a:cubicBezTo>
                  <a:pt x="456" y="1695"/>
                  <a:pt x="455" y="1695"/>
                  <a:pt x="455" y="1695"/>
                </a:cubicBezTo>
                <a:cubicBezTo>
                  <a:pt x="455" y="1695"/>
                  <a:pt x="455" y="1694"/>
                  <a:pt x="455" y="1694"/>
                </a:cubicBezTo>
                <a:cubicBezTo>
                  <a:pt x="455" y="1694"/>
                  <a:pt x="455" y="1693"/>
                  <a:pt x="455" y="1693"/>
                </a:cubicBezTo>
                <a:cubicBezTo>
                  <a:pt x="455" y="1693"/>
                  <a:pt x="455" y="1693"/>
                  <a:pt x="455" y="1692"/>
                </a:cubicBezTo>
                <a:cubicBezTo>
                  <a:pt x="455" y="1692"/>
                  <a:pt x="455" y="1692"/>
                  <a:pt x="455" y="1691"/>
                </a:cubicBezTo>
                <a:cubicBezTo>
                  <a:pt x="454" y="1691"/>
                  <a:pt x="454" y="1691"/>
                  <a:pt x="454" y="1691"/>
                </a:cubicBezTo>
                <a:cubicBezTo>
                  <a:pt x="454" y="1691"/>
                  <a:pt x="454" y="1690"/>
                  <a:pt x="454" y="1690"/>
                </a:cubicBezTo>
                <a:cubicBezTo>
                  <a:pt x="454" y="1690"/>
                  <a:pt x="454" y="1690"/>
                  <a:pt x="454" y="1689"/>
                </a:cubicBezTo>
                <a:cubicBezTo>
                  <a:pt x="454" y="1689"/>
                  <a:pt x="453" y="1689"/>
                  <a:pt x="453" y="1688"/>
                </a:cubicBezTo>
                <a:cubicBezTo>
                  <a:pt x="453" y="1688"/>
                  <a:pt x="453" y="1687"/>
                  <a:pt x="453" y="1687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5"/>
                  <a:pt x="452" y="1685"/>
                  <a:pt x="451" y="1685"/>
                </a:cubicBezTo>
                <a:cubicBezTo>
                  <a:pt x="451" y="1685"/>
                  <a:pt x="451" y="1684"/>
                  <a:pt x="451" y="1684"/>
                </a:cubicBezTo>
                <a:cubicBezTo>
                  <a:pt x="451" y="1684"/>
                  <a:pt x="451" y="1684"/>
                  <a:pt x="451" y="1684"/>
                </a:cubicBezTo>
                <a:cubicBezTo>
                  <a:pt x="451" y="1684"/>
                  <a:pt x="451" y="1683"/>
                  <a:pt x="450" y="1683"/>
                </a:cubicBezTo>
                <a:cubicBezTo>
                  <a:pt x="450" y="1683"/>
                  <a:pt x="450" y="1682"/>
                  <a:pt x="449" y="1682"/>
                </a:cubicBezTo>
                <a:cubicBezTo>
                  <a:pt x="449" y="1682"/>
                  <a:pt x="449" y="1681"/>
                  <a:pt x="449" y="1681"/>
                </a:cubicBezTo>
                <a:cubicBezTo>
                  <a:pt x="448" y="1681"/>
                  <a:pt x="448" y="1680"/>
                  <a:pt x="448" y="1680"/>
                </a:cubicBezTo>
                <a:cubicBezTo>
                  <a:pt x="448" y="1680"/>
                  <a:pt x="448" y="1680"/>
                  <a:pt x="448" y="1680"/>
                </a:cubicBezTo>
                <a:cubicBezTo>
                  <a:pt x="448" y="1680"/>
                  <a:pt x="448" y="1680"/>
                  <a:pt x="447" y="1680"/>
                </a:cubicBezTo>
                <a:cubicBezTo>
                  <a:pt x="447" y="1679"/>
                  <a:pt x="447" y="1679"/>
                  <a:pt x="447" y="1679"/>
                </a:cubicBezTo>
                <a:cubicBezTo>
                  <a:pt x="446" y="1678"/>
                  <a:pt x="446" y="1678"/>
                  <a:pt x="446" y="1678"/>
                </a:cubicBezTo>
                <a:cubicBezTo>
                  <a:pt x="445" y="1677"/>
                  <a:pt x="445" y="1677"/>
                  <a:pt x="444" y="1677"/>
                </a:cubicBezTo>
                <a:cubicBezTo>
                  <a:pt x="444" y="1677"/>
                  <a:pt x="444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2" y="1675"/>
                  <a:pt x="442" y="1675"/>
                </a:cubicBezTo>
                <a:cubicBezTo>
                  <a:pt x="442" y="1675"/>
                  <a:pt x="441" y="1675"/>
                  <a:pt x="441" y="1675"/>
                </a:cubicBezTo>
                <a:cubicBezTo>
                  <a:pt x="440" y="1674"/>
                  <a:pt x="440" y="1674"/>
                  <a:pt x="439" y="1674"/>
                </a:cubicBezTo>
                <a:cubicBezTo>
                  <a:pt x="439" y="1674"/>
                  <a:pt x="439" y="1673"/>
                  <a:pt x="438" y="1673"/>
                </a:cubicBezTo>
                <a:cubicBezTo>
                  <a:pt x="438" y="1673"/>
                  <a:pt x="438" y="1673"/>
                  <a:pt x="438" y="1673"/>
                </a:cubicBezTo>
                <a:cubicBezTo>
                  <a:pt x="437" y="1673"/>
                  <a:pt x="437" y="1673"/>
                  <a:pt x="437" y="1673"/>
                </a:cubicBezTo>
                <a:cubicBezTo>
                  <a:pt x="436" y="1672"/>
                  <a:pt x="436" y="1672"/>
                  <a:pt x="435" y="1672"/>
                </a:cubicBezTo>
                <a:cubicBezTo>
                  <a:pt x="435" y="1672"/>
                  <a:pt x="435" y="1672"/>
                  <a:pt x="434" y="1672"/>
                </a:cubicBezTo>
                <a:cubicBezTo>
                  <a:pt x="434" y="1672"/>
                  <a:pt x="434" y="1672"/>
                  <a:pt x="434" y="1672"/>
                </a:cubicBezTo>
                <a:cubicBezTo>
                  <a:pt x="434" y="1672"/>
                  <a:pt x="433" y="1671"/>
                  <a:pt x="433" y="1671"/>
                </a:cubicBezTo>
                <a:cubicBezTo>
                  <a:pt x="432" y="1671"/>
                  <a:pt x="432" y="1671"/>
                  <a:pt x="432" y="1671"/>
                </a:cubicBezTo>
                <a:cubicBezTo>
                  <a:pt x="432" y="1671"/>
                  <a:pt x="431" y="1671"/>
                  <a:pt x="431" y="1671"/>
                </a:cubicBezTo>
                <a:cubicBezTo>
                  <a:pt x="431" y="1671"/>
                  <a:pt x="430" y="1671"/>
                  <a:pt x="429" y="1671"/>
                </a:cubicBezTo>
                <a:cubicBezTo>
                  <a:pt x="429" y="1671"/>
                  <a:pt x="429" y="1671"/>
                  <a:pt x="428" y="1671"/>
                </a:cubicBezTo>
                <a:cubicBezTo>
                  <a:pt x="428" y="1671"/>
                  <a:pt x="427" y="1671"/>
                  <a:pt x="427" y="1671"/>
                </a:cubicBezTo>
                <a:cubicBezTo>
                  <a:pt x="427" y="1671"/>
                  <a:pt x="427" y="1671"/>
                  <a:pt x="427" y="1671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2" y="1444"/>
                  <a:pt x="372" y="1444"/>
                  <a:pt x="373" y="1444"/>
                </a:cubicBezTo>
                <a:cubicBezTo>
                  <a:pt x="373" y="1443"/>
                  <a:pt x="374" y="1443"/>
                  <a:pt x="374" y="1443"/>
                </a:cubicBezTo>
                <a:cubicBezTo>
                  <a:pt x="374" y="1443"/>
                  <a:pt x="375" y="1442"/>
                  <a:pt x="375" y="1442"/>
                </a:cubicBezTo>
                <a:cubicBezTo>
                  <a:pt x="376" y="1442"/>
                  <a:pt x="376" y="1441"/>
                  <a:pt x="376" y="1441"/>
                </a:cubicBezTo>
                <a:cubicBezTo>
                  <a:pt x="377" y="1441"/>
                  <a:pt x="377" y="1440"/>
                  <a:pt x="377" y="1440"/>
                </a:cubicBezTo>
                <a:cubicBezTo>
                  <a:pt x="378" y="1440"/>
                  <a:pt x="378" y="1439"/>
                  <a:pt x="378" y="1439"/>
                </a:cubicBezTo>
                <a:cubicBezTo>
                  <a:pt x="379" y="1439"/>
                  <a:pt x="379" y="1438"/>
                  <a:pt x="379" y="1438"/>
                </a:cubicBezTo>
                <a:cubicBezTo>
                  <a:pt x="380" y="1438"/>
                  <a:pt x="380" y="1437"/>
                  <a:pt x="380" y="1437"/>
                </a:cubicBezTo>
                <a:cubicBezTo>
                  <a:pt x="381" y="1437"/>
                  <a:pt x="381" y="1436"/>
                  <a:pt x="381" y="1436"/>
                </a:cubicBezTo>
                <a:cubicBezTo>
                  <a:pt x="381" y="1435"/>
                  <a:pt x="382" y="1435"/>
                  <a:pt x="382" y="1434"/>
                </a:cubicBezTo>
                <a:cubicBezTo>
                  <a:pt x="382" y="1434"/>
                  <a:pt x="382" y="1434"/>
                  <a:pt x="383" y="1433"/>
                </a:cubicBezTo>
                <a:cubicBezTo>
                  <a:pt x="383" y="1433"/>
                  <a:pt x="383" y="1432"/>
                  <a:pt x="383" y="1432"/>
                </a:cubicBezTo>
                <a:cubicBezTo>
                  <a:pt x="384" y="1432"/>
                  <a:pt x="384" y="1431"/>
                  <a:pt x="384" y="1431"/>
                </a:cubicBezTo>
                <a:cubicBezTo>
                  <a:pt x="384" y="1430"/>
                  <a:pt x="384" y="1430"/>
                  <a:pt x="385" y="1429"/>
                </a:cubicBezTo>
                <a:cubicBezTo>
                  <a:pt x="385" y="1429"/>
                  <a:pt x="385" y="1428"/>
                  <a:pt x="385" y="1428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6" y="1426"/>
                  <a:pt x="386" y="1425"/>
                  <a:pt x="386" y="1425"/>
                </a:cubicBezTo>
                <a:cubicBezTo>
                  <a:pt x="386" y="1424"/>
                  <a:pt x="386" y="1424"/>
                  <a:pt x="386" y="1424"/>
                </a:cubicBezTo>
                <a:cubicBezTo>
                  <a:pt x="386" y="1423"/>
                  <a:pt x="386" y="1423"/>
                  <a:pt x="386" y="1422"/>
                </a:cubicBezTo>
                <a:cubicBezTo>
                  <a:pt x="386" y="1422"/>
                  <a:pt x="386" y="1421"/>
                  <a:pt x="386" y="1421"/>
                </a:cubicBezTo>
                <a:cubicBezTo>
                  <a:pt x="386" y="1420"/>
                  <a:pt x="386" y="1420"/>
                  <a:pt x="386" y="1419"/>
                </a:cubicBezTo>
                <a:cubicBezTo>
                  <a:pt x="387" y="1419"/>
                  <a:pt x="387" y="1418"/>
                  <a:pt x="387" y="1418"/>
                </a:cubicBezTo>
                <a:cubicBezTo>
                  <a:pt x="387" y="1417"/>
                  <a:pt x="386" y="1417"/>
                  <a:pt x="386" y="1417"/>
                </a:cubicBezTo>
                <a:cubicBezTo>
                  <a:pt x="386" y="1416"/>
                  <a:pt x="386" y="1415"/>
                  <a:pt x="386" y="1415"/>
                </a:cubicBezTo>
                <a:cubicBezTo>
                  <a:pt x="386" y="1414"/>
                  <a:pt x="386" y="1414"/>
                  <a:pt x="386" y="1414"/>
                </a:cubicBezTo>
                <a:cubicBezTo>
                  <a:pt x="386" y="1413"/>
                  <a:pt x="386" y="1412"/>
                  <a:pt x="386" y="1412"/>
                </a:cubicBezTo>
                <a:cubicBezTo>
                  <a:pt x="386" y="1412"/>
                  <a:pt x="386" y="1412"/>
                  <a:pt x="386" y="1411"/>
                </a:cubicBezTo>
                <a:cubicBezTo>
                  <a:pt x="386" y="1411"/>
                  <a:pt x="385" y="1411"/>
                  <a:pt x="385" y="1411"/>
                </a:cubicBezTo>
                <a:cubicBezTo>
                  <a:pt x="385" y="1410"/>
                  <a:pt x="385" y="1410"/>
                  <a:pt x="385" y="1409"/>
                </a:cubicBezTo>
                <a:cubicBezTo>
                  <a:pt x="385" y="1409"/>
                  <a:pt x="385" y="1408"/>
                  <a:pt x="384" y="1408"/>
                </a:cubicBezTo>
                <a:cubicBezTo>
                  <a:pt x="384" y="1407"/>
                  <a:pt x="384" y="1407"/>
                  <a:pt x="384" y="1406"/>
                </a:cubicBezTo>
                <a:cubicBezTo>
                  <a:pt x="384" y="1406"/>
                  <a:pt x="383" y="1405"/>
                  <a:pt x="383" y="1405"/>
                </a:cubicBezTo>
                <a:cubicBezTo>
                  <a:pt x="383" y="1405"/>
                  <a:pt x="383" y="1404"/>
                  <a:pt x="383" y="1404"/>
                </a:cubicBezTo>
                <a:cubicBezTo>
                  <a:pt x="382" y="1403"/>
                  <a:pt x="382" y="1403"/>
                  <a:pt x="382" y="1402"/>
                </a:cubicBezTo>
                <a:cubicBezTo>
                  <a:pt x="381" y="1402"/>
                  <a:pt x="381" y="1402"/>
                  <a:pt x="381" y="1401"/>
                </a:cubicBezTo>
                <a:cubicBezTo>
                  <a:pt x="381" y="1401"/>
                  <a:pt x="380" y="1400"/>
                  <a:pt x="380" y="1400"/>
                </a:cubicBezTo>
                <a:cubicBezTo>
                  <a:pt x="380" y="1400"/>
                  <a:pt x="379" y="1399"/>
                  <a:pt x="379" y="1399"/>
                </a:cubicBezTo>
                <a:cubicBezTo>
                  <a:pt x="379" y="1399"/>
                  <a:pt x="379" y="1398"/>
                  <a:pt x="378" y="1398"/>
                </a:cubicBezTo>
                <a:cubicBezTo>
                  <a:pt x="378" y="1398"/>
                  <a:pt x="377" y="1397"/>
                  <a:pt x="377" y="1397"/>
                </a:cubicBezTo>
                <a:cubicBezTo>
                  <a:pt x="377" y="1397"/>
                  <a:pt x="376" y="1396"/>
                  <a:pt x="376" y="1396"/>
                </a:cubicBezTo>
                <a:cubicBezTo>
                  <a:pt x="376" y="1396"/>
                  <a:pt x="375" y="1395"/>
                  <a:pt x="375" y="1395"/>
                </a:cubicBezTo>
                <a:cubicBezTo>
                  <a:pt x="375" y="1395"/>
                  <a:pt x="374" y="1395"/>
                  <a:pt x="374" y="1394"/>
                </a:cubicBezTo>
                <a:cubicBezTo>
                  <a:pt x="373" y="1394"/>
                  <a:pt x="373" y="1394"/>
                  <a:pt x="373" y="1393"/>
                </a:cubicBezTo>
                <a:cubicBezTo>
                  <a:pt x="372" y="1393"/>
                  <a:pt x="372" y="1393"/>
                  <a:pt x="371" y="1393"/>
                </a:cubicBezTo>
                <a:cubicBezTo>
                  <a:pt x="371" y="1392"/>
                  <a:pt x="371" y="1392"/>
                  <a:pt x="370" y="1392"/>
                </a:cubicBezTo>
                <a:cubicBezTo>
                  <a:pt x="370" y="1392"/>
                  <a:pt x="369" y="1392"/>
                  <a:pt x="369" y="1391"/>
                </a:cubicBezTo>
                <a:cubicBezTo>
                  <a:pt x="368" y="1391"/>
                  <a:pt x="368" y="1391"/>
                  <a:pt x="367" y="1391"/>
                </a:cubicBezTo>
                <a:cubicBezTo>
                  <a:pt x="367" y="1391"/>
                  <a:pt x="366" y="1390"/>
                  <a:pt x="366" y="1390"/>
                </a:cubicBezTo>
                <a:cubicBezTo>
                  <a:pt x="366" y="1390"/>
                  <a:pt x="365" y="1390"/>
                  <a:pt x="365" y="1390"/>
                </a:cubicBezTo>
                <a:cubicBezTo>
                  <a:pt x="365" y="1390"/>
                  <a:pt x="365" y="1390"/>
                  <a:pt x="365" y="1390"/>
                </a:cubicBezTo>
                <a:cubicBezTo>
                  <a:pt x="364" y="1390"/>
                  <a:pt x="363" y="1390"/>
                  <a:pt x="363" y="1389"/>
                </a:cubicBezTo>
                <a:cubicBezTo>
                  <a:pt x="362" y="1389"/>
                  <a:pt x="362" y="1389"/>
                  <a:pt x="362" y="1389"/>
                </a:cubicBezTo>
                <a:cubicBezTo>
                  <a:pt x="361" y="1389"/>
                  <a:pt x="361" y="1389"/>
                  <a:pt x="360" y="1389"/>
                </a:cubicBezTo>
                <a:cubicBezTo>
                  <a:pt x="360" y="1389"/>
                  <a:pt x="359" y="1389"/>
                  <a:pt x="359" y="1389"/>
                </a:cubicBezTo>
                <a:cubicBezTo>
                  <a:pt x="358" y="1389"/>
                  <a:pt x="358" y="1389"/>
                  <a:pt x="357" y="1389"/>
                </a:cubicBezTo>
                <a:cubicBezTo>
                  <a:pt x="357" y="1389"/>
                  <a:pt x="356" y="1389"/>
                  <a:pt x="356" y="1389"/>
                </a:cubicBezTo>
                <a:cubicBezTo>
                  <a:pt x="355" y="1389"/>
                  <a:pt x="355" y="1389"/>
                  <a:pt x="355" y="1389"/>
                </a:cubicBezTo>
                <a:cubicBezTo>
                  <a:pt x="354" y="1389"/>
                  <a:pt x="353" y="1389"/>
                  <a:pt x="353" y="1389"/>
                </a:cubicBezTo>
                <a:cubicBezTo>
                  <a:pt x="352" y="1389"/>
                  <a:pt x="352" y="1389"/>
                  <a:pt x="352" y="1389"/>
                </a:cubicBezTo>
                <a:cubicBezTo>
                  <a:pt x="351" y="1389"/>
                  <a:pt x="350" y="1389"/>
                  <a:pt x="350" y="1390"/>
                </a:cubicBezTo>
                <a:cubicBezTo>
                  <a:pt x="350" y="1390"/>
                  <a:pt x="350" y="1390"/>
                  <a:pt x="350" y="1390"/>
                </a:cubicBezTo>
                <a:cubicBezTo>
                  <a:pt x="349" y="1390"/>
                  <a:pt x="349" y="1390"/>
                  <a:pt x="349" y="1390"/>
                </a:cubicBezTo>
                <a:cubicBezTo>
                  <a:pt x="348" y="1390"/>
                  <a:pt x="348" y="1390"/>
                  <a:pt x="347" y="1390"/>
                </a:cubicBezTo>
                <a:cubicBezTo>
                  <a:pt x="347" y="1391"/>
                  <a:pt x="346" y="1391"/>
                  <a:pt x="346" y="1391"/>
                </a:cubicBezTo>
                <a:cubicBezTo>
                  <a:pt x="345" y="1391"/>
                  <a:pt x="345" y="1391"/>
                  <a:pt x="344" y="1391"/>
                </a:cubicBezTo>
                <a:cubicBezTo>
                  <a:pt x="344" y="1392"/>
                  <a:pt x="343" y="1392"/>
                  <a:pt x="343" y="1392"/>
                </a:cubicBezTo>
                <a:cubicBezTo>
                  <a:pt x="343" y="1392"/>
                  <a:pt x="342" y="1393"/>
                  <a:pt x="342" y="1393"/>
                </a:cubicBezTo>
                <a:cubicBezTo>
                  <a:pt x="341" y="1393"/>
                  <a:pt x="341" y="1393"/>
                  <a:pt x="340" y="1394"/>
                </a:cubicBezTo>
                <a:cubicBezTo>
                  <a:pt x="340" y="1394"/>
                  <a:pt x="340" y="1394"/>
                  <a:pt x="339" y="1394"/>
                </a:cubicBezTo>
                <a:cubicBezTo>
                  <a:pt x="339" y="1395"/>
                  <a:pt x="339" y="1395"/>
                  <a:pt x="338" y="1395"/>
                </a:cubicBezTo>
                <a:cubicBezTo>
                  <a:pt x="338" y="1396"/>
                  <a:pt x="337" y="1396"/>
                  <a:pt x="337" y="1396"/>
                </a:cubicBezTo>
                <a:cubicBezTo>
                  <a:pt x="337" y="1396"/>
                  <a:pt x="336" y="1397"/>
                  <a:pt x="336" y="1397"/>
                </a:cubicBezTo>
                <a:cubicBezTo>
                  <a:pt x="336" y="1397"/>
                  <a:pt x="335" y="1398"/>
                  <a:pt x="335" y="1398"/>
                </a:cubicBezTo>
                <a:cubicBezTo>
                  <a:pt x="335" y="1398"/>
                  <a:pt x="334" y="1399"/>
                  <a:pt x="334" y="1399"/>
                </a:cubicBezTo>
                <a:cubicBezTo>
                  <a:pt x="334" y="1400"/>
                  <a:pt x="333" y="1400"/>
                  <a:pt x="333" y="1400"/>
                </a:cubicBezTo>
                <a:cubicBezTo>
                  <a:pt x="333" y="1401"/>
                  <a:pt x="333" y="1401"/>
                  <a:pt x="332" y="1401"/>
                </a:cubicBezTo>
                <a:cubicBezTo>
                  <a:pt x="332" y="1402"/>
                  <a:pt x="332" y="1402"/>
                  <a:pt x="331" y="1403"/>
                </a:cubicBezTo>
                <a:cubicBezTo>
                  <a:pt x="331" y="1403"/>
                  <a:pt x="331" y="1403"/>
                  <a:pt x="331" y="1403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7"/>
                  <a:pt x="108" y="1337"/>
                </a:cubicBezTo>
                <a:cubicBezTo>
                  <a:pt x="108" y="1337"/>
                  <a:pt x="108" y="1336"/>
                  <a:pt x="108" y="1336"/>
                </a:cubicBezTo>
                <a:cubicBezTo>
                  <a:pt x="108" y="1335"/>
                  <a:pt x="108" y="1335"/>
                  <a:pt x="107" y="1334"/>
                </a:cubicBezTo>
                <a:cubicBezTo>
                  <a:pt x="107" y="1334"/>
                  <a:pt x="107" y="1333"/>
                  <a:pt x="107" y="1333"/>
                </a:cubicBezTo>
                <a:cubicBezTo>
                  <a:pt x="107" y="1333"/>
                  <a:pt x="107" y="1333"/>
                  <a:pt x="107" y="1332"/>
                </a:cubicBezTo>
                <a:cubicBezTo>
                  <a:pt x="107" y="1332"/>
                  <a:pt x="107" y="1331"/>
                  <a:pt x="107" y="1331"/>
                </a:cubicBezTo>
                <a:cubicBezTo>
                  <a:pt x="107" y="1331"/>
                  <a:pt x="107" y="1331"/>
                  <a:pt x="107" y="1331"/>
                </a:cubicBezTo>
                <a:cubicBezTo>
                  <a:pt x="107" y="1330"/>
                  <a:pt x="107" y="1330"/>
                  <a:pt x="107" y="1330"/>
                </a:cubicBezTo>
                <a:cubicBezTo>
                  <a:pt x="106" y="1329"/>
                  <a:pt x="106" y="1329"/>
                  <a:pt x="106" y="1328"/>
                </a:cubicBezTo>
                <a:cubicBezTo>
                  <a:pt x="106" y="1328"/>
                  <a:pt x="106" y="1328"/>
                  <a:pt x="106" y="1327"/>
                </a:cubicBezTo>
                <a:cubicBezTo>
                  <a:pt x="106" y="1327"/>
                  <a:pt x="106" y="1327"/>
                  <a:pt x="106" y="1327"/>
                </a:cubicBezTo>
                <a:cubicBezTo>
                  <a:pt x="105" y="1326"/>
                  <a:pt x="105" y="1326"/>
                  <a:pt x="105" y="1326"/>
                </a:cubicBezTo>
                <a:cubicBezTo>
                  <a:pt x="105" y="1325"/>
                  <a:pt x="105" y="1325"/>
                  <a:pt x="104" y="1324"/>
                </a:cubicBezTo>
                <a:cubicBezTo>
                  <a:pt x="104" y="1324"/>
                  <a:pt x="104" y="1323"/>
                  <a:pt x="104" y="1323"/>
                </a:cubicBezTo>
                <a:cubicBezTo>
                  <a:pt x="104" y="1323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1"/>
                  <a:pt x="102" y="1321"/>
                  <a:pt x="102" y="1321"/>
                </a:cubicBezTo>
                <a:cubicBezTo>
                  <a:pt x="102" y="1320"/>
                  <a:pt x="102" y="1320"/>
                  <a:pt x="101" y="1319"/>
                </a:cubicBezTo>
                <a:cubicBezTo>
                  <a:pt x="101" y="1319"/>
                  <a:pt x="101" y="1319"/>
                  <a:pt x="100" y="1318"/>
                </a:cubicBezTo>
                <a:cubicBezTo>
                  <a:pt x="100" y="1318"/>
                  <a:pt x="100" y="1318"/>
                  <a:pt x="100" y="1317"/>
                </a:cubicBezTo>
                <a:cubicBezTo>
                  <a:pt x="100" y="1317"/>
                  <a:pt x="99" y="1317"/>
                  <a:pt x="99" y="1317"/>
                </a:cubicBezTo>
                <a:cubicBezTo>
                  <a:pt x="99" y="1317"/>
                  <a:pt x="99" y="1317"/>
                  <a:pt x="99" y="1317"/>
                </a:cubicBezTo>
                <a:cubicBezTo>
                  <a:pt x="99" y="1317"/>
                  <a:pt x="99" y="1316"/>
                  <a:pt x="98" y="1316"/>
                </a:cubicBezTo>
                <a:cubicBezTo>
                  <a:pt x="98" y="1316"/>
                  <a:pt x="98" y="1316"/>
                  <a:pt x="98" y="1316"/>
                </a:cubicBezTo>
                <a:cubicBezTo>
                  <a:pt x="98" y="1316"/>
                  <a:pt x="98" y="1315"/>
                  <a:pt x="97" y="1315"/>
                </a:cubicBezTo>
                <a:cubicBezTo>
                  <a:pt x="97" y="1315"/>
                  <a:pt x="97" y="1315"/>
                  <a:pt x="96" y="1314"/>
                </a:cubicBezTo>
                <a:cubicBezTo>
                  <a:pt x="96" y="1314"/>
                  <a:pt x="95" y="1314"/>
                  <a:pt x="95" y="1314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4" y="1313"/>
                  <a:pt x="94" y="1313"/>
                  <a:pt x="94" y="1313"/>
                </a:cubicBezTo>
                <a:cubicBezTo>
                  <a:pt x="94" y="1312"/>
                  <a:pt x="93" y="1312"/>
                  <a:pt x="93" y="1312"/>
                </a:cubicBezTo>
                <a:cubicBezTo>
                  <a:pt x="93" y="1312"/>
                  <a:pt x="93" y="1312"/>
                  <a:pt x="93" y="1312"/>
                </a:cubicBezTo>
                <a:cubicBezTo>
                  <a:pt x="92" y="1312"/>
                  <a:pt x="92" y="1311"/>
                  <a:pt x="91" y="1311"/>
                </a:cubicBezTo>
                <a:cubicBezTo>
                  <a:pt x="91" y="1311"/>
                  <a:pt x="91" y="1311"/>
                  <a:pt x="91" y="1311"/>
                </a:cubicBezTo>
                <a:cubicBezTo>
                  <a:pt x="91" y="1311"/>
                  <a:pt x="90" y="1311"/>
                  <a:pt x="90" y="1311"/>
                </a:cubicBezTo>
                <a:cubicBezTo>
                  <a:pt x="90" y="1310"/>
                  <a:pt x="90" y="1310"/>
                  <a:pt x="89" y="1310"/>
                </a:cubicBezTo>
                <a:cubicBezTo>
                  <a:pt x="89" y="1310"/>
                  <a:pt x="89" y="1310"/>
                  <a:pt x="89" y="1310"/>
                </a:cubicBezTo>
                <a:cubicBezTo>
                  <a:pt x="88" y="1310"/>
                  <a:pt x="88" y="1310"/>
                  <a:pt x="87" y="1309"/>
                </a:cubicBezTo>
                <a:cubicBezTo>
                  <a:pt x="87" y="1309"/>
                  <a:pt x="86" y="1309"/>
                  <a:pt x="86" y="1309"/>
                </a:cubicBezTo>
                <a:cubicBezTo>
                  <a:pt x="86" y="1309"/>
                  <a:pt x="86" y="1309"/>
                  <a:pt x="86" y="1309"/>
                </a:cubicBezTo>
                <a:cubicBezTo>
                  <a:pt x="86" y="1309"/>
                  <a:pt x="86" y="1309"/>
                  <a:pt x="85" y="1309"/>
                </a:cubicBezTo>
                <a:cubicBezTo>
                  <a:pt x="85" y="1309"/>
                  <a:pt x="85" y="1309"/>
                  <a:pt x="84" y="1309"/>
                </a:cubicBezTo>
                <a:cubicBezTo>
                  <a:pt x="84" y="1309"/>
                  <a:pt x="84" y="1309"/>
                  <a:pt x="84" y="1309"/>
                </a:cubicBezTo>
                <a:cubicBezTo>
                  <a:pt x="84" y="1309"/>
                  <a:pt x="83" y="1308"/>
                  <a:pt x="83" y="1308"/>
                </a:cubicBezTo>
                <a:cubicBezTo>
                  <a:pt x="83" y="1308"/>
                  <a:pt x="83" y="1308"/>
                  <a:pt x="83" y="1308"/>
                </a:cubicBezTo>
                <a:cubicBezTo>
                  <a:pt x="82" y="1308"/>
                  <a:pt x="82" y="1308"/>
                  <a:pt x="81" y="1308"/>
                </a:cubicBezTo>
                <a:cubicBezTo>
                  <a:pt x="81" y="1308"/>
                  <a:pt x="80" y="1308"/>
                  <a:pt x="80" y="1308"/>
                </a:cubicBezTo>
                <a:cubicBezTo>
                  <a:pt x="80" y="1308"/>
                  <a:pt x="79" y="1308"/>
                  <a:pt x="79" y="1308"/>
                </a:cubicBezTo>
                <a:cubicBezTo>
                  <a:pt x="79" y="1308"/>
                  <a:pt x="79" y="1308"/>
                  <a:pt x="79" y="1308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4" y="1082"/>
                  <a:pt x="24" y="1082"/>
                  <a:pt x="24" y="1081"/>
                </a:cubicBezTo>
                <a:cubicBezTo>
                  <a:pt x="24" y="1081"/>
                  <a:pt x="24" y="1081"/>
                  <a:pt x="25" y="1081"/>
                </a:cubicBezTo>
                <a:cubicBezTo>
                  <a:pt x="25" y="1081"/>
                  <a:pt x="25" y="1081"/>
                  <a:pt x="25" y="1081"/>
                </a:cubicBezTo>
                <a:cubicBezTo>
                  <a:pt x="25" y="1081"/>
                  <a:pt x="25" y="1081"/>
                  <a:pt x="26" y="1080"/>
                </a:cubicBezTo>
                <a:cubicBezTo>
                  <a:pt x="26" y="1080"/>
                  <a:pt x="27" y="1080"/>
                  <a:pt x="27" y="1079"/>
                </a:cubicBezTo>
                <a:cubicBezTo>
                  <a:pt x="27" y="1079"/>
                  <a:pt x="28" y="1079"/>
                  <a:pt x="28" y="1079"/>
                </a:cubicBezTo>
                <a:cubicBezTo>
                  <a:pt x="28" y="1078"/>
                  <a:pt x="29" y="1078"/>
                  <a:pt x="29" y="1078"/>
                </a:cubicBezTo>
                <a:cubicBezTo>
                  <a:pt x="29" y="1078"/>
                  <a:pt x="29" y="1078"/>
                  <a:pt x="29" y="1078"/>
                </a:cubicBezTo>
                <a:cubicBezTo>
                  <a:pt x="29" y="1078"/>
                  <a:pt x="29" y="1077"/>
                  <a:pt x="29" y="1077"/>
                </a:cubicBezTo>
                <a:cubicBezTo>
                  <a:pt x="30" y="1077"/>
                  <a:pt x="30" y="1077"/>
                  <a:pt x="30" y="1077"/>
                </a:cubicBezTo>
                <a:cubicBezTo>
                  <a:pt x="30" y="1076"/>
                  <a:pt x="31" y="1076"/>
                  <a:pt x="31" y="1076"/>
                </a:cubicBezTo>
                <a:cubicBezTo>
                  <a:pt x="31" y="1075"/>
                  <a:pt x="32" y="1075"/>
                  <a:pt x="32" y="1074"/>
                </a:cubicBezTo>
                <a:cubicBezTo>
                  <a:pt x="32" y="1074"/>
                  <a:pt x="33" y="1074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4" y="1072"/>
                  <a:pt x="34" y="1072"/>
                </a:cubicBezTo>
                <a:cubicBezTo>
                  <a:pt x="34" y="1072"/>
                  <a:pt x="34" y="1071"/>
                  <a:pt x="34" y="1071"/>
                </a:cubicBezTo>
                <a:cubicBezTo>
                  <a:pt x="35" y="1070"/>
                  <a:pt x="35" y="1070"/>
                  <a:pt x="35" y="1069"/>
                </a:cubicBezTo>
                <a:cubicBezTo>
                  <a:pt x="35" y="1069"/>
                  <a:pt x="36" y="1069"/>
                  <a:pt x="36" y="1068"/>
                </a:cubicBezTo>
                <a:cubicBezTo>
                  <a:pt x="36" y="1068"/>
                  <a:pt x="36" y="1068"/>
                  <a:pt x="36" y="1068"/>
                </a:cubicBezTo>
                <a:cubicBezTo>
                  <a:pt x="36" y="1067"/>
                  <a:pt x="36" y="1067"/>
                  <a:pt x="36" y="1067"/>
                </a:cubicBezTo>
                <a:cubicBezTo>
                  <a:pt x="37" y="1066"/>
                  <a:pt x="37" y="1066"/>
                  <a:pt x="37" y="1065"/>
                </a:cubicBezTo>
                <a:cubicBezTo>
                  <a:pt x="37" y="1065"/>
                  <a:pt x="37" y="1065"/>
                  <a:pt x="37" y="1064"/>
                </a:cubicBezTo>
                <a:cubicBezTo>
                  <a:pt x="37" y="1064"/>
                  <a:pt x="37" y="1064"/>
                  <a:pt x="37" y="1064"/>
                </a:cubicBezTo>
                <a:cubicBezTo>
                  <a:pt x="37" y="1064"/>
                  <a:pt x="37" y="1063"/>
                  <a:pt x="38" y="1063"/>
                </a:cubicBezTo>
                <a:cubicBezTo>
                  <a:pt x="38" y="1062"/>
                  <a:pt x="38" y="1062"/>
                  <a:pt x="38" y="1062"/>
                </a:cubicBezTo>
                <a:cubicBezTo>
                  <a:pt x="38" y="1062"/>
                  <a:pt x="38" y="1061"/>
                  <a:pt x="38" y="1061"/>
                </a:cubicBezTo>
                <a:cubicBezTo>
                  <a:pt x="38" y="1061"/>
                  <a:pt x="38" y="1060"/>
                  <a:pt x="38" y="1059"/>
                </a:cubicBezTo>
                <a:cubicBezTo>
                  <a:pt x="38" y="1059"/>
                  <a:pt x="38" y="1059"/>
                  <a:pt x="38" y="1058"/>
                </a:cubicBezTo>
                <a:cubicBezTo>
                  <a:pt x="38" y="1058"/>
                  <a:pt x="38" y="1057"/>
                  <a:pt x="38" y="1057"/>
                </a:cubicBezTo>
                <a:cubicBezTo>
                  <a:pt x="38" y="1057"/>
                  <a:pt x="38" y="1057"/>
                  <a:pt x="38" y="1056"/>
                </a:cubicBezTo>
                <a:cubicBezTo>
                  <a:pt x="38" y="1056"/>
                  <a:pt x="38" y="1056"/>
                  <a:pt x="38" y="1055"/>
                </a:cubicBezTo>
                <a:cubicBezTo>
                  <a:pt x="38" y="1055"/>
                  <a:pt x="38" y="1054"/>
                  <a:pt x="38" y="1054"/>
                </a:cubicBezTo>
                <a:cubicBezTo>
                  <a:pt x="38" y="1053"/>
                  <a:pt x="38" y="1053"/>
                  <a:pt x="38" y="1052"/>
                </a:cubicBezTo>
                <a:cubicBezTo>
                  <a:pt x="38" y="1052"/>
                  <a:pt x="38" y="1052"/>
                  <a:pt x="38" y="1051"/>
                </a:cubicBezTo>
                <a:cubicBezTo>
                  <a:pt x="38" y="1051"/>
                  <a:pt x="38" y="1051"/>
                  <a:pt x="38" y="1051"/>
                </a:cubicBezTo>
                <a:cubicBezTo>
                  <a:pt x="38" y="1050"/>
                  <a:pt x="38" y="1050"/>
                  <a:pt x="38" y="1049"/>
                </a:cubicBezTo>
                <a:cubicBezTo>
                  <a:pt x="37" y="1049"/>
                  <a:pt x="37" y="1049"/>
                  <a:pt x="37" y="1049"/>
                </a:cubicBezTo>
                <a:cubicBezTo>
                  <a:pt x="37" y="1049"/>
                  <a:pt x="37" y="1048"/>
                  <a:pt x="37" y="1048"/>
                </a:cubicBezTo>
                <a:cubicBezTo>
                  <a:pt x="37" y="1048"/>
                  <a:pt x="37" y="1047"/>
                  <a:pt x="37" y="1046"/>
                </a:cubicBezTo>
                <a:cubicBezTo>
                  <a:pt x="37" y="1046"/>
                  <a:pt x="37" y="1046"/>
                  <a:pt x="36" y="1046"/>
                </a:cubicBezTo>
                <a:cubicBezTo>
                  <a:pt x="36" y="1045"/>
                  <a:pt x="36" y="1045"/>
                  <a:pt x="36" y="1045"/>
                </a:cubicBezTo>
                <a:cubicBezTo>
                  <a:pt x="36" y="1045"/>
                  <a:pt x="36" y="1044"/>
                  <a:pt x="36" y="1044"/>
                </a:cubicBezTo>
                <a:cubicBezTo>
                  <a:pt x="35" y="1043"/>
                  <a:pt x="35" y="1043"/>
                  <a:pt x="35" y="1042"/>
                </a:cubicBezTo>
                <a:cubicBezTo>
                  <a:pt x="35" y="1042"/>
                  <a:pt x="35" y="1042"/>
                  <a:pt x="35" y="1042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4" y="881"/>
                  <a:pt x="204" y="882"/>
                </a:cubicBezTo>
                <a:cubicBezTo>
                  <a:pt x="205" y="882"/>
                  <a:pt x="205" y="882"/>
                  <a:pt x="206" y="882"/>
                </a:cubicBezTo>
                <a:cubicBezTo>
                  <a:pt x="206" y="882"/>
                  <a:pt x="206" y="882"/>
                  <a:pt x="206" y="883"/>
                </a:cubicBezTo>
                <a:cubicBezTo>
                  <a:pt x="206" y="883"/>
                  <a:pt x="207" y="883"/>
                  <a:pt x="207" y="883"/>
                </a:cubicBezTo>
                <a:cubicBezTo>
                  <a:pt x="208" y="883"/>
                  <a:pt x="208" y="883"/>
                  <a:pt x="209" y="883"/>
                </a:cubicBezTo>
                <a:cubicBezTo>
                  <a:pt x="209" y="883"/>
                  <a:pt x="209" y="884"/>
                  <a:pt x="209" y="884"/>
                </a:cubicBezTo>
                <a:cubicBezTo>
                  <a:pt x="210" y="884"/>
                  <a:pt x="210" y="884"/>
                  <a:pt x="210" y="884"/>
                </a:cubicBezTo>
                <a:cubicBezTo>
                  <a:pt x="210" y="884"/>
                  <a:pt x="211" y="884"/>
                  <a:pt x="211" y="884"/>
                </a:cubicBezTo>
                <a:cubicBezTo>
                  <a:pt x="211" y="884"/>
                  <a:pt x="212" y="884"/>
                  <a:pt x="212" y="884"/>
                </a:cubicBezTo>
                <a:cubicBezTo>
                  <a:pt x="212" y="884"/>
                  <a:pt x="212" y="884"/>
                  <a:pt x="213" y="884"/>
                </a:cubicBezTo>
                <a:cubicBezTo>
                  <a:pt x="213" y="885"/>
                  <a:pt x="214" y="885"/>
                  <a:pt x="214" y="885"/>
                </a:cubicBezTo>
                <a:cubicBezTo>
                  <a:pt x="215" y="885"/>
                  <a:pt x="215" y="885"/>
                  <a:pt x="216" y="885"/>
                </a:cubicBezTo>
                <a:cubicBezTo>
                  <a:pt x="216" y="885"/>
                  <a:pt x="217" y="885"/>
                  <a:pt x="217" y="885"/>
                </a:cubicBezTo>
                <a:cubicBezTo>
                  <a:pt x="217" y="885"/>
                  <a:pt x="217" y="885"/>
                  <a:pt x="217" y="885"/>
                </a:cubicBezTo>
                <a:cubicBezTo>
                  <a:pt x="218" y="885"/>
                  <a:pt x="218" y="885"/>
                  <a:pt x="219" y="885"/>
                </a:cubicBezTo>
                <a:cubicBezTo>
                  <a:pt x="219" y="885"/>
                  <a:pt x="220" y="885"/>
                  <a:pt x="220" y="885"/>
                </a:cubicBezTo>
                <a:cubicBezTo>
                  <a:pt x="221" y="885"/>
                  <a:pt x="221" y="885"/>
                  <a:pt x="222" y="885"/>
                </a:cubicBezTo>
                <a:cubicBezTo>
                  <a:pt x="222" y="885"/>
                  <a:pt x="222" y="885"/>
                  <a:pt x="223" y="884"/>
                </a:cubicBezTo>
                <a:cubicBezTo>
                  <a:pt x="223" y="884"/>
                  <a:pt x="223" y="884"/>
                  <a:pt x="223" y="884"/>
                </a:cubicBezTo>
                <a:cubicBezTo>
                  <a:pt x="224" y="884"/>
                  <a:pt x="224" y="884"/>
                  <a:pt x="225" y="884"/>
                </a:cubicBezTo>
                <a:cubicBezTo>
                  <a:pt x="225" y="884"/>
                  <a:pt x="225" y="884"/>
                  <a:pt x="225" y="884"/>
                </a:cubicBezTo>
                <a:cubicBezTo>
                  <a:pt x="225" y="884"/>
                  <a:pt x="225" y="884"/>
                  <a:pt x="226" y="884"/>
                </a:cubicBezTo>
                <a:cubicBezTo>
                  <a:pt x="226" y="884"/>
                  <a:pt x="227" y="883"/>
                  <a:pt x="227" y="883"/>
                </a:cubicBezTo>
                <a:cubicBezTo>
                  <a:pt x="228" y="883"/>
                  <a:pt x="228" y="883"/>
                  <a:pt x="228" y="883"/>
                </a:cubicBezTo>
                <a:cubicBezTo>
                  <a:pt x="228" y="883"/>
                  <a:pt x="229" y="883"/>
                  <a:pt x="229" y="883"/>
                </a:cubicBezTo>
                <a:cubicBezTo>
                  <a:pt x="229" y="883"/>
                  <a:pt x="230" y="882"/>
                  <a:pt x="230" y="882"/>
                </a:cubicBezTo>
                <a:cubicBezTo>
                  <a:pt x="231" y="882"/>
                  <a:pt x="231" y="882"/>
                  <a:pt x="232" y="881"/>
                </a:cubicBezTo>
                <a:cubicBezTo>
                  <a:pt x="232" y="881"/>
                  <a:pt x="232" y="881"/>
                  <a:pt x="233" y="881"/>
                </a:cubicBezTo>
                <a:cubicBezTo>
                  <a:pt x="233" y="881"/>
                  <a:pt x="233" y="881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5" y="880"/>
                  <a:pt x="235" y="879"/>
                </a:cubicBezTo>
                <a:cubicBezTo>
                  <a:pt x="236" y="879"/>
                  <a:pt x="236" y="879"/>
                  <a:pt x="236" y="878"/>
                </a:cubicBezTo>
                <a:cubicBezTo>
                  <a:pt x="237" y="878"/>
                  <a:pt x="237" y="878"/>
                  <a:pt x="237" y="878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9" y="876"/>
                  <a:pt x="239" y="876"/>
                  <a:pt x="239" y="876"/>
                </a:cubicBezTo>
                <a:cubicBezTo>
                  <a:pt x="239" y="876"/>
                  <a:pt x="239" y="876"/>
                  <a:pt x="240" y="875"/>
                </a:cubicBezTo>
                <a:cubicBezTo>
                  <a:pt x="240" y="875"/>
                  <a:pt x="240" y="875"/>
                  <a:pt x="240" y="875"/>
                </a:cubicBezTo>
                <a:cubicBezTo>
                  <a:pt x="241" y="874"/>
                  <a:pt x="241" y="874"/>
                  <a:pt x="241" y="873"/>
                </a:cubicBezTo>
                <a:cubicBezTo>
                  <a:pt x="242" y="873"/>
                  <a:pt x="242" y="873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6"/>
                  <a:pt x="467" y="936"/>
                  <a:pt x="467" y="937"/>
                </a:cubicBezTo>
                <a:cubicBezTo>
                  <a:pt x="467" y="937"/>
                  <a:pt x="467" y="937"/>
                  <a:pt x="467" y="938"/>
                </a:cubicBezTo>
                <a:cubicBezTo>
                  <a:pt x="467" y="938"/>
                  <a:pt x="467" y="939"/>
                  <a:pt x="467" y="940"/>
                </a:cubicBezTo>
                <a:cubicBezTo>
                  <a:pt x="467" y="940"/>
                  <a:pt x="467" y="940"/>
                  <a:pt x="467" y="941"/>
                </a:cubicBezTo>
                <a:cubicBezTo>
                  <a:pt x="467" y="941"/>
                  <a:pt x="467" y="941"/>
                  <a:pt x="467" y="941"/>
                </a:cubicBezTo>
                <a:cubicBezTo>
                  <a:pt x="467" y="942"/>
                  <a:pt x="467" y="942"/>
                  <a:pt x="468" y="943"/>
                </a:cubicBezTo>
                <a:cubicBezTo>
                  <a:pt x="468" y="943"/>
                  <a:pt x="468" y="943"/>
                  <a:pt x="468" y="943"/>
                </a:cubicBezTo>
                <a:cubicBezTo>
                  <a:pt x="468" y="943"/>
                  <a:pt x="468" y="943"/>
                  <a:pt x="468" y="944"/>
                </a:cubicBezTo>
                <a:cubicBezTo>
                  <a:pt x="468" y="944"/>
                  <a:pt x="468" y="945"/>
                  <a:pt x="468" y="945"/>
                </a:cubicBezTo>
                <a:cubicBezTo>
                  <a:pt x="468" y="946"/>
                  <a:pt x="469" y="946"/>
                  <a:pt x="469" y="946"/>
                </a:cubicBezTo>
                <a:cubicBezTo>
                  <a:pt x="469" y="946"/>
                  <a:pt x="469" y="947"/>
                  <a:pt x="469" y="947"/>
                </a:cubicBezTo>
                <a:cubicBezTo>
                  <a:pt x="469" y="947"/>
                  <a:pt x="469" y="948"/>
                  <a:pt x="469" y="948"/>
                </a:cubicBezTo>
                <a:cubicBezTo>
                  <a:pt x="470" y="949"/>
                  <a:pt x="470" y="949"/>
                  <a:pt x="470" y="950"/>
                </a:cubicBezTo>
                <a:cubicBezTo>
                  <a:pt x="470" y="950"/>
                  <a:pt x="470" y="950"/>
                  <a:pt x="471" y="951"/>
                </a:cubicBezTo>
                <a:cubicBezTo>
                  <a:pt x="471" y="951"/>
                  <a:pt x="471" y="951"/>
                  <a:pt x="471" y="952"/>
                </a:cubicBezTo>
                <a:cubicBezTo>
                  <a:pt x="471" y="952"/>
                  <a:pt x="471" y="952"/>
                  <a:pt x="471" y="952"/>
                </a:cubicBezTo>
                <a:cubicBezTo>
                  <a:pt x="471" y="952"/>
                  <a:pt x="472" y="952"/>
                  <a:pt x="472" y="952"/>
                </a:cubicBezTo>
                <a:cubicBezTo>
                  <a:pt x="472" y="952"/>
                  <a:pt x="472" y="953"/>
                  <a:pt x="472" y="953"/>
                </a:cubicBezTo>
                <a:cubicBezTo>
                  <a:pt x="473" y="953"/>
                  <a:pt x="473" y="954"/>
                  <a:pt x="473" y="954"/>
                </a:cubicBezTo>
                <a:cubicBezTo>
                  <a:pt x="473" y="955"/>
                  <a:pt x="474" y="955"/>
                  <a:pt x="474" y="955"/>
                </a:cubicBezTo>
                <a:cubicBezTo>
                  <a:pt x="474" y="956"/>
                  <a:pt x="474" y="956"/>
                  <a:pt x="474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7"/>
                  <a:pt x="475" y="957"/>
                  <a:pt x="475" y="957"/>
                </a:cubicBezTo>
                <a:cubicBezTo>
                  <a:pt x="475" y="957"/>
                  <a:pt x="476" y="957"/>
                  <a:pt x="476" y="957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8" y="959"/>
                  <a:pt x="478" y="959"/>
                </a:cubicBezTo>
                <a:cubicBezTo>
                  <a:pt x="478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80" y="960"/>
                  <a:pt x="480" y="960"/>
                  <a:pt x="480" y="960"/>
                </a:cubicBezTo>
                <a:cubicBezTo>
                  <a:pt x="480" y="961"/>
                  <a:pt x="480" y="961"/>
                  <a:pt x="481" y="961"/>
                </a:cubicBezTo>
                <a:cubicBezTo>
                  <a:pt x="481" y="961"/>
                  <a:pt x="481" y="961"/>
                  <a:pt x="482" y="962"/>
                </a:cubicBezTo>
                <a:cubicBezTo>
                  <a:pt x="482" y="962"/>
                  <a:pt x="483" y="962"/>
                  <a:pt x="483" y="962"/>
                </a:cubicBezTo>
                <a:cubicBezTo>
                  <a:pt x="483" y="963"/>
                  <a:pt x="483" y="963"/>
                  <a:pt x="484" y="963"/>
                </a:cubicBezTo>
                <a:cubicBezTo>
                  <a:pt x="484" y="963"/>
                  <a:pt x="484" y="963"/>
                  <a:pt x="484" y="963"/>
                </a:cubicBezTo>
                <a:cubicBezTo>
                  <a:pt x="485" y="963"/>
                  <a:pt x="485" y="963"/>
                  <a:pt x="485" y="963"/>
                </a:cubicBezTo>
                <a:cubicBezTo>
                  <a:pt x="485" y="963"/>
                  <a:pt x="486" y="964"/>
                  <a:pt x="486" y="964"/>
                </a:cubicBezTo>
                <a:cubicBezTo>
                  <a:pt x="486" y="964"/>
                  <a:pt x="487" y="964"/>
                  <a:pt x="487" y="964"/>
                </a:cubicBezTo>
                <a:cubicBezTo>
                  <a:pt x="488" y="964"/>
                  <a:pt x="488" y="964"/>
                  <a:pt x="488" y="964"/>
                </a:cubicBezTo>
                <a:cubicBezTo>
                  <a:pt x="488" y="964"/>
                  <a:pt x="488" y="965"/>
                  <a:pt x="489" y="965"/>
                </a:cubicBezTo>
                <a:cubicBezTo>
                  <a:pt x="489" y="965"/>
                  <a:pt x="490" y="965"/>
                  <a:pt x="490" y="965"/>
                </a:cubicBezTo>
                <a:cubicBezTo>
                  <a:pt x="490" y="965"/>
                  <a:pt x="490" y="965"/>
                  <a:pt x="491" y="965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492" y="965"/>
                  <a:pt x="493" y="965"/>
                  <a:pt x="493" y="965"/>
                </a:cubicBezTo>
                <a:cubicBezTo>
                  <a:pt x="494" y="965"/>
                  <a:pt x="494" y="966"/>
                  <a:pt x="494" y="966"/>
                </a:cubicBezTo>
                <a:cubicBezTo>
                  <a:pt x="495" y="966"/>
                  <a:pt x="495" y="966"/>
                  <a:pt x="496" y="966"/>
                </a:cubicBezTo>
                <a:cubicBezTo>
                  <a:pt x="496" y="966"/>
                  <a:pt x="496" y="966"/>
                  <a:pt x="496" y="966"/>
                </a:cubicBezTo>
                <a:cubicBezTo>
                  <a:pt x="551" y="1192"/>
                  <a:pt x="551" y="1192"/>
                  <a:pt x="551" y="1192"/>
                </a:cubicBezTo>
                <a:cubicBezTo>
                  <a:pt x="540" y="1198"/>
                  <a:pt x="534" y="1211"/>
                  <a:pt x="537" y="1225"/>
                </a:cubicBezTo>
                <a:cubicBezTo>
                  <a:pt x="541" y="1241"/>
                  <a:pt x="557" y="1251"/>
                  <a:pt x="573" y="1247"/>
                </a:cubicBezTo>
                <a:cubicBezTo>
                  <a:pt x="589" y="1243"/>
                  <a:pt x="599" y="1226"/>
                  <a:pt x="595" y="1210"/>
                </a:cubicBezTo>
                <a:cubicBezTo>
                  <a:pt x="592" y="1197"/>
                  <a:pt x="580" y="1188"/>
                  <a:pt x="567" y="1188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2" y="962"/>
                  <a:pt x="512" y="961"/>
                  <a:pt x="512" y="961"/>
                </a:cubicBezTo>
                <a:cubicBezTo>
                  <a:pt x="512" y="961"/>
                  <a:pt x="513" y="961"/>
                  <a:pt x="513" y="961"/>
                </a:cubicBezTo>
                <a:cubicBezTo>
                  <a:pt x="513" y="961"/>
                  <a:pt x="513" y="961"/>
                  <a:pt x="513" y="961"/>
                </a:cubicBezTo>
                <a:cubicBezTo>
                  <a:pt x="513" y="961"/>
                  <a:pt x="514" y="960"/>
                  <a:pt x="514" y="960"/>
                </a:cubicBezTo>
                <a:cubicBezTo>
                  <a:pt x="514" y="960"/>
                  <a:pt x="514" y="960"/>
                  <a:pt x="514" y="960"/>
                </a:cubicBezTo>
                <a:cubicBezTo>
                  <a:pt x="515" y="960"/>
                  <a:pt x="515" y="959"/>
                  <a:pt x="515" y="959"/>
                </a:cubicBezTo>
                <a:cubicBezTo>
                  <a:pt x="515" y="959"/>
                  <a:pt x="516" y="959"/>
                  <a:pt x="516" y="958"/>
                </a:cubicBezTo>
                <a:cubicBezTo>
                  <a:pt x="516" y="958"/>
                  <a:pt x="517" y="958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8" y="957"/>
                  <a:pt x="518" y="957"/>
                  <a:pt x="518" y="956"/>
                </a:cubicBezTo>
                <a:cubicBezTo>
                  <a:pt x="519" y="956"/>
                  <a:pt x="519" y="956"/>
                  <a:pt x="519" y="955"/>
                </a:cubicBezTo>
                <a:cubicBezTo>
                  <a:pt x="520" y="955"/>
                  <a:pt x="520" y="954"/>
                  <a:pt x="520" y="954"/>
                </a:cubicBezTo>
                <a:cubicBezTo>
                  <a:pt x="520" y="954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2"/>
                  <a:pt x="522" y="952"/>
                  <a:pt x="522" y="952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3" y="950"/>
                  <a:pt x="523" y="950"/>
                  <a:pt x="523" y="949"/>
                </a:cubicBezTo>
                <a:cubicBezTo>
                  <a:pt x="523" y="949"/>
                  <a:pt x="524" y="948"/>
                  <a:pt x="524" y="948"/>
                </a:cubicBezTo>
                <a:cubicBezTo>
                  <a:pt x="524" y="948"/>
                  <a:pt x="524" y="948"/>
                  <a:pt x="524" y="947"/>
                </a:cubicBezTo>
                <a:cubicBezTo>
                  <a:pt x="524" y="947"/>
                  <a:pt x="524" y="947"/>
                  <a:pt x="524" y="947"/>
                </a:cubicBezTo>
                <a:cubicBezTo>
                  <a:pt x="525" y="946"/>
                  <a:pt x="525" y="945"/>
                  <a:pt x="525" y="945"/>
                </a:cubicBezTo>
                <a:cubicBezTo>
                  <a:pt x="525" y="945"/>
                  <a:pt x="525" y="944"/>
                  <a:pt x="525" y="944"/>
                </a:cubicBezTo>
                <a:cubicBezTo>
                  <a:pt x="525" y="944"/>
                  <a:pt x="525" y="944"/>
                  <a:pt x="525" y="944"/>
                </a:cubicBezTo>
                <a:cubicBezTo>
                  <a:pt x="525" y="943"/>
                  <a:pt x="526" y="943"/>
                  <a:pt x="526" y="942"/>
                </a:cubicBezTo>
                <a:cubicBezTo>
                  <a:pt x="526" y="942"/>
                  <a:pt x="526" y="942"/>
                  <a:pt x="526" y="942"/>
                </a:cubicBezTo>
                <a:cubicBezTo>
                  <a:pt x="526" y="941"/>
                  <a:pt x="526" y="941"/>
                  <a:pt x="526" y="941"/>
                </a:cubicBezTo>
                <a:cubicBezTo>
                  <a:pt x="526" y="940"/>
                  <a:pt x="526" y="940"/>
                  <a:pt x="526" y="939"/>
                </a:cubicBezTo>
                <a:cubicBezTo>
                  <a:pt x="526" y="939"/>
                  <a:pt x="526" y="938"/>
                  <a:pt x="526" y="938"/>
                </a:cubicBezTo>
                <a:cubicBezTo>
                  <a:pt x="526" y="937"/>
                  <a:pt x="526" y="937"/>
                  <a:pt x="526" y="937"/>
                </a:cubicBezTo>
                <a:cubicBezTo>
                  <a:pt x="526" y="936"/>
                  <a:pt x="526" y="936"/>
                  <a:pt x="526" y="936"/>
                </a:cubicBezTo>
                <a:cubicBezTo>
                  <a:pt x="526" y="936"/>
                  <a:pt x="526" y="935"/>
                  <a:pt x="526" y="935"/>
                </a:cubicBezTo>
                <a:cubicBezTo>
                  <a:pt x="526" y="934"/>
                  <a:pt x="526" y="934"/>
                  <a:pt x="526" y="934"/>
                </a:cubicBezTo>
                <a:cubicBezTo>
                  <a:pt x="526" y="933"/>
                  <a:pt x="526" y="932"/>
                  <a:pt x="526" y="932"/>
                </a:cubicBezTo>
                <a:cubicBezTo>
                  <a:pt x="526" y="932"/>
                  <a:pt x="526" y="931"/>
                  <a:pt x="526" y="931"/>
                </a:cubicBezTo>
                <a:cubicBezTo>
                  <a:pt x="526" y="931"/>
                  <a:pt x="526" y="931"/>
                  <a:pt x="526" y="930"/>
                </a:cubicBezTo>
                <a:cubicBezTo>
                  <a:pt x="526" y="930"/>
                  <a:pt x="526" y="929"/>
                  <a:pt x="526" y="929"/>
                </a:cubicBezTo>
                <a:cubicBezTo>
                  <a:pt x="526" y="929"/>
                  <a:pt x="526" y="929"/>
                  <a:pt x="526" y="929"/>
                </a:cubicBezTo>
                <a:cubicBezTo>
                  <a:pt x="526" y="928"/>
                  <a:pt x="525" y="928"/>
                  <a:pt x="525" y="928"/>
                </a:cubicBezTo>
                <a:cubicBezTo>
                  <a:pt x="525" y="927"/>
                  <a:pt x="525" y="927"/>
                  <a:pt x="525" y="926"/>
                </a:cubicBezTo>
                <a:cubicBezTo>
                  <a:pt x="525" y="926"/>
                  <a:pt x="525" y="926"/>
                  <a:pt x="525" y="925"/>
                </a:cubicBezTo>
                <a:cubicBezTo>
                  <a:pt x="524" y="925"/>
                  <a:pt x="524" y="925"/>
                  <a:pt x="524" y="925"/>
                </a:cubicBezTo>
                <a:cubicBezTo>
                  <a:pt x="524" y="924"/>
                  <a:pt x="524" y="924"/>
                  <a:pt x="524" y="924"/>
                </a:cubicBezTo>
                <a:cubicBezTo>
                  <a:pt x="524" y="923"/>
                  <a:pt x="523" y="923"/>
                  <a:pt x="523" y="922"/>
                </a:cubicBezTo>
                <a:cubicBezTo>
                  <a:pt x="523" y="922"/>
                  <a:pt x="523" y="922"/>
                  <a:pt x="523" y="922"/>
                </a:cubicBezTo>
                <a:cubicBezTo>
                  <a:pt x="691" y="760"/>
                  <a:pt x="691" y="760"/>
                  <a:pt x="691" y="760"/>
                </a:cubicBezTo>
                <a:cubicBezTo>
                  <a:pt x="691" y="760"/>
                  <a:pt x="691" y="761"/>
                  <a:pt x="691" y="761"/>
                </a:cubicBezTo>
                <a:cubicBezTo>
                  <a:pt x="692" y="761"/>
                  <a:pt x="692" y="761"/>
                  <a:pt x="693" y="761"/>
                </a:cubicBezTo>
                <a:cubicBezTo>
                  <a:pt x="693" y="762"/>
                  <a:pt x="693" y="762"/>
                  <a:pt x="694" y="762"/>
                </a:cubicBezTo>
                <a:cubicBezTo>
                  <a:pt x="694" y="762"/>
                  <a:pt x="694" y="762"/>
                  <a:pt x="694" y="762"/>
                </a:cubicBezTo>
                <a:cubicBezTo>
                  <a:pt x="695" y="762"/>
                  <a:pt x="695" y="762"/>
                  <a:pt x="695" y="763"/>
                </a:cubicBezTo>
                <a:cubicBezTo>
                  <a:pt x="696" y="763"/>
                  <a:pt x="696" y="763"/>
                  <a:pt x="697" y="763"/>
                </a:cubicBezTo>
                <a:cubicBezTo>
                  <a:pt x="697" y="763"/>
                  <a:pt x="697" y="763"/>
                  <a:pt x="698" y="763"/>
                </a:cubicBezTo>
                <a:cubicBezTo>
                  <a:pt x="698" y="763"/>
                  <a:pt x="698" y="763"/>
                  <a:pt x="698" y="764"/>
                </a:cubicBezTo>
                <a:cubicBezTo>
                  <a:pt x="698" y="764"/>
                  <a:pt x="699" y="764"/>
                  <a:pt x="699" y="764"/>
                </a:cubicBezTo>
                <a:cubicBezTo>
                  <a:pt x="700" y="764"/>
                  <a:pt x="700" y="764"/>
                  <a:pt x="700" y="764"/>
                </a:cubicBezTo>
                <a:cubicBezTo>
                  <a:pt x="700" y="764"/>
                  <a:pt x="701" y="764"/>
                  <a:pt x="701" y="764"/>
                </a:cubicBezTo>
                <a:cubicBezTo>
                  <a:pt x="701" y="764"/>
                  <a:pt x="702" y="764"/>
                  <a:pt x="703" y="764"/>
                </a:cubicBezTo>
                <a:cubicBezTo>
                  <a:pt x="703" y="764"/>
                  <a:pt x="703" y="765"/>
                  <a:pt x="704" y="765"/>
                </a:cubicBezTo>
                <a:cubicBezTo>
                  <a:pt x="704" y="765"/>
                  <a:pt x="705" y="765"/>
                  <a:pt x="705" y="765"/>
                </a:cubicBezTo>
                <a:cubicBezTo>
                  <a:pt x="705" y="765"/>
                  <a:pt x="705" y="765"/>
                  <a:pt x="706" y="765"/>
                </a:cubicBezTo>
                <a:cubicBezTo>
                  <a:pt x="706" y="765"/>
                  <a:pt x="706" y="765"/>
                  <a:pt x="707" y="765"/>
                </a:cubicBezTo>
                <a:cubicBezTo>
                  <a:pt x="707" y="765"/>
                  <a:pt x="708" y="765"/>
                  <a:pt x="708" y="765"/>
                </a:cubicBezTo>
                <a:cubicBezTo>
                  <a:pt x="709" y="764"/>
                  <a:pt x="709" y="764"/>
                  <a:pt x="710" y="764"/>
                </a:cubicBezTo>
                <a:cubicBezTo>
                  <a:pt x="710" y="764"/>
                  <a:pt x="710" y="764"/>
                  <a:pt x="711" y="764"/>
                </a:cubicBezTo>
                <a:cubicBezTo>
                  <a:pt x="711" y="764"/>
                  <a:pt x="711" y="764"/>
                  <a:pt x="711" y="764"/>
                </a:cubicBezTo>
                <a:cubicBezTo>
                  <a:pt x="712" y="764"/>
                  <a:pt x="712" y="764"/>
                  <a:pt x="713" y="764"/>
                </a:cubicBezTo>
                <a:cubicBezTo>
                  <a:pt x="713" y="764"/>
                  <a:pt x="713" y="764"/>
                  <a:pt x="713" y="764"/>
                </a:cubicBezTo>
                <a:cubicBezTo>
                  <a:pt x="713" y="764"/>
                  <a:pt x="714" y="764"/>
                  <a:pt x="714" y="763"/>
                </a:cubicBezTo>
                <a:cubicBezTo>
                  <a:pt x="714" y="763"/>
                  <a:pt x="715" y="763"/>
                  <a:pt x="716" y="763"/>
                </a:cubicBezTo>
                <a:cubicBezTo>
                  <a:pt x="716" y="763"/>
                  <a:pt x="716" y="763"/>
                  <a:pt x="716" y="763"/>
                </a:cubicBezTo>
                <a:cubicBezTo>
                  <a:pt x="717" y="763"/>
                  <a:pt x="717" y="763"/>
                  <a:pt x="717" y="762"/>
                </a:cubicBezTo>
                <a:cubicBezTo>
                  <a:pt x="717" y="762"/>
                  <a:pt x="718" y="762"/>
                  <a:pt x="718" y="762"/>
                </a:cubicBezTo>
                <a:cubicBezTo>
                  <a:pt x="719" y="762"/>
                  <a:pt x="719" y="761"/>
                  <a:pt x="720" y="761"/>
                </a:cubicBezTo>
                <a:cubicBezTo>
                  <a:pt x="720" y="761"/>
                  <a:pt x="720" y="761"/>
                  <a:pt x="721" y="761"/>
                </a:cubicBezTo>
                <a:cubicBezTo>
                  <a:pt x="721" y="761"/>
                  <a:pt x="721" y="760"/>
                  <a:pt x="721" y="760"/>
                </a:cubicBezTo>
                <a:cubicBezTo>
                  <a:pt x="721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3" y="760"/>
                  <a:pt x="723" y="759"/>
                  <a:pt x="723" y="759"/>
                </a:cubicBezTo>
                <a:cubicBezTo>
                  <a:pt x="724" y="759"/>
                  <a:pt x="724" y="758"/>
                  <a:pt x="725" y="758"/>
                </a:cubicBezTo>
                <a:cubicBezTo>
                  <a:pt x="725" y="758"/>
                  <a:pt x="725" y="758"/>
                  <a:pt x="725" y="757"/>
                </a:cubicBezTo>
                <a:cubicBezTo>
                  <a:pt x="726" y="757"/>
                  <a:pt x="726" y="757"/>
                  <a:pt x="726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8" y="755"/>
                </a:cubicBezTo>
                <a:cubicBezTo>
                  <a:pt x="728" y="755"/>
                  <a:pt x="728" y="755"/>
                  <a:pt x="728" y="755"/>
                </a:cubicBezTo>
                <a:cubicBezTo>
                  <a:pt x="728" y="755"/>
                  <a:pt x="728" y="754"/>
                  <a:pt x="729" y="754"/>
                </a:cubicBezTo>
                <a:cubicBezTo>
                  <a:pt x="729" y="754"/>
                  <a:pt x="729" y="753"/>
                  <a:pt x="730" y="753"/>
                </a:cubicBezTo>
                <a:cubicBezTo>
                  <a:pt x="730" y="753"/>
                  <a:pt x="730" y="753"/>
                  <a:pt x="730" y="753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1" y="752"/>
                  <a:pt x="731" y="752"/>
                </a:cubicBezTo>
                <a:cubicBezTo>
                  <a:pt x="731" y="751"/>
                  <a:pt x="731" y="751"/>
                  <a:pt x="731" y="751"/>
                </a:cubicBezTo>
                <a:cubicBezTo>
                  <a:pt x="731" y="751"/>
                  <a:pt x="731" y="750"/>
                  <a:pt x="731" y="750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6"/>
                  <a:pt x="955" y="816"/>
                  <a:pt x="955" y="816"/>
                </a:cubicBezTo>
                <a:cubicBezTo>
                  <a:pt x="955" y="817"/>
                  <a:pt x="955" y="817"/>
                  <a:pt x="955" y="818"/>
                </a:cubicBezTo>
                <a:cubicBezTo>
                  <a:pt x="955" y="818"/>
                  <a:pt x="955" y="819"/>
                  <a:pt x="955" y="819"/>
                </a:cubicBezTo>
                <a:cubicBezTo>
                  <a:pt x="955" y="820"/>
                  <a:pt x="955" y="820"/>
                  <a:pt x="955" y="820"/>
                </a:cubicBezTo>
                <a:cubicBezTo>
                  <a:pt x="955" y="821"/>
                  <a:pt x="955" y="821"/>
                  <a:pt x="955" y="821"/>
                </a:cubicBezTo>
                <a:cubicBezTo>
                  <a:pt x="955" y="821"/>
                  <a:pt x="956" y="822"/>
                  <a:pt x="956" y="822"/>
                </a:cubicBezTo>
                <a:cubicBezTo>
                  <a:pt x="956" y="822"/>
                  <a:pt x="956" y="823"/>
                  <a:pt x="956" y="823"/>
                </a:cubicBezTo>
                <a:cubicBezTo>
                  <a:pt x="956" y="823"/>
                  <a:pt x="956" y="823"/>
                  <a:pt x="956" y="823"/>
                </a:cubicBezTo>
                <a:cubicBezTo>
                  <a:pt x="956" y="824"/>
                  <a:pt x="956" y="825"/>
                  <a:pt x="956" y="825"/>
                </a:cubicBezTo>
                <a:cubicBezTo>
                  <a:pt x="957" y="825"/>
                  <a:pt x="957" y="826"/>
                  <a:pt x="957" y="826"/>
                </a:cubicBezTo>
                <a:cubicBezTo>
                  <a:pt x="957" y="826"/>
                  <a:pt x="957" y="826"/>
                  <a:pt x="957" y="826"/>
                </a:cubicBezTo>
                <a:cubicBezTo>
                  <a:pt x="957" y="826"/>
                  <a:pt x="957" y="826"/>
                  <a:pt x="957" y="827"/>
                </a:cubicBezTo>
                <a:cubicBezTo>
                  <a:pt x="957" y="827"/>
                  <a:pt x="957" y="827"/>
                  <a:pt x="957" y="828"/>
                </a:cubicBezTo>
                <a:cubicBezTo>
                  <a:pt x="958" y="828"/>
                  <a:pt x="958" y="829"/>
                  <a:pt x="958" y="829"/>
                </a:cubicBezTo>
                <a:cubicBezTo>
                  <a:pt x="958" y="830"/>
                  <a:pt x="959" y="830"/>
                  <a:pt x="959" y="830"/>
                </a:cubicBezTo>
                <a:cubicBezTo>
                  <a:pt x="959" y="831"/>
                  <a:pt x="959" y="831"/>
                  <a:pt x="959" y="831"/>
                </a:cubicBezTo>
                <a:cubicBezTo>
                  <a:pt x="959" y="831"/>
                  <a:pt x="960" y="832"/>
                  <a:pt x="960" y="832"/>
                </a:cubicBezTo>
                <a:cubicBezTo>
                  <a:pt x="960" y="832"/>
                  <a:pt x="960" y="832"/>
                  <a:pt x="960" y="832"/>
                </a:cubicBezTo>
                <a:cubicBezTo>
                  <a:pt x="960" y="832"/>
                  <a:pt x="960" y="832"/>
                  <a:pt x="960" y="833"/>
                </a:cubicBezTo>
                <a:cubicBezTo>
                  <a:pt x="961" y="833"/>
                  <a:pt x="961" y="834"/>
                  <a:pt x="961" y="834"/>
                </a:cubicBezTo>
                <a:cubicBezTo>
                  <a:pt x="962" y="834"/>
                  <a:pt x="962" y="835"/>
                  <a:pt x="962" y="835"/>
                </a:cubicBezTo>
                <a:cubicBezTo>
                  <a:pt x="962" y="835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4" y="837"/>
                  <a:pt x="964" y="837"/>
                  <a:pt x="964" y="837"/>
                </a:cubicBezTo>
                <a:cubicBezTo>
                  <a:pt x="965" y="838"/>
                  <a:pt x="965" y="838"/>
                  <a:pt x="965" y="838"/>
                </a:cubicBezTo>
                <a:cubicBezTo>
                  <a:pt x="966" y="838"/>
                  <a:pt x="966" y="839"/>
                  <a:pt x="966" y="839"/>
                </a:cubicBezTo>
                <a:cubicBezTo>
                  <a:pt x="967" y="839"/>
                  <a:pt x="967" y="840"/>
                  <a:pt x="967" y="840"/>
                </a:cubicBezTo>
                <a:cubicBezTo>
                  <a:pt x="967" y="840"/>
                  <a:pt x="967" y="840"/>
                  <a:pt x="968" y="840"/>
                </a:cubicBezTo>
                <a:cubicBezTo>
                  <a:pt x="968" y="840"/>
                  <a:pt x="968" y="840"/>
                  <a:pt x="968" y="840"/>
                </a:cubicBezTo>
                <a:cubicBezTo>
                  <a:pt x="968" y="840"/>
                  <a:pt x="969" y="841"/>
                  <a:pt x="969" y="841"/>
                </a:cubicBezTo>
                <a:cubicBezTo>
                  <a:pt x="969" y="841"/>
                  <a:pt x="970" y="841"/>
                  <a:pt x="970" y="841"/>
                </a:cubicBezTo>
                <a:cubicBezTo>
                  <a:pt x="970" y="842"/>
                  <a:pt x="971" y="842"/>
                  <a:pt x="971" y="842"/>
                </a:cubicBezTo>
                <a:cubicBezTo>
                  <a:pt x="972" y="842"/>
                  <a:pt x="972" y="843"/>
                  <a:pt x="973" y="843"/>
                </a:cubicBezTo>
                <a:cubicBezTo>
                  <a:pt x="973" y="843"/>
                  <a:pt x="973" y="843"/>
                  <a:pt x="973" y="843"/>
                </a:cubicBezTo>
                <a:cubicBezTo>
                  <a:pt x="973" y="843"/>
                  <a:pt x="974" y="843"/>
                  <a:pt x="974" y="843"/>
                </a:cubicBezTo>
                <a:cubicBezTo>
                  <a:pt x="974" y="844"/>
                  <a:pt x="975" y="844"/>
                  <a:pt x="976" y="844"/>
                </a:cubicBezTo>
                <a:cubicBezTo>
                  <a:pt x="976" y="844"/>
                  <a:pt x="976" y="844"/>
                  <a:pt x="976" y="844"/>
                </a:cubicBezTo>
                <a:cubicBezTo>
                  <a:pt x="976" y="844"/>
                  <a:pt x="977" y="844"/>
                  <a:pt x="977" y="844"/>
                </a:cubicBezTo>
                <a:cubicBezTo>
                  <a:pt x="977" y="844"/>
                  <a:pt x="978" y="845"/>
                  <a:pt x="978" y="845"/>
                </a:cubicBezTo>
                <a:cubicBezTo>
                  <a:pt x="978" y="845"/>
                  <a:pt x="978" y="845"/>
                  <a:pt x="979" y="845"/>
                </a:cubicBezTo>
                <a:cubicBezTo>
                  <a:pt x="979" y="845"/>
                  <a:pt x="979" y="845"/>
                  <a:pt x="980" y="845"/>
                </a:cubicBezTo>
                <a:cubicBezTo>
                  <a:pt x="980" y="845"/>
                  <a:pt x="981" y="845"/>
                  <a:pt x="981" y="845"/>
                </a:cubicBezTo>
                <a:cubicBezTo>
                  <a:pt x="982" y="845"/>
                  <a:pt x="982" y="845"/>
                  <a:pt x="983" y="845"/>
                </a:cubicBezTo>
                <a:cubicBezTo>
                  <a:pt x="983" y="845"/>
                  <a:pt x="983" y="845"/>
                  <a:pt x="984" y="845"/>
                </a:cubicBezTo>
                <a:cubicBezTo>
                  <a:pt x="984" y="845"/>
                  <a:pt x="984" y="845"/>
                  <a:pt x="984" y="845"/>
                </a:cubicBezTo>
                <a:cubicBezTo>
                  <a:pt x="1040" y="1071"/>
                  <a:pt x="1040" y="1071"/>
                  <a:pt x="1040" y="1071"/>
                </a:cubicBezTo>
                <a:cubicBezTo>
                  <a:pt x="1039" y="1071"/>
                  <a:pt x="1039" y="1071"/>
                  <a:pt x="1039" y="1071"/>
                </a:cubicBezTo>
                <a:cubicBezTo>
                  <a:pt x="1039" y="1072"/>
                  <a:pt x="1038" y="1072"/>
                  <a:pt x="1038" y="1072"/>
                </a:cubicBezTo>
                <a:cubicBezTo>
                  <a:pt x="1038" y="1073"/>
                  <a:pt x="1037" y="1073"/>
                  <a:pt x="1037" y="1073"/>
                </a:cubicBezTo>
                <a:cubicBezTo>
                  <a:pt x="1036" y="1073"/>
                  <a:pt x="1036" y="1074"/>
                  <a:pt x="1036" y="1074"/>
                </a:cubicBezTo>
                <a:cubicBezTo>
                  <a:pt x="1035" y="1074"/>
                  <a:pt x="1035" y="1075"/>
                  <a:pt x="1035" y="1075"/>
                </a:cubicBezTo>
                <a:cubicBezTo>
                  <a:pt x="1034" y="1075"/>
                  <a:pt x="1034" y="1075"/>
                  <a:pt x="1033" y="1076"/>
                </a:cubicBezTo>
                <a:cubicBezTo>
                  <a:pt x="1033" y="1076"/>
                  <a:pt x="1033" y="1076"/>
                  <a:pt x="1032" y="1077"/>
                </a:cubicBezTo>
                <a:cubicBezTo>
                  <a:pt x="1032" y="1077"/>
                  <a:pt x="1032" y="1077"/>
                  <a:pt x="1032" y="1078"/>
                </a:cubicBezTo>
                <a:cubicBezTo>
                  <a:pt x="1031" y="1078"/>
                  <a:pt x="1031" y="1079"/>
                  <a:pt x="1030" y="1079"/>
                </a:cubicBezTo>
                <a:cubicBezTo>
                  <a:pt x="1030" y="1079"/>
                  <a:pt x="1030" y="1080"/>
                  <a:pt x="1030" y="1080"/>
                </a:cubicBezTo>
                <a:cubicBezTo>
                  <a:pt x="1029" y="1081"/>
                  <a:pt x="1029" y="1081"/>
                  <a:pt x="1029" y="1081"/>
                </a:cubicBezTo>
                <a:cubicBezTo>
                  <a:pt x="1029" y="1082"/>
                  <a:pt x="1028" y="1082"/>
                  <a:pt x="1028" y="1083"/>
                </a:cubicBezTo>
                <a:cubicBezTo>
                  <a:pt x="1028" y="1083"/>
                  <a:pt x="1028" y="1083"/>
                  <a:pt x="1027" y="1084"/>
                </a:cubicBezTo>
                <a:cubicBezTo>
                  <a:pt x="1027" y="1084"/>
                  <a:pt x="1027" y="1085"/>
                  <a:pt x="1027" y="1085"/>
                </a:cubicBezTo>
                <a:cubicBezTo>
                  <a:pt x="1027" y="1086"/>
                  <a:pt x="1026" y="1086"/>
                  <a:pt x="1026" y="1087"/>
                </a:cubicBezTo>
                <a:cubicBezTo>
                  <a:pt x="1026" y="1087"/>
                  <a:pt x="1026" y="1088"/>
                  <a:pt x="1026" y="1088"/>
                </a:cubicBezTo>
                <a:cubicBezTo>
                  <a:pt x="1026" y="1088"/>
                  <a:pt x="1026" y="1089"/>
                  <a:pt x="1025" y="1089"/>
                </a:cubicBezTo>
                <a:cubicBezTo>
                  <a:pt x="1025" y="1089"/>
                  <a:pt x="1025" y="1089"/>
                  <a:pt x="1025" y="1089"/>
                </a:cubicBezTo>
                <a:cubicBezTo>
                  <a:pt x="1025" y="1090"/>
                  <a:pt x="1025" y="1091"/>
                  <a:pt x="1025" y="1091"/>
                </a:cubicBezTo>
                <a:cubicBezTo>
                  <a:pt x="1025" y="1092"/>
                  <a:pt x="1025" y="1092"/>
                  <a:pt x="1025" y="1092"/>
                </a:cubicBezTo>
                <a:cubicBezTo>
                  <a:pt x="1025" y="1093"/>
                  <a:pt x="1025" y="1093"/>
                  <a:pt x="1024" y="1094"/>
                </a:cubicBezTo>
                <a:cubicBezTo>
                  <a:pt x="1024" y="1094"/>
                  <a:pt x="1024" y="1095"/>
                  <a:pt x="1024" y="1095"/>
                </a:cubicBezTo>
                <a:cubicBezTo>
                  <a:pt x="1024" y="1096"/>
                  <a:pt x="1024" y="1096"/>
                  <a:pt x="1024" y="1097"/>
                </a:cubicBezTo>
                <a:cubicBezTo>
                  <a:pt x="1024" y="1097"/>
                  <a:pt x="1024" y="1098"/>
                  <a:pt x="1024" y="1098"/>
                </a:cubicBezTo>
                <a:cubicBezTo>
                  <a:pt x="1024" y="1099"/>
                  <a:pt x="1024" y="1099"/>
                  <a:pt x="1024" y="1099"/>
                </a:cubicBezTo>
                <a:cubicBezTo>
                  <a:pt x="1024" y="1100"/>
                  <a:pt x="1024" y="1101"/>
                  <a:pt x="1025" y="1101"/>
                </a:cubicBezTo>
                <a:cubicBezTo>
                  <a:pt x="1025" y="1102"/>
                  <a:pt x="1025" y="1102"/>
                  <a:pt x="1025" y="1102"/>
                </a:cubicBezTo>
                <a:cubicBezTo>
                  <a:pt x="1025" y="1103"/>
                  <a:pt x="1025" y="1104"/>
                  <a:pt x="1025" y="1104"/>
                </a:cubicBezTo>
                <a:cubicBezTo>
                  <a:pt x="1025" y="1104"/>
                  <a:pt x="1025" y="1104"/>
                  <a:pt x="1025" y="1104"/>
                </a:cubicBezTo>
                <a:cubicBezTo>
                  <a:pt x="1025" y="1105"/>
                  <a:pt x="1025" y="1105"/>
                  <a:pt x="1025" y="1105"/>
                </a:cubicBezTo>
                <a:cubicBezTo>
                  <a:pt x="1026" y="1106"/>
                  <a:pt x="1026" y="1106"/>
                  <a:pt x="1026" y="1107"/>
                </a:cubicBezTo>
                <a:cubicBezTo>
                  <a:pt x="1026" y="1107"/>
                  <a:pt x="1026" y="1108"/>
                  <a:pt x="1026" y="1108"/>
                </a:cubicBezTo>
                <a:cubicBezTo>
                  <a:pt x="1027" y="1109"/>
                  <a:pt x="1027" y="1109"/>
                  <a:pt x="1027" y="1110"/>
                </a:cubicBezTo>
                <a:cubicBezTo>
                  <a:pt x="1027" y="1110"/>
                  <a:pt x="1027" y="1111"/>
                  <a:pt x="1028" y="1111"/>
                </a:cubicBezTo>
                <a:cubicBezTo>
                  <a:pt x="1028" y="1111"/>
                  <a:pt x="1028" y="1112"/>
                  <a:pt x="1028" y="1112"/>
                </a:cubicBezTo>
                <a:cubicBezTo>
                  <a:pt x="1028" y="1113"/>
                  <a:pt x="1029" y="1113"/>
                  <a:pt x="1029" y="1114"/>
                </a:cubicBezTo>
                <a:cubicBezTo>
                  <a:pt x="1029" y="1114"/>
                  <a:pt x="1030" y="1114"/>
                  <a:pt x="1030" y="1115"/>
                </a:cubicBezTo>
                <a:cubicBezTo>
                  <a:pt x="1030" y="1115"/>
                  <a:pt x="1030" y="1115"/>
                  <a:pt x="1030" y="1115"/>
                </a:cubicBezTo>
                <a:cubicBezTo>
                  <a:pt x="1030" y="1115"/>
                  <a:pt x="1031" y="1116"/>
                  <a:pt x="1031" y="1116"/>
                </a:cubicBezTo>
                <a:cubicBezTo>
                  <a:pt x="1031" y="1116"/>
                  <a:pt x="1031" y="1117"/>
                  <a:pt x="1032" y="1117"/>
                </a:cubicBezTo>
                <a:cubicBezTo>
                  <a:pt x="1032" y="1117"/>
                  <a:pt x="1032" y="1118"/>
                  <a:pt x="1033" y="1118"/>
                </a:cubicBezTo>
                <a:cubicBezTo>
                  <a:pt x="1033" y="1118"/>
                  <a:pt x="1033" y="1119"/>
                  <a:pt x="1034" y="1119"/>
                </a:cubicBezTo>
                <a:cubicBezTo>
                  <a:pt x="1034" y="1119"/>
                  <a:pt x="1034" y="1119"/>
                  <a:pt x="1034" y="1119"/>
                </a:cubicBezTo>
                <a:cubicBezTo>
                  <a:pt x="1034" y="1120"/>
                  <a:pt x="1034" y="1120"/>
                  <a:pt x="1035" y="1120"/>
                </a:cubicBezTo>
                <a:cubicBezTo>
                  <a:pt x="1035" y="1120"/>
                  <a:pt x="1035" y="1121"/>
                  <a:pt x="1036" y="1121"/>
                </a:cubicBezTo>
                <a:cubicBezTo>
                  <a:pt x="1036" y="1121"/>
                  <a:pt x="1036" y="1121"/>
                  <a:pt x="1036" y="1121"/>
                </a:cubicBezTo>
                <a:cubicBezTo>
                  <a:pt x="1036" y="1121"/>
                  <a:pt x="1037" y="1122"/>
                  <a:pt x="1037" y="1122"/>
                </a:cubicBezTo>
                <a:cubicBezTo>
                  <a:pt x="1037" y="1122"/>
                  <a:pt x="1038" y="1122"/>
                  <a:pt x="1038" y="1123"/>
                </a:cubicBezTo>
                <a:cubicBezTo>
                  <a:pt x="1039" y="1123"/>
                  <a:pt x="1039" y="1123"/>
                  <a:pt x="1039" y="1123"/>
                </a:cubicBezTo>
                <a:cubicBezTo>
                  <a:pt x="1040" y="1124"/>
                  <a:pt x="1040" y="1124"/>
                  <a:pt x="1041" y="1124"/>
                </a:cubicBezTo>
                <a:cubicBezTo>
                  <a:pt x="1041" y="1124"/>
                  <a:pt x="1042" y="1124"/>
                  <a:pt x="1042" y="1125"/>
                </a:cubicBezTo>
                <a:cubicBezTo>
                  <a:pt x="1042" y="1125"/>
                  <a:pt x="1043" y="1125"/>
                  <a:pt x="1043" y="1125"/>
                </a:cubicBezTo>
                <a:cubicBezTo>
                  <a:pt x="1044" y="1125"/>
                  <a:pt x="1044" y="1125"/>
                  <a:pt x="1044" y="1125"/>
                </a:cubicBezTo>
                <a:cubicBezTo>
                  <a:pt x="1044" y="1126"/>
                  <a:pt x="1045" y="1126"/>
                  <a:pt x="1045" y="1126"/>
                </a:cubicBezTo>
                <a:cubicBezTo>
                  <a:pt x="1045" y="1126"/>
                  <a:pt x="1046" y="1126"/>
                  <a:pt x="1046" y="1126"/>
                </a:cubicBezTo>
                <a:cubicBezTo>
                  <a:pt x="1046" y="1126"/>
                  <a:pt x="1046" y="1126"/>
                  <a:pt x="1046" y="1126"/>
                </a:cubicBezTo>
                <a:cubicBezTo>
                  <a:pt x="1047" y="1126"/>
                  <a:pt x="1047" y="1126"/>
                  <a:pt x="1048" y="1127"/>
                </a:cubicBezTo>
                <a:cubicBezTo>
                  <a:pt x="1048" y="1127"/>
                  <a:pt x="1049" y="1127"/>
                  <a:pt x="1049" y="1127"/>
                </a:cubicBezTo>
                <a:cubicBezTo>
                  <a:pt x="1050" y="1127"/>
                  <a:pt x="1050" y="1127"/>
                  <a:pt x="1051" y="1127"/>
                </a:cubicBezTo>
                <a:cubicBezTo>
                  <a:pt x="1051" y="1127"/>
                  <a:pt x="1052" y="1127"/>
                  <a:pt x="1052" y="1127"/>
                </a:cubicBezTo>
                <a:cubicBezTo>
                  <a:pt x="1053" y="1127"/>
                  <a:pt x="1053" y="1127"/>
                  <a:pt x="1054" y="1127"/>
                </a:cubicBezTo>
                <a:cubicBezTo>
                  <a:pt x="1054" y="1127"/>
                  <a:pt x="1055" y="1127"/>
                  <a:pt x="1055" y="1127"/>
                </a:cubicBezTo>
                <a:cubicBezTo>
                  <a:pt x="1055" y="1127"/>
                  <a:pt x="1056" y="1127"/>
                  <a:pt x="1056" y="1127"/>
                </a:cubicBezTo>
                <a:cubicBezTo>
                  <a:pt x="1057" y="1127"/>
                  <a:pt x="1057" y="1127"/>
                  <a:pt x="1058" y="1127"/>
                </a:cubicBezTo>
                <a:cubicBezTo>
                  <a:pt x="1058" y="1127"/>
                  <a:pt x="1059" y="1127"/>
                  <a:pt x="1059" y="1127"/>
                </a:cubicBezTo>
                <a:cubicBezTo>
                  <a:pt x="1060" y="1127"/>
                  <a:pt x="1060" y="1127"/>
                  <a:pt x="1061" y="1126"/>
                </a:cubicBezTo>
                <a:cubicBezTo>
                  <a:pt x="1061" y="1126"/>
                  <a:pt x="1061" y="1126"/>
                  <a:pt x="1061" y="1126"/>
                </a:cubicBezTo>
                <a:cubicBezTo>
                  <a:pt x="1062" y="1126"/>
                  <a:pt x="1062" y="1126"/>
                  <a:pt x="1062" y="1126"/>
                </a:cubicBezTo>
                <a:cubicBezTo>
                  <a:pt x="1063" y="1126"/>
                  <a:pt x="1063" y="1126"/>
                  <a:pt x="1064" y="1126"/>
                </a:cubicBezTo>
                <a:cubicBezTo>
                  <a:pt x="1064" y="1125"/>
                  <a:pt x="1065" y="1125"/>
                  <a:pt x="1065" y="1125"/>
                </a:cubicBezTo>
                <a:cubicBezTo>
                  <a:pt x="1066" y="1125"/>
                  <a:pt x="1066" y="1125"/>
                  <a:pt x="1066" y="1125"/>
                </a:cubicBezTo>
                <a:cubicBezTo>
                  <a:pt x="1067" y="1124"/>
                  <a:pt x="1067" y="1124"/>
                  <a:pt x="1068" y="1124"/>
                </a:cubicBezTo>
                <a:cubicBezTo>
                  <a:pt x="1068" y="1124"/>
                  <a:pt x="1069" y="1123"/>
                  <a:pt x="1069" y="1123"/>
                </a:cubicBezTo>
                <a:cubicBezTo>
                  <a:pt x="1069" y="1123"/>
                  <a:pt x="1070" y="1123"/>
                  <a:pt x="1070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2" y="1121"/>
                  <a:pt x="1072" y="1121"/>
                  <a:pt x="1073" y="1121"/>
                </a:cubicBezTo>
                <a:cubicBezTo>
                  <a:pt x="1073" y="1120"/>
                  <a:pt x="1073" y="1120"/>
                  <a:pt x="1074" y="1120"/>
                </a:cubicBezTo>
                <a:cubicBezTo>
                  <a:pt x="1074" y="1120"/>
                  <a:pt x="1074" y="1119"/>
                  <a:pt x="1075" y="1119"/>
                </a:cubicBezTo>
                <a:cubicBezTo>
                  <a:pt x="1075" y="1119"/>
                  <a:pt x="1076" y="1118"/>
                  <a:pt x="1076" y="1118"/>
                </a:cubicBezTo>
                <a:cubicBezTo>
                  <a:pt x="1076" y="1117"/>
                  <a:pt x="1076" y="1117"/>
                  <a:pt x="1077" y="1117"/>
                </a:cubicBezTo>
                <a:cubicBezTo>
                  <a:pt x="1077" y="1116"/>
                  <a:pt x="1077" y="1116"/>
                  <a:pt x="1078" y="1116"/>
                </a:cubicBezTo>
                <a:cubicBezTo>
                  <a:pt x="1078" y="1115"/>
                  <a:pt x="1078" y="1115"/>
                  <a:pt x="1078" y="1115"/>
                </a:cubicBezTo>
                <a:cubicBezTo>
                  <a:pt x="1079" y="1114"/>
                  <a:pt x="1079" y="1114"/>
                  <a:pt x="1079" y="1113"/>
                </a:cubicBezTo>
                <a:cubicBezTo>
                  <a:pt x="1079" y="1113"/>
                  <a:pt x="1080" y="1113"/>
                  <a:pt x="1080" y="1113"/>
                </a:cubicBezTo>
                <a:cubicBezTo>
                  <a:pt x="1303" y="1178"/>
                  <a:pt x="1303" y="1178"/>
                  <a:pt x="1303" y="1178"/>
                </a:cubicBezTo>
                <a:cubicBezTo>
                  <a:pt x="1303" y="1178"/>
                  <a:pt x="1303" y="1179"/>
                  <a:pt x="1303" y="1179"/>
                </a:cubicBezTo>
                <a:cubicBezTo>
                  <a:pt x="1303" y="1179"/>
                  <a:pt x="1303" y="1180"/>
                  <a:pt x="1303" y="1180"/>
                </a:cubicBezTo>
                <a:cubicBezTo>
                  <a:pt x="1303" y="1181"/>
                  <a:pt x="1303" y="1181"/>
                  <a:pt x="1303" y="1182"/>
                </a:cubicBezTo>
                <a:cubicBezTo>
                  <a:pt x="1303" y="1182"/>
                  <a:pt x="1303" y="1183"/>
                  <a:pt x="1303" y="1183"/>
                </a:cubicBezTo>
                <a:cubicBezTo>
                  <a:pt x="1304" y="1184"/>
                  <a:pt x="1304" y="1184"/>
                  <a:pt x="1304" y="1185"/>
                </a:cubicBezTo>
                <a:cubicBezTo>
                  <a:pt x="1304" y="1185"/>
                  <a:pt x="1304" y="1185"/>
                  <a:pt x="1304" y="1185"/>
                </a:cubicBezTo>
                <a:cubicBezTo>
                  <a:pt x="1304" y="1186"/>
                  <a:pt x="1304" y="1186"/>
                  <a:pt x="1304" y="1186"/>
                </a:cubicBezTo>
                <a:cubicBezTo>
                  <a:pt x="1304" y="1187"/>
                  <a:pt x="1304" y="1187"/>
                  <a:pt x="1305" y="1188"/>
                </a:cubicBezTo>
                <a:cubicBezTo>
                  <a:pt x="1305" y="1188"/>
                  <a:pt x="1305" y="1189"/>
                  <a:pt x="1305" y="1189"/>
                </a:cubicBezTo>
                <a:cubicBezTo>
                  <a:pt x="1305" y="1190"/>
                  <a:pt x="1305" y="1190"/>
                  <a:pt x="1306" y="1190"/>
                </a:cubicBezTo>
                <a:cubicBezTo>
                  <a:pt x="1306" y="1191"/>
                  <a:pt x="1306" y="1191"/>
                  <a:pt x="1306" y="1192"/>
                </a:cubicBezTo>
                <a:cubicBezTo>
                  <a:pt x="1307" y="1192"/>
                  <a:pt x="1307" y="1193"/>
                  <a:pt x="1307" y="1193"/>
                </a:cubicBezTo>
                <a:cubicBezTo>
                  <a:pt x="1307" y="1193"/>
                  <a:pt x="1308" y="1194"/>
                  <a:pt x="1308" y="1194"/>
                </a:cubicBezTo>
                <a:cubicBezTo>
                  <a:pt x="1308" y="1195"/>
                  <a:pt x="1308" y="1195"/>
                  <a:pt x="1309" y="1195"/>
                </a:cubicBezTo>
                <a:cubicBezTo>
                  <a:pt x="1309" y="1196"/>
                  <a:pt x="1309" y="1196"/>
                  <a:pt x="1310" y="1197"/>
                </a:cubicBezTo>
                <a:cubicBezTo>
                  <a:pt x="1310" y="1197"/>
                  <a:pt x="1310" y="1197"/>
                  <a:pt x="1310" y="1198"/>
                </a:cubicBezTo>
                <a:cubicBezTo>
                  <a:pt x="1311" y="1198"/>
                  <a:pt x="1311" y="1198"/>
                  <a:pt x="1311" y="1199"/>
                </a:cubicBezTo>
                <a:cubicBezTo>
                  <a:pt x="1312" y="1199"/>
                  <a:pt x="1312" y="1199"/>
                  <a:pt x="1312" y="1200"/>
                </a:cubicBezTo>
                <a:cubicBezTo>
                  <a:pt x="1313" y="1200"/>
                  <a:pt x="1313" y="1200"/>
                  <a:pt x="1313" y="1201"/>
                </a:cubicBezTo>
                <a:cubicBezTo>
                  <a:pt x="1314" y="1201"/>
                  <a:pt x="1314" y="1201"/>
                  <a:pt x="1315" y="1202"/>
                </a:cubicBezTo>
                <a:cubicBezTo>
                  <a:pt x="1315" y="1202"/>
                  <a:pt x="1315" y="1202"/>
                  <a:pt x="1316" y="1202"/>
                </a:cubicBezTo>
                <a:cubicBezTo>
                  <a:pt x="1316" y="1203"/>
                  <a:pt x="1317" y="1203"/>
                  <a:pt x="1317" y="1203"/>
                </a:cubicBezTo>
                <a:cubicBezTo>
                  <a:pt x="1317" y="1204"/>
                  <a:pt x="1318" y="1204"/>
                  <a:pt x="1318" y="1204"/>
                </a:cubicBezTo>
                <a:cubicBezTo>
                  <a:pt x="1319" y="1204"/>
                  <a:pt x="1319" y="1205"/>
                  <a:pt x="1320" y="1205"/>
                </a:cubicBezTo>
                <a:cubicBezTo>
                  <a:pt x="1320" y="1205"/>
                  <a:pt x="1320" y="1205"/>
                  <a:pt x="1321" y="1205"/>
                </a:cubicBezTo>
                <a:cubicBezTo>
                  <a:pt x="1321" y="1206"/>
                  <a:pt x="1322" y="1206"/>
                  <a:pt x="1322" y="1206"/>
                </a:cubicBezTo>
                <a:cubicBezTo>
                  <a:pt x="1323" y="1206"/>
                  <a:pt x="1323" y="1206"/>
                  <a:pt x="1324" y="1207"/>
                </a:cubicBezTo>
                <a:cubicBezTo>
                  <a:pt x="1324" y="1207"/>
                  <a:pt x="1324" y="1207"/>
                  <a:pt x="1325" y="1207"/>
                </a:cubicBezTo>
                <a:cubicBezTo>
                  <a:pt x="1325" y="1207"/>
                  <a:pt x="1325" y="1207"/>
                  <a:pt x="1325" y="1207"/>
                </a:cubicBezTo>
                <a:cubicBezTo>
                  <a:pt x="1326" y="1207"/>
                  <a:pt x="1326" y="1207"/>
                  <a:pt x="1327" y="1207"/>
                </a:cubicBezTo>
                <a:cubicBezTo>
                  <a:pt x="1327" y="1207"/>
                  <a:pt x="1327" y="1207"/>
                  <a:pt x="1328" y="1208"/>
                </a:cubicBezTo>
                <a:cubicBezTo>
                  <a:pt x="1328" y="1208"/>
                  <a:pt x="1329" y="1208"/>
                  <a:pt x="1330" y="1208"/>
                </a:cubicBezTo>
                <a:cubicBezTo>
                  <a:pt x="1330" y="1208"/>
                  <a:pt x="1330" y="1208"/>
                  <a:pt x="1331" y="1208"/>
                </a:cubicBezTo>
                <a:cubicBezTo>
                  <a:pt x="1331" y="1208"/>
                  <a:pt x="1332" y="1208"/>
                  <a:pt x="1332" y="1208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7" y="1434"/>
                  <a:pt x="1387" y="1434"/>
                  <a:pt x="1387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5" y="1435"/>
                  <a:pt x="1385" y="1436"/>
                </a:cubicBezTo>
                <a:cubicBezTo>
                  <a:pt x="1385" y="1436"/>
                  <a:pt x="1384" y="1436"/>
                  <a:pt x="1384" y="1437"/>
                </a:cubicBezTo>
                <a:cubicBezTo>
                  <a:pt x="1383" y="1437"/>
                  <a:pt x="1383" y="1437"/>
                  <a:pt x="1383" y="1437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9"/>
                </a:cubicBezTo>
                <a:cubicBezTo>
                  <a:pt x="1381" y="1439"/>
                  <a:pt x="1381" y="1439"/>
                  <a:pt x="1381" y="1439"/>
                </a:cubicBezTo>
                <a:cubicBezTo>
                  <a:pt x="1380" y="1440"/>
                  <a:pt x="1380" y="1440"/>
                  <a:pt x="1380" y="1440"/>
                </a:cubicBezTo>
                <a:cubicBezTo>
                  <a:pt x="1379" y="1441"/>
                  <a:pt x="1379" y="1441"/>
                  <a:pt x="1379" y="1442"/>
                </a:cubicBezTo>
                <a:cubicBezTo>
                  <a:pt x="1378" y="1442"/>
                  <a:pt x="1378" y="1442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7" y="1443"/>
                  <a:pt x="1377" y="1444"/>
                  <a:pt x="1377" y="1444"/>
                </a:cubicBezTo>
                <a:cubicBezTo>
                  <a:pt x="1377" y="1444"/>
                  <a:pt x="1377" y="1445"/>
                  <a:pt x="1376" y="1445"/>
                </a:cubicBezTo>
                <a:cubicBezTo>
                  <a:pt x="1376" y="1446"/>
                  <a:pt x="1376" y="1446"/>
                  <a:pt x="1376" y="1447"/>
                </a:cubicBezTo>
                <a:cubicBezTo>
                  <a:pt x="1375" y="1447"/>
                  <a:pt x="1375" y="1447"/>
                  <a:pt x="1375" y="1448"/>
                </a:cubicBezTo>
                <a:cubicBezTo>
                  <a:pt x="1375" y="1448"/>
                  <a:pt x="1375" y="1448"/>
                  <a:pt x="1375" y="1448"/>
                </a:cubicBezTo>
                <a:cubicBezTo>
                  <a:pt x="1375" y="1449"/>
                  <a:pt x="1375" y="1449"/>
                  <a:pt x="1374" y="1449"/>
                </a:cubicBezTo>
                <a:cubicBezTo>
                  <a:pt x="1374" y="1450"/>
                  <a:pt x="1374" y="1450"/>
                  <a:pt x="1374" y="1451"/>
                </a:cubicBezTo>
                <a:cubicBezTo>
                  <a:pt x="1374" y="1451"/>
                  <a:pt x="1374" y="1451"/>
                  <a:pt x="1374" y="1452"/>
                </a:cubicBezTo>
                <a:cubicBezTo>
                  <a:pt x="1374" y="1452"/>
                  <a:pt x="1374" y="1452"/>
                  <a:pt x="1374" y="1452"/>
                </a:cubicBezTo>
                <a:cubicBezTo>
                  <a:pt x="1373" y="1452"/>
                  <a:pt x="1373" y="1453"/>
                  <a:pt x="1373" y="1453"/>
                </a:cubicBezTo>
                <a:cubicBezTo>
                  <a:pt x="1373" y="1453"/>
                  <a:pt x="1373" y="1454"/>
                  <a:pt x="1373" y="1454"/>
                </a:cubicBezTo>
                <a:cubicBezTo>
                  <a:pt x="1373" y="1454"/>
                  <a:pt x="1373" y="1454"/>
                  <a:pt x="1373" y="1454"/>
                </a:cubicBezTo>
                <a:cubicBezTo>
                  <a:pt x="1373" y="1454"/>
                  <a:pt x="1373" y="1455"/>
                  <a:pt x="1373" y="1455"/>
                </a:cubicBezTo>
                <a:cubicBezTo>
                  <a:pt x="1373" y="1455"/>
                  <a:pt x="1373" y="1456"/>
                  <a:pt x="1373" y="1457"/>
                </a:cubicBezTo>
                <a:cubicBezTo>
                  <a:pt x="1373" y="1457"/>
                  <a:pt x="1373" y="1457"/>
                  <a:pt x="1373" y="1458"/>
                </a:cubicBezTo>
                <a:cubicBezTo>
                  <a:pt x="1372" y="1458"/>
                  <a:pt x="1372" y="1459"/>
                  <a:pt x="1372" y="1459"/>
                </a:cubicBezTo>
                <a:cubicBezTo>
                  <a:pt x="1372" y="1459"/>
                  <a:pt x="1372" y="1459"/>
                  <a:pt x="1372" y="1460"/>
                </a:cubicBezTo>
                <a:cubicBezTo>
                  <a:pt x="1372" y="1460"/>
                  <a:pt x="1372" y="1460"/>
                  <a:pt x="1372" y="1461"/>
                </a:cubicBezTo>
                <a:cubicBezTo>
                  <a:pt x="1372" y="1461"/>
                  <a:pt x="1373" y="1462"/>
                  <a:pt x="1373" y="1462"/>
                </a:cubicBezTo>
                <a:cubicBezTo>
                  <a:pt x="1373" y="1463"/>
                  <a:pt x="1373" y="1463"/>
                  <a:pt x="1373" y="1464"/>
                </a:cubicBezTo>
                <a:cubicBezTo>
                  <a:pt x="1373" y="1464"/>
                  <a:pt x="1373" y="1464"/>
                  <a:pt x="1373" y="1465"/>
                </a:cubicBezTo>
                <a:cubicBezTo>
                  <a:pt x="1373" y="1465"/>
                  <a:pt x="1373" y="1465"/>
                  <a:pt x="1373" y="1465"/>
                </a:cubicBezTo>
                <a:cubicBezTo>
                  <a:pt x="1373" y="1466"/>
                  <a:pt x="1373" y="1466"/>
                  <a:pt x="1373" y="1467"/>
                </a:cubicBezTo>
                <a:cubicBezTo>
                  <a:pt x="1373" y="1467"/>
                  <a:pt x="1373" y="1467"/>
                  <a:pt x="1373" y="1467"/>
                </a:cubicBezTo>
                <a:cubicBezTo>
                  <a:pt x="1373" y="1467"/>
                  <a:pt x="1373" y="1468"/>
                  <a:pt x="1374" y="1468"/>
                </a:cubicBezTo>
                <a:cubicBezTo>
                  <a:pt x="1374" y="1468"/>
                  <a:pt x="1374" y="1469"/>
                  <a:pt x="1374" y="1470"/>
                </a:cubicBezTo>
                <a:cubicBezTo>
                  <a:pt x="1374" y="1470"/>
                  <a:pt x="1374" y="1470"/>
                  <a:pt x="1374" y="1470"/>
                </a:cubicBezTo>
                <a:cubicBezTo>
                  <a:pt x="1374" y="1471"/>
                  <a:pt x="1375" y="1471"/>
                  <a:pt x="1375" y="1471"/>
                </a:cubicBezTo>
                <a:cubicBezTo>
                  <a:pt x="1375" y="1471"/>
                  <a:pt x="1375" y="1472"/>
                  <a:pt x="1375" y="1472"/>
                </a:cubicBezTo>
                <a:cubicBezTo>
                  <a:pt x="1375" y="1473"/>
                  <a:pt x="1376" y="1473"/>
                  <a:pt x="1376" y="1474"/>
                </a:cubicBezTo>
                <a:cubicBezTo>
                  <a:pt x="1376" y="1474"/>
                  <a:pt x="1376" y="1474"/>
                  <a:pt x="1376" y="1474"/>
                </a:cubicBezTo>
                <a:cubicBezTo>
                  <a:pt x="1208" y="1635"/>
                  <a:pt x="1208" y="1635"/>
                  <a:pt x="1208" y="1635"/>
                </a:cubicBezTo>
                <a:cubicBezTo>
                  <a:pt x="1197" y="1629"/>
                  <a:pt x="1182" y="1630"/>
                  <a:pt x="1172" y="1639"/>
                </a:cubicBezTo>
                <a:cubicBezTo>
                  <a:pt x="1160" y="1651"/>
                  <a:pt x="1160" y="1670"/>
                  <a:pt x="1171" y="1682"/>
                </a:cubicBezTo>
                <a:cubicBezTo>
                  <a:pt x="1183" y="1694"/>
                  <a:pt x="1202" y="1694"/>
                  <a:pt x="1214" y="1683"/>
                </a:cubicBezTo>
                <a:cubicBezTo>
                  <a:pt x="1224" y="1673"/>
                  <a:pt x="1225" y="1658"/>
                  <a:pt x="1219" y="1647"/>
                </a:cubicBezTo>
                <a:cubicBezTo>
                  <a:pt x="1387" y="1486"/>
                  <a:pt x="1387" y="1486"/>
                  <a:pt x="1387" y="1486"/>
                </a:cubicBezTo>
                <a:cubicBezTo>
                  <a:pt x="1387" y="1486"/>
                  <a:pt x="1387" y="1486"/>
                  <a:pt x="1388" y="1486"/>
                </a:cubicBezTo>
                <a:cubicBezTo>
                  <a:pt x="1388" y="1486"/>
                  <a:pt x="1388" y="1486"/>
                  <a:pt x="1389" y="1487"/>
                </a:cubicBezTo>
                <a:cubicBezTo>
                  <a:pt x="1389" y="1487"/>
                  <a:pt x="1390" y="1487"/>
                  <a:pt x="1390" y="1487"/>
                </a:cubicBezTo>
                <a:cubicBezTo>
                  <a:pt x="1390" y="1487"/>
                  <a:pt x="1391" y="1487"/>
                  <a:pt x="1391" y="1487"/>
                </a:cubicBezTo>
                <a:cubicBezTo>
                  <a:pt x="1391" y="1488"/>
                  <a:pt x="1391" y="1488"/>
                  <a:pt x="1392" y="1488"/>
                </a:cubicBezTo>
                <a:cubicBezTo>
                  <a:pt x="1392" y="1488"/>
                  <a:pt x="1393" y="1488"/>
                  <a:pt x="1393" y="1488"/>
                </a:cubicBezTo>
                <a:cubicBezTo>
                  <a:pt x="1393" y="1488"/>
                  <a:pt x="1394" y="1489"/>
                  <a:pt x="1394" y="1489"/>
                </a:cubicBezTo>
                <a:cubicBezTo>
                  <a:pt x="1394" y="1489"/>
                  <a:pt x="1394" y="1489"/>
                  <a:pt x="1394" y="1489"/>
                </a:cubicBezTo>
                <a:cubicBezTo>
                  <a:pt x="1395" y="1489"/>
                  <a:pt x="1395" y="1489"/>
                  <a:pt x="1396" y="1489"/>
                </a:cubicBezTo>
                <a:cubicBezTo>
                  <a:pt x="1396" y="1489"/>
                  <a:pt x="1396" y="1489"/>
                  <a:pt x="1396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8" y="1489"/>
                  <a:pt x="1398" y="1490"/>
                  <a:pt x="1399" y="1490"/>
                </a:cubicBezTo>
                <a:cubicBezTo>
                  <a:pt x="1399" y="1490"/>
                  <a:pt x="1400" y="1490"/>
                  <a:pt x="1400" y="1490"/>
                </a:cubicBezTo>
                <a:cubicBezTo>
                  <a:pt x="1401" y="1490"/>
                  <a:pt x="1401" y="1490"/>
                  <a:pt x="1401" y="1490"/>
                </a:cubicBezTo>
                <a:cubicBezTo>
                  <a:pt x="1402" y="1490"/>
                  <a:pt x="1402" y="1490"/>
                  <a:pt x="1402" y="1490"/>
                </a:cubicBezTo>
                <a:cubicBezTo>
                  <a:pt x="1402" y="1490"/>
                  <a:pt x="1403" y="1490"/>
                  <a:pt x="1403" y="1490"/>
                </a:cubicBezTo>
                <a:cubicBezTo>
                  <a:pt x="1403" y="1490"/>
                  <a:pt x="1403" y="1490"/>
                  <a:pt x="1403" y="1490"/>
                </a:cubicBezTo>
                <a:cubicBezTo>
                  <a:pt x="1404" y="1490"/>
                  <a:pt x="1404" y="1490"/>
                  <a:pt x="1404" y="1490"/>
                </a:cubicBezTo>
                <a:cubicBezTo>
                  <a:pt x="1405" y="1490"/>
                  <a:pt x="1406" y="1490"/>
                  <a:pt x="1406" y="1490"/>
                </a:cubicBezTo>
                <a:cubicBezTo>
                  <a:pt x="1407" y="1489"/>
                  <a:pt x="1407" y="1489"/>
                  <a:pt x="1407" y="1489"/>
                </a:cubicBezTo>
                <a:cubicBezTo>
                  <a:pt x="1407" y="1489"/>
                  <a:pt x="1408" y="1489"/>
                  <a:pt x="1408" y="1489"/>
                </a:cubicBezTo>
                <a:cubicBezTo>
                  <a:pt x="1408" y="1489"/>
                  <a:pt x="1409" y="1489"/>
                  <a:pt x="1409" y="1489"/>
                </a:cubicBezTo>
                <a:cubicBezTo>
                  <a:pt x="1409" y="1489"/>
                  <a:pt x="1409" y="1489"/>
                  <a:pt x="1409" y="1489"/>
                </a:cubicBezTo>
                <a:cubicBezTo>
                  <a:pt x="1410" y="1489"/>
                  <a:pt x="1410" y="1489"/>
                  <a:pt x="1410" y="1489"/>
                </a:cubicBezTo>
                <a:cubicBezTo>
                  <a:pt x="1411" y="1489"/>
                  <a:pt x="1411" y="1488"/>
                  <a:pt x="1411" y="1488"/>
                </a:cubicBezTo>
                <a:cubicBezTo>
                  <a:pt x="1412" y="1488"/>
                  <a:pt x="1412" y="1488"/>
                  <a:pt x="1412" y="1488"/>
                </a:cubicBezTo>
                <a:cubicBezTo>
                  <a:pt x="1412" y="1488"/>
                  <a:pt x="1412" y="1488"/>
                  <a:pt x="1413" y="1488"/>
                </a:cubicBezTo>
                <a:cubicBezTo>
                  <a:pt x="1413" y="1488"/>
                  <a:pt x="1413" y="1488"/>
                  <a:pt x="1413" y="1488"/>
                </a:cubicBezTo>
                <a:cubicBezTo>
                  <a:pt x="1414" y="1488"/>
                  <a:pt x="1414" y="1487"/>
                  <a:pt x="1414" y="1487"/>
                </a:cubicBezTo>
                <a:cubicBezTo>
                  <a:pt x="1414" y="1487"/>
                  <a:pt x="1414" y="1487"/>
                  <a:pt x="1415" y="1487"/>
                </a:cubicBezTo>
                <a:cubicBezTo>
                  <a:pt x="1415" y="1487"/>
                  <a:pt x="1416" y="1487"/>
                  <a:pt x="1416" y="1486"/>
                </a:cubicBezTo>
                <a:cubicBezTo>
                  <a:pt x="1416" y="1486"/>
                  <a:pt x="1417" y="1486"/>
                  <a:pt x="1417" y="1486"/>
                </a:cubicBezTo>
                <a:cubicBezTo>
                  <a:pt x="1417" y="1486"/>
                  <a:pt x="1418" y="1485"/>
                  <a:pt x="1418" y="1485"/>
                </a:cubicBezTo>
                <a:cubicBezTo>
                  <a:pt x="1418" y="1485"/>
                  <a:pt x="1418" y="1485"/>
                  <a:pt x="1418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4"/>
                  <a:pt x="1419" y="1484"/>
                  <a:pt x="1420" y="1484"/>
                </a:cubicBezTo>
                <a:cubicBezTo>
                  <a:pt x="1420" y="1484"/>
                  <a:pt x="1420" y="1484"/>
                  <a:pt x="1421" y="1483"/>
                </a:cubicBezTo>
                <a:cubicBezTo>
                  <a:pt x="1421" y="1483"/>
                  <a:pt x="1422" y="1483"/>
                  <a:pt x="1422" y="1482"/>
                </a:cubicBezTo>
                <a:cubicBezTo>
                  <a:pt x="1422" y="1482"/>
                  <a:pt x="1423" y="1482"/>
                  <a:pt x="1423" y="1482"/>
                </a:cubicBezTo>
                <a:cubicBezTo>
                  <a:pt x="1423" y="1482"/>
                  <a:pt x="1423" y="1482"/>
                  <a:pt x="1423" y="1481"/>
                </a:cubicBezTo>
                <a:cubicBezTo>
                  <a:pt x="1423" y="1481"/>
                  <a:pt x="1423" y="1481"/>
                  <a:pt x="1423" y="1481"/>
                </a:cubicBezTo>
                <a:cubicBezTo>
                  <a:pt x="1423" y="1481"/>
                  <a:pt x="1424" y="1481"/>
                  <a:pt x="1424" y="1480"/>
                </a:cubicBezTo>
                <a:cubicBezTo>
                  <a:pt x="1424" y="1480"/>
                  <a:pt x="1425" y="1480"/>
                  <a:pt x="1425" y="1479"/>
                </a:cubicBezTo>
                <a:cubicBezTo>
                  <a:pt x="1425" y="1479"/>
                  <a:pt x="1426" y="1479"/>
                  <a:pt x="1426" y="1478"/>
                </a:cubicBezTo>
                <a:cubicBezTo>
                  <a:pt x="1426" y="1478"/>
                  <a:pt x="1426" y="1478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6"/>
                  <a:pt x="1427" y="1476"/>
                  <a:pt x="1428" y="1476"/>
                </a:cubicBezTo>
                <a:cubicBezTo>
                  <a:pt x="1428" y="1476"/>
                  <a:pt x="1428" y="1476"/>
                  <a:pt x="1428" y="1476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1"/>
                  <a:pt x="1651" y="1541"/>
                  <a:pt x="1651" y="1542"/>
                </a:cubicBezTo>
                <a:cubicBezTo>
                  <a:pt x="1651" y="1542"/>
                  <a:pt x="1651" y="1542"/>
                  <a:pt x="1651" y="1542"/>
                </a:cubicBezTo>
                <a:cubicBezTo>
                  <a:pt x="1651" y="1542"/>
                  <a:pt x="1651" y="1543"/>
                  <a:pt x="1651" y="1543"/>
                </a:cubicBezTo>
                <a:cubicBezTo>
                  <a:pt x="1651" y="1543"/>
                  <a:pt x="1651" y="1544"/>
                  <a:pt x="1651" y="1545"/>
                </a:cubicBezTo>
                <a:cubicBezTo>
                  <a:pt x="1651" y="1545"/>
                  <a:pt x="1651" y="1545"/>
                  <a:pt x="1652" y="1545"/>
                </a:cubicBezTo>
                <a:cubicBezTo>
                  <a:pt x="1652" y="1545"/>
                  <a:pt x="1652" y="1545"/>
                  <a:pt x="1652" y="1546"/>
                </a:cubicBezTo>
                <a:cubicBezTo>
                  <a:pt x="1652" y="1546"/>
                  <a:pt x="1652" y="1546"/>
                  <a:pt x="1652" y="1546"/>
                </a:cubicBezTo>
                <a:cubicBezTo>
                  <a:pt x="1652" y="1547"/>
                  <a:pt x="1652" y="1547"/>
                  <a:pt x="1652" y="1548"/>
                </a:cubicBezTo>
                <a:cubicBezTo>
                  <a:pt x="1652" y="1548"/>
                  <a:pt x="1652" y="1548"/>
                  <a:pt x="1652" y="1548"/>
                </a:cubicBezTo>
                <a:cubicBezTo>
                  <a:pt x="1652" y="1548"/>
                  <a:pt x="1652" y="1548"/>
                  <a:pt x="1652" y="1549"/>
                </a:cubicBezTo>
                <a:cubicBezTo>
                  <a:pt x="1652" y="1549"/>
                  <a:pt x="1653" y="1550"/>
                  <a:pt x="1653" y="1550"/>
                </a:cubicBezTo>
                <a:cubicBezTo>
                  <a:pt x="1653" y="1551"/>
                  <a:pt x="1653" y="1551"/>
                  <a:pt x="1653" y="1551"/>
                </a:cubicBezTo>
                <a:cubicBezTo>
                  <a:pt x="1653" y="1551"/>
                  <a:pt x="1653" y="1552"/>
                  <a:pt x="1653" y="1552"/>
                </a:cubicBezTo>
                <a:cubicBezTo>
                  <a:pt x="1654" y="1552"/>
                  <a:pt x="1654" y="1553"/>
                  <a:pt x="1654" y="1553"/>
                </a:cubicBezTo>
                <a:cubicBezTo>
                  <a:pt x="1654" y="1553"/>
                  <a:pt x="1654" y="1554"/>
                  <a:pt x="1655" y="1554"/>
                </a:cubicBezTo>
                <a:cubicBezTo>
                  <a:pt x="1655" y="1555"/>
                  <a:pt x="1655" y="1555"/>
                  <a:pt x="1655" y="1556"/>
                </a:cubicBezTo>
                <a:cubicBezTo>
                  <a:pt x="1655" y="1556"/>
                  <a:pt x="1656" y="1556"/>
                  <a:pt x="1656" y="1556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7" y="1558"/>
                  <a:pt x="1657" y="1558"/>
                </a:cubicBezTo>
                <a:cubicBezTo>
                  <a:pt x="1657" y="1558"/>
                  <a:pt x="1657" y="1559"/>
                  <a:pt x="1658" y="1559"/>
                </a:cubicBezTo>
                <a:cubicBezTo>
                  <a:pt x="1658" y="1560"/>
                  <a:pt x="1658" y="1560"/>
                  <a:pt x="1659" y="1560"/>
                </a:cubicBezTo>
                <a:cubicBezTo>
                  <a:pt x="1659" y="1561"/>
                  <a:pt x="1659" y="1561"/>
                  <a:pt x="1659" y="1561"/>
                </a:cubicBezTo>
                <a:cubicBezTo>
                  <a:pt x="1659" y="1561"/>
                  <a:pt x="1660" y="1561"/>
                  <a:pt x="1660" y="1561"/>
                </a:cubicBezTo>
                <a:cubicBezTo>
                  <a:pt x="1660" y="1561"/>
                  <a:pt x="1660" y="1561"/>
                  <a:pt x="1660" y="1562"/>
                </a:cubicBezTo>
                <a:cubicBezTo>
                  <a:pt x="1660" y="1562"/>
                  <a:pt x="1660" y="1562"/>
                  <a:pt x="1661" y="1562"/>
                </a:cubicBezTo>
                <a:cubicBezTo>
                  <a:pt x="1661" y="1563"/>
                  <a:pt x="1661" y="1563"/>
                  <a:pt x="1662" y="1563"/>
                </a:cubicBezTo>
                <a:cubicBezTo>
                  <a:pt x="1662" y="1564"/>
                  <a:pt x="1662" y="1564"/>
                  <a:pt x="1663" y="1564"/>
                </a:cubicBezTo>
                <a:cubicBezTo>
                  <a:pt x="1663" y="1565"/>
                  <a:pt x="1663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5" y="1566"/>
                  <a:pt x="1665" y="1566"/>
                  <a:pt x="1665" y="1566"/>
                </a:cubicBezTo>
                <a:cubicBezTo>
                  <a:pt x="1666" y="1566"/>
                  <a:pt x="1666" y="1566"/>
                  <a:pt x="1666" y="1567"/>
                </a:cubicBezTo>
                <a:cubicBezTo>
                  <a:pt x="1667" y="1567"/>
                  <a:pt x="1667" y="1567"/>
                  <a:pt x="1668" y="1567"/>
                </a:cubicBezTo>
                <a:cubicBezTo>
                  <a:pt x="1668" y="1568"/>
                  <a:pt x="1669" y="1568"/>
                  <a:pt x="1669" y="1568"/>
                </a:cubicBezTo>
                <a:cubicBezTo>
                  <a:pt x="1669" y="1568"/>
                  <a:pt x="1669" y="1568"/>
                  <a:pt x="1670" y="1568"/>
                </a:cubicBezTo>
                <a:cubicBezTo>
                  <a:pt x="1670" y="1568"/>
                  <a:pt x="1670" y="1568"/>
                  <a:pt x="1670" y="1569"/>
                </a:cubicBezTo>
                <a:cubicBezTo>
                  <a:pt x="1671" y="1569"/>
                  <a:pt x="1671" y="1569"/>
                  <a:pt x="1672" y="1569"/>
                </a:cubicBezTo>
                <a:cubicBezTo>
                  <a:pt x="1672" y="1569"/>
                  <a:pt x="1672" y="1569"/>
                  <a:pt x="1673" y="1569"/>
                </a:cubicBezTo>
                <a:cubicBezTo>
                  <a:pt x="1673" y="1569"/>
                  <a:pt x="1673" y="1569"/>
                  <a:pt x="1673" y="1569"/>
                </a:cubicBezTo>
                <a:cubicBezTo>
                  <a:pt x="1674" y="1570"/>
                  <a:pt x="1674" y="1570"/>
                  <a:pt x="1674" y="1570"/>
                </a:cubicBezTo>
                <a:cubicBezTo>
                  <a:pt x="1675" y="1570"/>
                  <a:pt x="1675" y="1570"/>
                  <a:pt x="1675" y="1570"/>
                </a:cubicBezTo>
                <a:cubicBezTo>
                  <a:pt x="1675" y="1570"/>
                  <a:pt x="1676" y="1570"/>
                  <a:pt x="1676" y="1570"/>
                </a:cubicBezTo>
                <a:cubicBezTo>
                  <a:pt x="1677" y="1570"/>
                  <a:pt x="1677" y="1570"/>
                  <a:pt x="1678" y="1570"/>
                </a:cubicBezTo>
                <a:cubicBezTo>
                  <a:pt x="1678" y="1570"/>
                  <a:pt x="1679" y="1570"/>
                  <a:pt x="1679" y="1570"/>
                </a:cubicBezTo>
                <a:cubicBezTo>
                  <a:pt x="1679" y="1571"/>
                  <a:pt x="1680" y="1571"/>
                  <a:pt x="1680" y="1571"/>
                </a:cubicBezTo>
                <a:cubicBezTo>
                  <a:pt x="1680" y="1571"/>
                  <a:pt x="1680" y="1571"/>
                  <a:pt x="1680" y="1571"/>
                </a:cubicBezTo>
                <a:cubicBezTo>
                  <a:pt x="1736" y="1796"/>
                  <a:pt x="1736" y="1796"/>
                  <a:pt x="1736" y="1796"/>
                </a:cubicBezTo>
                <a:cubicBezTo>
                  <a:pt x="1736" y="1797"/>
                  <a:pt x="1736" y="1797"/>
                  <a:pt x="1736" y="1797"/>
                </a:cubicBezTo>
                <a:close/>
                <a:moveTo>
                  <a:pt x="2224" y="1676"/>
                </a:moveTo>
                <a:cubicBezTo>
                  <a:pt x="2223" y="1677"/>
                  <a:pt x="2223" y="1677"/>
                  <a:pt x="2223" y="1677"/>
                </a:cubicBezTo>
                <a:cubicBezTo>
                  <a:pt x="2223" y="1677"/>
                  <a:pt x="2223" y="1677"/>
                  <a:pt x="2222" y="1677"/>
                </a:cubicBezTo>
                <a:cubicBezTo>
                  <a:pt x="2222" y="1677"/>
                  <a:pt x="2222" y="1677"/>
                  <a:pt x="2222" y="1677"/>
                </a:cubicBezTo>
                <a:cubicBezTo>
                  <a:pt x="2222" y="1677"/>
                  <a:pt x="2222" y="1678"/>
                  <a:pt x="2221" y="1678"/>
                </a:cubicBezTo>
                <a:cubicBezTo>
                  <a:pt x="2221" y="1678"/>
                  <a:pt x="2220" y="1679"/>
                  <a:pt x="2220" y="1679"/>
                </a:cubicBezTo>
                <a:cubicBezTo>
                  <a:pt x="2220" y="1679"/>
                  <a:pt x="2219" y="1679"/>
                  <a:pt x="2219" y="1680"/>
                </a:cubicBezTo>
                <a:cubicBezTo>
                  <a:pt x="2219" y="1680"/>
                  <a:pt x="2218" y="1680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7" y="1681"/>
                  <a:pt x="2217" y="1682"/>
                </a:cubicBezTo>
                <a:cubicBezTo>
                  <a:pt x="2217" y="1682"/>
                  <a:pt x="2216" y="1682"/>
                  <a:pt x="2216" y="1683"/>
                </a:cubicBezTo>
                <a:cubicBezTo>
                  <a:pt x="2216" y="1683"/>
                  <a:pt x="2215" y="1684"/>
                  <a:pt x="2215" y="1684"/>
                </a:cubicBezTo>
                <a:cubicBezTo>
                  <a:pt x="2215" y="1684"/>
                  <a:pt x="2215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6"/>
                  <a:pt x="2214" y="1686"/>
                  <a:pt x="2213" y="1686"/>
                </a:cubicBezTo>
                <a:cubicBezTo>
                  <a:pt x="2213" y="1687"/>
                  <a:pt x="2213" y="1687"/>
                  <a:pt x="2213" y="1687"/>
                </a:cubicBezTo>
                <a:cubicBezTo>
                  <a:pt x="2212" y="1688"/>
                  <a:pt x="2212" y="1688"/>
                  <a:pt x="2212" y="1689"/>
                </a:cubicBezTo>
                <a:cubicBezTo>
                  <a:pt x="2212" y="1689"/>
                  <a:pt x="2212" y="1690"/>
                  <a:pt x="2211" y="1690"/>
                </a:cubicBezTo>
                <a:cubicBezTo>
                  <a:pt x="2211" y="1690"/>
                  <a:pt x="2211" y="1690"/>
                  <a:pt x="2211" y="1691"/>
                </a:cubicBezTo>
                <a:cubicBezTo>
                  <a:pt x="2211" y="1691"/>
                  <a:pt x="2211" y="1691"/>
                  <a:pt x="2211" y="1692"/>
                </a:cubicBezTo>
                <a:cubicBezTo>
                  <a:pt x="2211" y="1692"/>
                  <a:pt x="2210" y="1693"/>
                  <a:pt x="2210" y="1693"/>
                </a:cubicBezTo>
                <a:cubicBezTo>
                  <a:pt x="2210" y="1693"/>
                  <a:pt x="2210" y="1694"/>
                  <a:pt x="2210" y="1694"/>
                </a:cubicBezTo>
                <a:cubicBezTo>
                  <a:pt x="2210" y="1694"/>
                  <a:pt x="2210" y="1694"/>
                  <a:pt x="2210" y="1694"/>
                </a:cubicBezTo>
                <a:cubicBezTo>
                  <a:pt x="2210" y="1695"/>
                  <a:pt x="2210" y="1695"/>
                  <a:pt x="2210" y="1696"/>
                </a:cubicBezTo>
                <a:cubicBezTo>
                  <a:pt x="2209" y="1696"/>
                  <a:pt x="2209" y="1696"/>
                  <a:pt x="2209" y="1696"/>
                </a:cubicBezTo>
                <a:cubicBezTo>
                  <a:pt x="2209" y="1697"/>
                  <a:pt x="2209" y="1697"/>
                  <a:pt x="2209" y="1697"/>
                </a:cubicBezTo>
                <a:cubicBezTo>
                  <a:pt x="2209" y="1698"/>
                  <a:pt x="2209" y="1698"/>
                  <a:pt x="2209" y="1699"/>
                </a:cubicBezTo>
                <a:cubicBezTo>
                  <a:pt x="2209" y="1699"/>
                  <a:pt x="2209" y="1700"/>
                  <a:pt x="2209" y="1700"/>
                </a:cubicBezTo>
                <a:cubicBezTo>
                  <a:pt x="2209" y="1701"/>
                  <a:pt x="2209" y="1701"/>
                  <a:pt x="2209" y="1701"/>
                </a:cubicBezTo>
                <a:cubicBezTo>
                  <a:pt x="2209" y="1702"/>
                  <a:pt x="2209" y="1702"/>
                  <a:pt x="2209" y="1702"/>
                </a:cubicBezTo>
                <a:cubicBezTo>
                  <a:pt x="2209" y="1702"/>
                  <a:pt x="2209" y="1703"/>
                  <a:pt x="2209" y="1703"/>
                </a:cubicBezTo>
                <a:cubicBezTo>
                  <a:pt x="2209" y="1704"/>
                  <a:pt x="2209" y="1704"/>
                  <a:pt x="2209" y="1704"/>
                </a:cubicBezTo>
                <a:cubicBezTo>
                  <a:pt x="2209" y="1705"/>
                  <a:pt x="2209" y="1706"/>
                  <a:pt x="2209" y="1706"/>
                </a:cubicBezTo>
                <a:cubicBezTo>
                  <a:pt x="2209" y="1706"/>
                  <a:pt x="2209" y="1707"/>
                  <a:pt x="2209" y="1707"/>
                </a:cubicBezTo>
                <a:cubicBezTo>
                  <a:pt x="2209" y="1707"/>
                  <a:pt x="2209" y="1707"/>
                  <a:pt x="2209" y="1708"/>
                </a:cubicBezTo>
                <a:cubicBezTo>
                  <a:pt x="2209" y="1708"/>
                  <a:pt x="2209" y="1709"/>
                  <a:pt x="2210" y="1709"/>
                </a:cubicBezTo>
                <a:cubicBezTo>
                  <a:pt x="2210" y="1709"/>
                  <a:pt x="2210" y="1709"/>
                  <a:pt x="2210" y="1709"/>
                </a:cubicBezTo>
                <a:cubicBezTo>
                  <a:pt x="2210" y="1710"/>
                  <a:pt x="2210" y="1710"/>
                  <a:pt x="2210" y="1710"/>
                </a:cubicBezTo>
                <a:cubicBezTo>
                  <a:pt x="2210" y="1711"/>
                  <a:pt x="2210" y="1711"/>
                  <a:pt x="2210" y="1712"/>
                </a:cubicBezTo>
                <a:cubicBezTo>
                  <a:pt x="2210" y="1712"/>
                  <a:pt x="2211" y="1712"/>
                  <a:pt x="2211" y="1713"/>
                </a:cubicBezTo>
                <a:cubicBezTo>
                  <a:pt x="2211" y="1713"/>
                  <a:pt x="2211" y="1713"/>
                  <a:pt x="2211" y="1713"/>
                </a:cubicBezTo>
                <a:cubicBezTo>
                  <a:pt x="2211" y="1714"/>
                  <a:pt x="2211" y="1714"/>
                  <a:pt x="2211" y="1715"/>
                </a:cubicBezTo>
                <a:cubicBezTo>
                  <a:pt x="2212" y="1715"/>
                  <a:pt x="2212" y="1716"/>
                  <a:pt x="2212" y="1716"/>
                </a:cubicBezTo>
                <a:cubicBezTo>
                  <a:pt x="2212" y="1716"/>
                  <a:pt x="2212" y="1716"/>
                  <a:pt x="2212" y="1716"/>
                </a:cubicBezTo>
                <a:cubicBezTo>
                  <a:pt x="2045" y="1878"/>
                  <a:pt x="2045" y="1878"/>
                  <a:pt x="2045" y="1878"/>
                </a:cubicBezTo>
                <a:cubicBezTo>
                  <a:pt x="2044" y="1877"/>
                  <a:pt x="2043" y="1877"/>
                  <a:pt x="2041" y="1876"/>
                </a:cubicBezTo>
                <a:cubicBezTo>
                  <a:pt x="2041" y="1876"/>
                  <a:pt x="2041" y="1876"/>
                  <a:pt x="2041" y="1876"/>
                </a:cubicBezTo>
                <a:cubicBezTo>
                  <a:pt x="2040" y="1875"/>
                  <a:pt x="2039" y="1875"/>
                  <a:pt x="2038" y="1875"/>
                </a:cubicBezTo>
                <a:cubicBezTo>
                  <a:pt x="2037" y="1874"/>
                  <a:pt x="2037" y="1874"/>
                  <a:pt x="2036" y="1874"/>
                </a:cubicBezTo>
                <a:cubicBezTo>
                  <a:pt x="2036" y="1874"/>
                  <a:pt x="2036" y="1874"/>
                  <a:pt x="2035" y="1874"/>
                </a:cubicBezTo>
                <a:cubicBezTo>
                  <a:pt x="2034" y="1874"/>
                  <a:pt x="2032" y="1874"/>
                  <a:pt x="2030" y="1873"/>
                </a:cubicBezTo>
                <a:cubicBezTo>
                  <a:pt x="2030" y="1873"/>
                  <a:pt x="2030" y="1873"/>
                  <a:pt x="2030" y="1873"/>
                </a:cubicBezTo>
                <a:cubicBezTo>
                  <a:pt x="2028" y="1873"/>
                  <a:pt x="2026" y="1874"/>
                  <a:pt x="2025" y="1874"/>
                </a:cubicBezTo>
                <a:cubicBezTo>
                  <a:pt x="2024" y="1874"/>
                  <a:pt x="2024" y="1874"/>
                  <a:pt x="2024" y="1874"/>
                </a:cubicBezTo>
                <a:cubicBezTo>
                  <a:pt x="2022" y="1874"/>
                  <a:pt x="2021" y="1875"/>
                  <a:pt x="2019" y="1875"/>
                </a:cubicBezTo>
                <a:cubicBezTo>
                  <a:pt x="2019" y="1875"/>
                  <a:pt x="2019" y="1875"/>
                  <a:pt x="2018" y="1876"/>
                </a:cubicBezTo>
                <a:cubicBezTo>
                  <a:pt x="2017" y="1876"/>
                  <a:pt x="2015" y="1877"/>
                  <a:pt x="2014" y="1878"/>
                </a:cubicBezTo>
                <a:cubicBezTo>
                  <a:pt x="2014" y="1878"/>
                  <a:pt x="2013" y="1878"/>
                  <a:pt x="2013" y="1878"/>
                </a:cubicBezTo>
                <a:cubicBezTo>
                  <a:pt x="2012" y="1879"/>
                  <a:pt x="2010" y="1880"/>
                  <a:pt x="2009" y="1882"/>
                </a:cubicBezTo>
                <a:cubicBezTo>
                  <a:pt x="2009" y="1882"/>
                  <a:pt x="2009" y="1882"/>
                  <a:pt x="2009" y="1882"/>
                </a:cubicBezTo>
                <a:cubicBezTo>
                  <a:pt x="2009" y="1882"/>
                  <a:pt x="2009" y="1882"/>
                  <a:pt x="2008" y="1882"/>
                </a:cubicBezTo>
                <a:cubicBezTo>
                  <a:pt x="2007" y="1883"/>
                  <a:pt x="2006" y="1885"/>
                  <a:pt x="2005" y="1886"/>
                </a:cubicBezTo>
                <a:cubicBezTo>
                  <a:pt x="2005" y="1886"/>
                  <a:pt x="2005" y="1886"/>
                  <a:pt x="2005" y="1886"/>
                </a:cubicBezTo>
                <a:cubicBezTo>
                  <a:pt x="2004" y="1887"/>
                  <a:pt x="2004" y="1887"/>
                  <a:pt x="2004" y="1888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2"/>
                  <a:pt x="1780" y="1822"/>
                  <a:pt x="1780" y="1822"/>
                </a:cubicBezTo>
                <a:cubicBezTo>
                  <a:pt x="1780" y="1821"/>
                  <a:pt x="1780" y="1821"/>
                  <a:pt x="1780" y="1820"/>
                </a:cubicBezTo>
                <a:cubicBezTo>
                  <a:pt x="1780" y="1820"/>
                  <a:pt x="1780" y="1819"/>
                  <a:pt x="1780" y="1819"/>
                </a:cubicBezTo>
                <a:cubicBezTo>
                  <a:pt x="1780" y="1818"/>
                  <a:pt x="1780" y="1818"/>
                  <a:pt x="1780" y="1818"/>
                </a:cubicBezTo>
                <a:cubicBezTo>
                  <a:pt x="1780" y="1818"/>
                  <a:pt x="1780" y="1817"/>
                  <a:pt x="1780" y="1817"/>
                </a:cubicBezTo>
                <a:cubicBezTo>
                  <a:pt x="1780" y="1817"/>
                  <a:pt x="1780" y="1816"/>
                  <a:pt x="1780" y="1816"/>
                </a:cubicBezTo>
                <a:cubicBezTo>
                  <a:pt x="1780" y="1816"/>
                  <a:pt x="1780" y="1815"/>
                  <a:pt x="1780" y="1815"/>
                </a:cubicBezTo>
                <a:cubicBezTo>
                  <a:pt x="1779" y="1815"/>
                  <a:pt x="1779" y="1815"/>
                  <a:pt x="1779" y="1815"/>
                </a:cubicBezTo>
                <a:cubicBezTo>
                  <a:pt x="1779" y="1814"/>
                  <a:pt x="1779" y="1813"/>
                  <a:pt x="1779" y="1813"/>
                </a:cubicBezTo>
                <a:cubicBezTo>
                  <a:pt x="1779" y="1813"/>
                  <a:pt x="1779" y="1812"/>
                  <a:pt x="1778" y="1812"/>
                </a:cubicBezTo>
                <a:cubicBezTo>
                  <a:pt x="1778" y="1812"/>
                  <a:pt x="1778" y="1812"/>
                  <a:pt x="1778" y="1811"/>
                </a:cubicBezTo>
                <a:cubicBezTo>
                  <a:pt x="1778" y="1811"/>
                  <a:pt x="1778" y="1811"/>
                  <a:pt x="1778" y="1810"/>
                </a:cubicBezTo>
                <a:cubicBezTo>
                  <a:pt x="1778" y="1810"/>
                  <a:pt x="1777" y="1809"/>
                  <a:pt x="1777" y="1809"/>
                </a:cubicBezTo>
                <a:cubicBezTo>
                  <a:pt x="1777" y="1808"/>
                  <a:pt x="1777" y="1808"/>
                  <a:pt x="1776" y="1808"/>
                </a:cubicBezTo>
                <a:cubicBezTo>
                  <a:pt x="1776" y="1807"/>
                  <a:pt x="1776" y="1807"/>
                  <a:pt x="1776" y="1807"/>
                </a:cubicBezTo>
                <a:cubicBezTo>
                  <a:pt x="1776" y="1807"/>
                  <a:pt x="1776" y="1806"/>
                  <a:pt x="1776" y="1806"/>
                </a:cubicBezTo>
                <a:cubicBezTo>
                  <a:pt x="1776" y="1806"/>
                  <a:pt x="1776" y="1806"/>
                  <a:pt x="1776" y="1806"/>
                </a:cubicBezTo>
                <a:cubicBezTo>
                  <a:pt x="1775" y="1806"/>
                  <a:pt x="1775" y="1806"/>
                  <a:pt x="1775" y="1805"/>
                </a:cubicBezTo>
                <a:cubicBezTo>
                  <a:pt x="1775" y="1805"/>
                  <a:pt x="1774" y="1804"/>
                  <a:pt x="1774" y="1804"/>
                </a:cubicBezTo>
                <a:cubicBezTo>
                  <a:pt x="1774" y="1804"/>
                  <a:pt x="1773" y="1803"/>
                  <a:pt x="1773" y="1803"/>
                </a:cubicBezTo>
                <a:cubicBezTo>
                  <a:pt x="1773" y="1803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1"/>
                  <a:pt x="1771" y="1801"/>
                  <a:pt x="1771" y="1801"/>
                </a:cubicBezTo>
                <a:cubicBezTo>
                  <a:pt x="1771" y="1800"/>
                  <a:pt x="1770" y="1800"/>
                  <a:pt x="1770" y="1800"/>
                </a:cubicBezTo>
                <a:cubicBezTo>
                  <a:pt x="1770" y="1800"/>
                  <a:pt x="1769" y="1799"/>
                  <a:pt x="1769" y="1799"/>
                </a:cubicBezTo>
                <a:cubicBezTo>
                  <a:pt x="1768" y="1799"/>
                  <a:pt x="1768" y="1798"/>
                  <a:pt x="1768" y="1798"/>
                </a:cubicBezTo>
                <a:cubicBezTo>
                  <a:pt x="1768" y="1798"/>
                  <a:pt x="1768" y="1798"/>
                  <a:pt x="1768" y="1798"/>
                </a:cubicBezTo>
                <a:cubicBezTo>
                  <a:pt x="1768" y="1798"/>
                  <a:pt x="1767" y="1798"/>
                  <a:pt x="1767" y="1798"/>
                </a:cubicBezTo>
                <a:cubicBezTo>
                  <a:pt x="1767" y="1798"/>
                  <a:pt x="1767" y="1797"/>
                  <a:pt x="1766" y="1797"/>
                </a:cubicBezTo>
                <a:cubicBezTo>
                  <a:pt x="1766" y="1797"/>
                  <a:pt x="1766" y="1797"/>
                  <a:pt x="1765" y="1797"/>
                </a:cubicBezTo>
                <a:cubicBezTo>
                  <a:pt x="1765" y="1796"/>
                  <a:pt x="1764" y="1796"/>
                  <a:pt x="1764" y="1796"/>
                </a:cubicBezTo>
                <a:cubicBezTo>
                  <a:pt x="1763" y="1796"/>
                  <a:pt x="1763" y="1795"/>
                  <a:pt x="1763" y="1795"/>
                </a:cubicBezTo>
                <a:cubicBezTo>
                  <a:pt x="1762" y="1795"/>
                  <a:pt x="1762" y="1795"/>
                  <a:pt x="1762" y="1795"/>
                </a:cubicBezTo>
                <a:cubicBezTo>
                  <a:pt x="1762" y="1795"/>
                  <a:pt x="1762" y="1795"/>
                  <a:pt x="1761" y="1795"/>
                </a:cubicBezTo>
                <a:cubicBezTo>
                  <a:pt x="1761" y="1794"/>
                  <a:pt x="1760" y="1794"/>
                  <a:pt x="1760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8" y="1794"/>
                  <a:pt x="1758" y="1794"/>
                  <a:pt x="1757" y="1793"/>
                </a:cubicBezTo>
                <a:cubicBezTo>
                  <a:pt x="1757" y="1793"/>
                  <a:pt x="1757" y="1793"/>
                  <a:pt x="1757" y="1793"/>
                </a:cubicBezTo>
                <a:cubicBezTo>
                  <a:pt x="1756" y="1793"/>
                  <a:pt x="1756" y="1793"/>
                  <a:pt x="1756" y="1793"/>
                </a:cubicBezTo>
                <a:cubicBezTo>
                  <a:pt x="1755" y="1793"/>
                  <a:pt x="1754" y="1793"/>
                  <a:pt x="1754" y="1793"/>
                </a:cubicBezTo>
                <a:cubicBezTo>
                  <a:pt x="1753" y="1793"/>
                  <a:pt x="1753" y="1793"/>
                  <a:pt x="1753" y="1793"/>
                </a:cubicBezTo>
                <a:cubicBezTo>
                  <a:pt x="1752" y="1793"/>
                  <a:pt x="1752" y="1793"/>
                  <a:pt x="1751" y="1793"/>
                </a:cubicBezTo>
                <a:cubicBezTo>
                  <a:pt x="1751" y="1793"/>
                  <a:pt x="1751" y="1793"/>
                  <a:pt x="1751" y="1793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8" y="1566"/>
                  <a:pt x="1698" y="1565"/>
                  <a:pt x="1698" y="1565"/>
                </a:cubicBezTo>
                <a:cubicBezTo>
                  <a:pt x="1699" y="1565"/>
                  <a:pt x="1699" y="1564"/>
                  <a:pt x="1700" y="1564"/>
                </a:cubicBezTo>
                <a:cubicBezTo>
                  <a:pt x="1700" y="1564"/>
                  <a:pt x="1700" y="1564"/>
                  <a:pt x="1701" y="1563"/>
                </a:cubicBezTo>
                <a:cubicBezTo>
                  <a:pt x="1701" y="1563"/>
                  <a:pt x="1701" y="1563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3" y="1561"/>
                  <a:pt x="1703" y="1561"/>
                </a:cubicBezTo>
                <a:cubicBezTo>
                  <a:pt x="1703" y="1561"/>
                  <a:pt x="1703" y="1561"/>
                  <a:pt x="1704" y="1560"/>
                </a:cubicBezTo>
                <a:cubicBezTo>
                  <a:pt x="1704" y="1560"/>
                  <a:pt x="1704" y="1559"/>
                  <a:pt x="1705" y="1559"/>
                </a:cubicBezTo>
                <a:cubicBezTo>
                  <a:pt x="1705" y="1559"/>
                  <a:pt x="1705" y="1558"/>
                  <a:pt x="1705" y="1558"/>
                </a:cubicBezTo>
                <a:cubicBezTo>
                  <a:pt x="1705" y="1558"/>
                  <a:pt x="1705" y="1558"/>
                  <a:pt x="1706" y="1558"/>
                </a:cubicBezTo>
                <a:cubicBezTo>
                  <a:pt x="1706" y="1558"/>
                  <a:pt x="1706" y="1558"/>
                  <a:pt x="1706" y="1557"/>
                </a:cubicBezTo>
                <a:cubicBezTo>
                  <a:pt x="1706" y="1557"/>
                  <a:pt x="1706" y="1557"/>
                  <a:pt x="1706" y="1557"/>
                </a:cubicBezTo>
                <a:cubicBezTo>
                  <a:pt x="1707" y="1556"/>
                  <a:pt x="1707" y="1556"/>
                  <a:pt x="1707" y="1556"/>
                </a:cubicBezTo>
                <a:cubicBezTo>
                  <a:pt x="1707" y="1555"/>
                  <a:pt x="1708" y="1555"/>
                  <a:pt x="1708" y="1554"/>
                </a:cubicBezTo>
                <a:cubicBezTo>
                  <a:pt x="1708" y="1554"/>
                  <a:pt x="1708" y="1553"/>
                  <a:pt x="1708" y="1553"/>
                </a:cubicBezTo>
                <a:cubicBezTo>
                  <a:pt x="1708" y="1553"/>
                  <a:pt x="1709" y="1552"/>
                  <a:pt x="1709" y="1552"/>
                </a:cubicBezTo>
                <a:cubicBezTo>
                  <a:pt x="1709" y="1552"/>
                  <a:pt x="1709" y="1552"/>
                  <a:pt x="1709" y="1551"/>
                </a:cubicBezTo>
                <a:cubicBezTo>
                  <a:pt x="1709" y="1551"/>
                  <a:pt x="1709" y="1550"/>
                  <a:pt x="1710" y="1550"/>
                </a:cubicBezTo>
                <a:cubicBezTo>
                  <a:pt x="1710" y="1550"/>
                  <a:pt x="1710" y="1549"/>
                  <a:pt x="1710" y="1549"/>
                </a:cubicBezTo>
                <a:cubicBezTo>
                  <a:pt x="1710" y="1549"/>
                  <a:pt x="1710" y="1549"/>
                  <a:pt x="1710" y="1549"/>
                </a:cubicBezTo>
                <a:cubicBezTo>
                  <a:pt x="1710" y="1548"/>
                  <a:pt x="1710" y="1548"/>
                  <a:pt x="1710" y="1547"/>
                </a:cubicBezTo>
                <a:cubicBezTo>
                  <a:pt x="1710" y="1547"/>
                  <a:pt x="1710" y="1547"/>
                  <a:pt x="1710" y="1547"/>
                </a:cubicBezTo>
                <a:cubicBezTo>
                  <a:pt x="1710" y="1546"/>
                  <a:pt x="1710" y="1546"/>
                  <a:pt x="1711" y="1546"/>
                </a:cubicBezTo>
                <a:cubicBezTo>
                  <a:pt x="1711" y="1545"/>
                  <a:pt x="1711" y="1545"/>
                  <a:pt x="1711" y="1544"/>
                </a:cubicBezTo>
                <a:cubicBezTo>
                  <a:pt x="1711" y="1544"/>
                  <a:pt x="1711" y="1543"/>
                  <a:pt x="1711" y="1543"/>
                </a:cubicBezTo>
                <a:cubicBezTo>
                  <a:pt x="1711" y="1542"/>
                  <a:pt x="1711" y="1542"/>
                  <a:pt x="1711" y="1542"/>
                </a:cubicBezTo>
                <a:cubicBezTo>
                  <a:pt x="1711" y="1541"/>
                  <a:pt x="1711" y="1541"/>
                  <a:pt x="1711" y="1541"/>
                </a:cubicBezTo>
                <a:cubicBezTo>
                  <a:pt x="1711" y="1541"/>
                  <a:pt x="1711" y="1540"/>
                  <a:pt x="1711" y="1540"/>
                </a:cubicBezTo>
                <a:cubicBezTo>
                  <a:pt x="1711" y="1539"/>
                  <a:pt x="1711" y="1539"/>
                  <a:pt x="1711" y="1539"/>
                </a:cubicBezTo>
                <a:cubicBezTo>
                  <a:pt x="1711" y="1538"/>
                  <a:pt x="1711" y="1537"/>
                  <a:pt x="1711" y="1537"/>
                </a:cubicBezTo>
                <a:cubicBezTo>
                  <a:pt x="1711" y="1537"/>
                  <a:pt x="1711" y="1536"/>
                  <a:pt x="1711" y="1536"/>
                </a:cubicBezTo>
                <a:cubicBezTo>
                  <a:pt x="1711" y="1536"/>
                  <a:pt x="1710" y="1535"/>
                  <a:pt x="1710" y="1535"/>
                </a:cubicBezTo>
                <a:cubicBezTo>
                  <a:pt x="1710" y="1535"/>
                  <a:pt x="1710" y="1534"/>
                  <a:pt x="1710" y="1534"/>
                </a:cubicBezTo>
                <a:cubicBezTo>
                  <a:pt x="1710" y="1534"/>
                  <a:pt x="1710" y="1534"/>
                  <a:pt x="1710" y="1534"/>
                </a:cubicBezTo>
                <a:cubicBezTo>
                  <a:pt x="1710" y="1533"/>
                  <a:pt x="1710" y="1533"/>
                  <a:pt x="1710" y="1533"/>
                </a:cubicBezTo>
                <a:cubicBezTo>
                  <a:pt x="1710" y="1532"/>
                  <a:pt x="1710" y="1532"/>
                  <a:pt x="1709" y="1531"/>
                </a:cubicBezTo>
                <a:cubicBezTo>
                  <a:pt x="1709" y="1531"/>
                  <a:pt x="1709" y="1531"/>
                  <a:pt x="1709" y="1530"/>
                </a:cubicBezTo>
                <a:cubicBezTo>
                  <a:pt x="1709" y="1530"/>
                  <a:pt x="1709" y="1530"/>
                  <a:pt x="1709" y="1530"/>
                </a:cubicBezTo>
                <a:cubicBezTo>
                  <a:pt x="1709" y="1529"/>
                  <a:pt x="1708" y="1529"/>
                  <a:pt x="1708" y="1528"/>
                </a:cubicBezTo>
                <a:cubicBezTo>
                  <a:pt x="1708" y="1528"/>
                  <a:pt x="1708" y="1527"/>
                  <a:pt x="1708" y="1527"/>
                </a:cubicBezTo>
                <a:cubicBezTo>
                  <a:pt x="1708" y="1527"/>
                  <a:pt x="1707" y="1527"/>
                  <a:pt x="1707" y="1526"/>
                </a:cubicBezTo>
                <a:cubicBezTo>
                  <a:pt x="1875" y="1365"/>
                  <a:pt x="1875" y="1365"/>
                  <a:pt x="1875" y="1365"/>
                </a:cubicBezTo>
                <a:cubicBezTo>
                  <a:pt x="1875" y="1365"/>
                  <a:pt x="1875" y="1365"/>
                  <a:pt x="1876" y="1366"/>
                </a:cubicBezTo>
                <a:cubicBezTo>
                  <a:pt x="1876" y="1366"/>
                  <a:pt x="1877" y="1366"/>
                  <a:pt x="1877" y="1366"/>
                </a:cubicBezTo>
                <a:cubicBezTo>
                  <a:pt x="1877" y="1367"/>
                  <a:pt x="1878" y="1367"/>
                  <a:pt x="1878" y="1367"/>
                </a:cubicBezTo>
                <a:cubicBezTo>
                  <a:pt x="1878" y="1367"/>
                  <a:pt x="1879" y="1367"/>
                  <a:pt x="1879" y="1367"/>
                </a:cubicBezTo>
                <a:cubicBezTo>
                  <a:pt x="1879" y="1367"/>
                  <a:pt x="1879" y="1367"/>
                  <a:pt x="1880" y="1368"/>
                </a:cubicBezTo>
                <a:cubicBezTo>
                  <a:pt x="1880" y="1368"/>
                  <a:pt x="1881" y="1368"/>
                  <a:pt x="1881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3" y="1369"/>
                  <a:pt x="1883" y="1369"/>
                  <a:pt x="1884" y="1369"/>
                </a:cubicBezTo>
                <a:cubicBezTo>
                  <a:pt x="1884" y="1369"/>
                  <a:pt x="1884" y="1369"/>
                  <a:pt x="1884" y="1369"/>
                </a:cubicBezTo>
                <a:cubicBezTo>
                  <a:pt x="1885" y="1369"/>
                  <a:pt x="1885" y="1369"/>
                  <a:pt x="1885" y="1369"/>
                </a:cubicBezTo>
                <a:cubicBezTo>
                  <a:pt x="1886" y="1369"/>
                  <a:pt x="1887" y="1369"/>
                  <a:pt x="1887" y="1369"/>
                </a:cubicBezTo>
                <a:cubicBezTo>
                  <a:pt x="1888" y="1369"/>
                  <a:pt x="1888" y="1369"/>
                  <a:pt x="1888" y="1369"/>
                </a:cubicBezTo>
                <a:cubicBezTo>
                  <a:pt x="1889" y="1369"/>
                  <a:pt x="1889" y="1369"/>
                  <a:pt x="1890" y="1369"/>
                </a:cubicBezTo>
                <a:cubicBezTo>
                  <a:pt x="1890" y="1370"/>
                  <a:pt x="1890" y="1370"/>
                  <a:pt x="1890" y="1370"/>
                </a:cubicBezTo>
                <a:cubicBezTo>
                  <a:pt x="1891" y="1370"/>
                  <a:pt x="1891" y="1370"/>
                  <a:pt x="1891" y="1370"/>
                </a:cubicBezTo>
                <a:cubicBezTo>
                  <a:pt x="1892" y="1370"/>
                  <a:pt x="1892" y="1369"/>
                  <a:pt x="1893" y="1369"/>
                </a:cubicBezTo>
                <a:cubicBezTo>
                  <a:pt x="1893" y="1369"/>
                  <a:pt x="1894" y="1369"/>
                  <a:pt x="1894" y="1369"/>
                </a:cubicBezTo>
                <a:cubicBezTo>
                  <a:pt x="1895" y="1369"/>
                  <a:pt x="1895" y="1369"/>
                  <a:pt x="1895" y="1369"/>
                </a:cubicBezTo>
                <a:cubicBezTo>
                  <a:pt x="1895" y="1369"/>
                  <a:pt x="1896" y="1369"/>
                  <a:pt x="1896" y="1369"/>
                </a:cubicBezTo>
                <a:cubicBezTo>
                  <a:pt x="1896" y="1369"/>
                  <a:pt x="1897" y="1369"/>
                  <a:pt x="1897" y="1369"/>
                </a:cubicBezTo>
                <a:cubicBezTo>
                  <a:pt x="1897" y="1369"/>
                  <a:pt x="1897" y="1369"/>
                  <a:pt x="1898" y="1369"/>
                </a:cubicBezTo>
                <a:cubicBezTo>
                  <a:pt x="1898" y="1369"/>
                  <a:pt x="1898" y="1368"/>
                  <a:pt x="1898" y="1368"/>
                </a:cubicBezTo>
                <a:cubicBezTo>
                  <a:pt x="1899" y="1368"/>
                  <a:pt x="1900" y="1368"/>
                  <a:pt x="1900" y="1368"/>
                </a:cubicBezTo>
                <a:cubicBezTo>
                  <a:pt x="1900" y="1368"/>
                  <a:pt x="1901" y="1368"/>
                  <a:pt x="1901" y="1368"/>
                </a:cubicBezTo>
                <a:cubicBezTo>
                  <a:pt x="1901" y="1368"/>
                  <a:pt x="1901" y="1368"/>
                  <a:pt x="1901" y="1368"/>
                </a:cubicBezTo>
                <a:cubicBezTo>
                  <a:pt x="1901" y="1368"/>
                  <a:pt x="1901" y="1367"/>
                  <a:pt x="1901" y="1367"/>
                </a:cubicBezTo>
                <a:cubicBezTo>
                  <a:pt x="1902" y="1367"/>
                  <a:pt x="1902" y="1367"/>
                  <a:pt x="1903" y="1367"/>
                </a:cubicBezTo>
                <a:cubicBezTo>
                  <a:pt x="1903" y="1367"/>
                  <a:pt x="1904" y="1366"/>
                  <a:pt x="1904" y="1366"/>
                </a:cubicBezTo>
                <a:cubicBezTo>
                  <a:pt x="1905" y="1366"/>
                  <a:pt x="1905" y="1366"/>
                  <a:pt x="1905" y="1366"/>
                </a:cubicBezTo>
                <a:cubicBezTo>
                  <a:pt x="1906" y="1365"/>
                  <a:pt x="1906" y="1365"/>
                  <a:pt x="1906" y="1365"/>
                </a:cubicBezTo>
                <a:cubicBezTo>
                  <a:pt x="1906" y="1365"/>
                  <a:pt x="1906" y="1365"/>
                  <a:pt x="1907" y="1365"/>
                </a:cubicBezTo>
                <a:cubicBezTo>
                  <a:pt x="1907" y="1365"/>
                  <a:pt x="1907" y="1365"/>
                  <a:pt x="1907" y="1365"/>
                </a:cubicBezTo>
                <a:cubicBezTo>
                  <a:pt x="1907" y="1364"/>
                  <a:pt x="1907" y="1364"/>
                  <a:pt x="1908" y="1364"/>
                </a:cubicBezTo>
                <a:cubicBezTo>
                  <a:pt x="1908" y="1364"/>
                  <a:pt x="1909" y="1363"/>
                  <a:pt x="1909" y="1363"/>
                </a:cubicBezTo>
                <a:cubicBezTo>
                  <a:pt x="1909" y="1363"/>
                  <a:pt x="1910" y="1362"/>
                  <a:pt x="1910" y="1362"/>
                </a:cubicBezTo>
                <a:cubicBezTo>
                  <a:pt x="1910" y="1362"/>
                  <a:pt x="1911" y="1362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2" y="1361"/>
                  <a:pt x="1912" y="1360"/>
                  <a:pt x="1912" y="1360"/>
                </a:cubicBezTo>
                <a:cubicBezTo>
                  <a:pt x="1912" y="1360"/>
                  <a:pt x="1913" y="1360"/>
                  <a:pt x="1913" y="1359"/>
                </a:cubicBezTo>
                <a:cubicBezTo>
                  <a:pt x="1913" y="1359"/>
                  <a:pt x="1914" y="1358"/>
                  <a:pt x="1914" y="1358"/>
                </a:cubicBezTo>
                <a:cubicBezTo>
                  <a:pt x="1914" y="1358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6"/>
                </a:cubicBezTo>
                <a:cubicBezTo>
                  <a:pt x="1915" y="1356"/>
                  <a:pt x="1916" y="1356"/>
                  <a:pt x="1916" y="1356"/>
                </a:cubicBezTo>
                <a:cubicBezTo>
                  <a:pt x="1916" y="1355"/>
                  <a:pt x="1916" y="1355"/>
                  <a:pt x="1916" y="1355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1"/>
                  <a:pt x="2139" y="1421"/>
                  <a:pt x="2139" y="1421"/>
                </a:cubicBezTo>
                <a:cubicBezTo>
                  <a:pt x="2139" y="1422"/>
                  <a:pt x="2139" y="1422"/>
                  <a:pt x="2139" y="1423"/>
                </a:cubicBezTo>
                <a:cubicBezTo>
                  <a:pt x="2139" y="1423"/>
                  <a:pt x="2140" y="1424"/>
                  <a:pt x="2140" y="1424"/>
                </a:cubicBezTo>
                <a:cubicBezTo>
                  <a:pt x="2140" y="1425"/>
                  <a:pt x="2140" y="1425"/>
                  <a:pt x="2140" y="1425"/>
                </a:cubicBezTo>
                <a:cubicBezTo>
                  <a:pt x="2140" y="1425"/>
                  <a:pt x="2140" y="1426"/>
                  <a:pt x="2140" y="1426"/>
                </a:cubicBezTo>
                <a:cubicBezTo>
                  <a:pt x="2140" y="1426"/>
                  <a:pt x="2140" y="1427"/>
                  <a:pt x="2140" y="1427"/>
                </a:cubicBezTo>
                <a:cubicBezTo>
                  <a:pt x="2140" y="1427"/>
                  <a:pt x="2140" y="1427"/>
                  <a:pt x="2140" y="1428"/>
                </a:cubicBezTo>
                <a:cubicBezTo>
                  <a:pt x="2140" y="1428"/>
                  <a:pt x="2140" y="1428"/>
                  <a:pt x="2140" y="1428"/>
                </a:cubicBezTo>
                <a:cubicBezTo>
                  <a:pt x="2141" y="1429"/>
                  <a:pt x="2141" y="1430"/>
                  <a:pt x="2141" y="1430"/>
                </a:cubicBezTo>
                <a:cubicBezTo>
                  <a:pt x="2141" y="1430"/>
                  <a:pt x="2141" y="1431"/>
                  <a:pt x="2141" y="1431"/>
                </a:cubicBezTo>
                <a:cubicBezTo>
                  <a:pt x="2141" y="1431"/>
                  <a:pt x="2141" y="1431"/>
                  <a:pt x="2141" y="1431"/>
                </a:cubicBezTo>
                <a:cubicBezTo>
                  <a:pt x="2142" y="1432"/>
                  <a:pt x="2142" y="1432"/>
                  <a:pt x="2142" y="1433"/>
                </a:cubicBezTo>
                <a:cubicBezTo>
                  <a:pt x="2142" y="1433"/>
                  <a:pt x="2142" y="1434"/>
                  <a:pt x="2143" y="1434"/>
                </a:cubicBezTo>
                <a:cubicBezTo>
                  <a:pt x="2143" y="1435"/>
                  <a:pt x="2143" y="1435"/>
                  <a:pt x="2143" y="1435"/>
                </a:cubicBezTo>
                <a:cubicBezTo>
                  <a:pt x="2143" y="1436"/>
                  <a:pt x="2144" y="1436"/>
                  <a:pt x="2144" y="1436"/>
                </a:cubicBezTo>
                <a:cubicBezTo>
                  <a:pt x="2144" y="1436"/>
                  <a:pt x="2144" y="1436"/>
                  <a:pt x="2144" y="1437"/>
                </a:cubicBezTo>
                <a:cubicBezTo>
                  <a:pt x="2144" y="1437"/>
                  <a:pt x="2144" y="1437"/>
                  <a:pt x="2144" y="1437"/>
                </a:cubicBezTo>
                <a:cubicBezTo>
                  <a:pt x="2144" y="1437"/>
                  <a:pt x="2145" y="1437"/>
                  <a:pt x="2145" y="1438"/>
                </a:cubicBezTo>
                <a:cubicBezTo>
                  <a:pt x="2145" y="1438"/>
                  <a:pt x="2146" y="1439"/>
                  <a:pt x="2146" y="1439"/>
                </a:cubicBezTo>
                <a:cubicBezTo>
                  <a:pt x="2146" y="1439"/>
                  <a:pt x="2146" y="1440"/>
                  <a:pt x="2147" y="1440"/>
                </a:cubicBezTo>
                <a:cubicBezTo>
                  <a:pt x="2147" y="1440"/>
                  <a:pt x="2147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2"/>
                  <a:pt x="2148" y="1442"/>
                  <a:pt x="2149" y="1442"/>
                </a:cubicBezTo>
                <a:cubicBezTo>
                  <a:pt x="2149" y="1442"/>
                  <a:pt x="2149" y="1443"/>
                  <a:pt x="2150" y="1443"/>
                </a:cubicBezTo>
                <a:cubicBezTo>
                  <a:pt x="2150" y="1443"/>
                  <a:pt x="2151" y="1444"/>
                  <a:pt x="2151" y="1444"/>
                </a:cubicBezTo>
                <a:cubicBezTo>
                  <a:pt x="2151" y="1444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3" y="1445"/>
                  <a:pt x="2153" y="1446"/>
                  <a:pt x="2153" y="1446"/>
                </a:cubicBezTo>
                <a:cubicBezTo>
                  <a:pt x="2154" y="1446"/>
                  <a:pt x="2154" y="1446"/>
                  <a:pt x="2154" y="1446"/>
                </a:cubicBezTo>
                <a:cubicBezTo>
                  <a:pt x="2155" y="1447"/>
                  <a:pt x="2155" y="1447"/>
                  <a:pt x="2156" y="1447"/>
                </a:cubicBezTo>
                <a:cubicBezTo>
                  <a:pt x="2156" y="1447"/>
                  <a:pt x="2157" y="1448"/>
                  <a:pt x="2157" y="1448"/>
                </a:cubicBezTo>
                <a:cubicBezTo>
                  <a:pt x="2157" y="1448"/>
                  <a:pt x="2157" y="1448"/>
                  <a:pt x="2158" y="1448"/>
                </a:cubicBezTo>
                <a:cubicBezTo>
                  <a:pt x="2158" y="1448"/>
                  <a:pt x="2158" y="1448"/>
                  <a:pt x="2158" y="1448"/>
                </a:cubicBezTo>
                <a:cubicBezTo>
                  <a:pt x="2159" y="1448"/>
                  <a:pt x="2160" y="1449"/>
                  <a:pt x="2160" y="1449"/>
                </a:cubicBezTo>
                <a:cubicBezTo>
                  <a:pt x="2160" y="1449"/>
                  <a:pt x="2161" y="1449"/>
                  <a:pt x="2161" y="1449"/>
                </a:cubicBezTo>
                <a:cubicBezTo>
                  <a:pt x="2161" y="1449"/>
                  <a:pt x="2161" y="1449"/>
                  <a:pt x="2161" y="1449"/>
                </a:cubicBezTo>
                <a:cubicBezTo>
                  <a:pt x="2162" y="1449"/>
                  <a:pt x="2162" y="1449"/>
                  <a:pt x="2163" y="1450"/>
                </a:cubicBezTo>
                <a:cubicBezTo>
                  <a:pt x="2163" y="1450"/>
                  <a:pt x="2163" y="1450"/>
                  <a:pt x="2163" y="1450"/>
                </a:cubicBezTo>
                <a:cubicBezTo>
                  <a:pt x="2164" y="1450"/>
                  <a:pt x="2164" y="1450"/>
                  <a:pt x="2164" y="1450"/>
                </a:cubicBezTo>
                <a:cubicBezTo>
                  <a:pt x="2165" y="1450"/>
                  <a:pt x="2165" y="1450"/>
                  <a:pt x="2166" y="1450"/>
                </a:cubicBezTo>
                <a:cubicBezTo>
                  <a:pt x="2166" y="1450"/>
                  <a:pt x="2167" y="1450"/>
                  <a:pt x="2167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224" y="1676"/>
                  <a:pt x="2224" y="1676"/>
                  <a:pt x="2224" y="1676"/>
                </a:cubicBezTo>
                <a:cubicBezTo>
                  <a:pt x="2224" y="1676"/>
                  <a:pt x="2224" y="1676"/>
                  <a:pt x="2224" y="167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ID" sz="27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68F1-5215-4D5C-9C44-E13C8C8FFEEB}"/>
              </a:ext>
            </a:extLst>
          </p:cNvPr>
          <p:cNvSpPr/>
          <p:nvPr userDrawn="1"/>
        </p:nvSpPr>
        <p:spPr>
          <a:xfrm>
            <a:off x="0" y="0"/>
            <a:ext cx="1512000" cy="15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C7C5C-140E-419D-AF67-98E98E64B0EE}"/>
              </a:ext>
            </a:extLst>
          </p:cNvPr>
          <p:cNvSpPr/>
          <p:nvPr userDrawn="1"/>
        </p:nvSpPr>
        <p:spPr>
          <a:xfrm>
            <a:off x="18065160" y="0"/>
            <a:ext cx="222840" cy="10287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EA0BC9-7777-4D07-ABB0-1D4142F8E394}"/>
              </a:ext>
            </a:extLst>
          </p:cNvPr>
          <p:cNvGrpSpPr/>
          <p:nvPr userDrawn="1"/>
        </p:nvGrpSpPr>
        <p:grpSpPr>
          <a:xfrm>
            <a:off x="541688" y="1772964"/>
            <a:ext cx="428625" cy="8514036"/>
            <a:chOff x="361125" y="1181976"/>
            <a:chExt cx="285750" cy="56760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DA9222-EE46-4806-B9AC-A6EEF3FEC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4000" y="1640114"/>
              <a:ext cx="0" cy="52178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295">
              <a:extLst>
                <a:ext uri="{FF2B5EF4-FFF2-40B4-BE49-F238E27FC236}">
                  <a16:creationId xmlns:a16="http://schemas.microsoft.com/office/drawing/2014/main" id="{B5B3260D-AD7C-4CEF-96F0-78BB5C16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25" y="1181976"/>
              <a:ext cx="285750" cy="284163"/>
            </a:xfrm>
            <a:custGeom>
              <a:avLst/>
              <a:gdLst>
                <a:gd name="T0" fmla="*/ 35 w 896"/>
                <a:gd name="T1" fmla="*/ 256 h 896"/>
                <a:gd name="T2" fmla="*/ 58 w 896"/>
                <a:gd name="T3" fmla="*/ 190 h 896"/>
                <a:gd name="T4" fmla="*/ 94 w 896"/>
                <a:gd name="T5" fmla="*/ 132 h 896"/>
                <a:gd name="T6" fmla="*/ 143 w 896"/>
                <a:gd name="T7" fmla="*/ 85 h 896"/>
                <a:gd name="T8" fmla="*/ 203 w 896"/>
                <a:gd name="T9" fmla="*/ 51 h 896"/>
                <a:gd name="T10" fmla="*/ 271 w 896"/>
                <a:gd name="T11" fmla="*/ 33 h 896"/>
                <a:gd name="T12" fmla="*/ 342 w 896"/>
                <a:gd name="T13" fmla="*/ 31 h 896"/>
                <a:gd name="T14" fmla="*/ 411 w 896"/>
                <a:gd name="T15" fmla="*/ 47 h 896"/>
                <a:gd name="T16" fmla="*/ 472 w 896"/>
                <a:gd name="T17" fmla="*/ 78 h 896"/>
                <a:gd name="T18" fmla="*/ 523 w 896"/>
                <a:gd name="T19" fmla="*/ 123 h 896"/>
                <a:gd name="T20" fmla="*/ 563 w 896"/>
                <a:gd name="T21" fmla="*/ 178 h 896"/>
                <a:gd name="T22" fmla="*/ 588 w 896"/>
                <a:gd name="T23" fmla="*/ 242 h 896"/>
                <a:gd name="T24" fmla="*/ 597 w 896"/>
                <a:gd name="T25" fmla="*/ 313 h 896"/>
                <a:gd name="T26" fmla="*/ 588 w 896"/>
                <a:gd name="T27" fmla="*/ 384 h 896"/>
                <a:gd name="T28" fmla="*/ 563 w 896"/>
                <a:gd name="T29" fmla="*/ 448 h 896"/>
                <a:gd name="T30" fmla="*/ 523 w 896"/>
                <a:gd name="T31" fmla="*/ 503 h 896"/>
                <a:gd name="T32" fmla="*/ 472 w 896"/>
                <a:gd name="T33" fmla="*/ 548 h 896"/>
                <a:gd name="T34" fmla="*/ 411 w 896"/>
                <a:gd name="T35" fmla="*/ 579 h 896"/>
                <a:gd name="T36" fmla="*/ 342 w 896"/>
                <a:gd name="T37" fmla="*/ 595 h 896"/>
                <a:gd name="T38" fmla="*/ 271 w 896"/>
                <a:gd name="T39" fmla="*/ 593 h 896"/>
                <a:gd name="T40" fmla="*/ 203 w 896"/>
                <a:gd name="T41" fmla="*/ 575 h 896"/>
                <a:gd name="T42" fmla="*/ 143 w 896"/>
                <a:gd name="T43" fmla="*/ 541 h 896"/>
                <a:gd name="T44" fmla="*/ 94 w 896"/>
                <a:gd name="T45" fmla="*/ 494 h 896"/>
                <a:gd name="T46" fmla="*/ 58 w 896"/>
                <a:gd name="T47" fmla="*/ 436 h 896"/>
                <a:gd name="T48" fmla="*/ 35 w 896"/>
                <a:gd name="T49" fmla="*/ 370 h 896"/>
                <a:gd name="T50" fmla="*/ 892 w 896"/>
                <a:gd name="T51" fmla="*/ 870 h 896"/>
                <a:gd name="T52" fmla="*/ 580 w 896"/>
                <a:gd name="T53" fmla="*/ 479 h 896"/>
                <a:gd name="T54" fmla="*/ 611 w 896"/>
                <a:gd name="T55" fmla="*/ 415 h 896"/>
                <a:gd name="T56" fmla="*/ 626 w 896"/>
                <a:gd name="T57" fmla="*/ 343 h 896"/>
                <a:gd name="T58" fmla="*/ 624 w 896"/>
                <a:gd name="T59" fmla="*/ 265 h 896"/>
                <a:gd name="T60" fmla="*/ 602 w 896"/>
                <a:gd name="T61" fmla="*/ 191 h 896"/>
                <a:gd name="T62" fmla="*/ 565 w 896"/>
                <a:gd name="T63" fmla="*/ 125 h 896"/>
                <a:gd name="T64" fmla="*/ 513 w 896"/>
                <a:gd name="T65" fmla="*/ 71 h 896"/>
                <a:gd name="T66" fmla="*/ 449 w 896"/>
                <a:gd name="T67" fmla="*/ 31 h 896"/>
                <a:gd name="T68" fmla="*/ 376 w 896"/>
                <a:gd name="T69" fmla="*/ 6 h 896"/>
                <a:gd name="T70" fmla="*/ 297 w 896"/>
                <a:gd name="T71" fmla="*/ 0 h 896"/>
                <a:gd name="T72" fmla="*/ 220 w 896"/>
                <a:gd name="T73" fmla="*/ 14 h 896"/>
                <a:gd name="T74" fmla="*/ 151 w 896"/>
                <a:gd name="T75" fmla="*/ 45 h 896"/>
                <a:gd name="T76" fmla="*/ 92 w 896"/>
                <a:gd name="T77" fmla="*/ 92 h 896"/>
                <a:gd name="T78" fmla="*/ 45 w 896"/>
                <a:gd name="T79" fmla="*/ 150 h 896"/>
                <a:gd name="T80" fmla="*/ 14 w 896"/>
                <a:gd name="T81" fmla="*/ 220 h 896"/>
                <a:gd name="T82" fmla="*/ 0 w 896"/>
                <a:gd name="T83" fmla="*/ 297 h 896"/>
                <a:gd name="T84" fmla="*/ 6 w 896"/>
                <a:gd name="T85" fmla="*/ 376 h 896"/>
                <a:gd name="T86" fmla="*/ 31 w 896"/>
                <a:gd name="T87" fmla="*/ 449 h 896"/>
                <a:gd name="T88" fmla="*/ 72 w 896"/>
                <a:gd name="T89" fmla="*/ 512 h 896"/>
                <a:gd name="T90" fmla="*/ 126 w 896"/>
                <a:gd name="T91" fmla="*/ 564 h 896"/>
                <a:gd name="T92" fmla="*/ 191 w 896"/>
                <a:gd name="T93" fmla="*/ 602 h 896"/>
                <a:gd name="T94" fmla="*/ 265 w 896"/>
                <a:gd name="T95" fmla="*/ 623 h 896"/>
                <a:gd name="T96" fmla="*/ 343 w 896"/>
                <a:gd name="T97" fmla="*/ 625 h 896"/>
                <a:gd name="T98" fmla="*/ 415 w 896"/>
                <a:gd name="T99" fmla="*/ 609 h 896"/>
                <a:gd name="T100" fmla="*/ 479 w 896"/>
                <a:gd name="T101" fmla="*/ 579 h 896"/>
                <a:gd name="T102" fmla="*/ 871 w 896"/>
                <a:gd name="T103" fmla="*/ 891 h 896"/>
                <a:gd name="T104" fmla="*/ 885 w 896"/>
                <a:gd name="T105" fmla="*/ 896 h 896"/>
                <a:gd name="T106" fmla="*/ 895 w 896"/>
                <a:gd name="T107" fmla="*/ 886 h 896"/>
                <a:gd name="T108" fmla="*/ 894 w 896"/>
                <a:gd name="T109" fmla="*/ 87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896">
                  <a:moveTo>
                    <a:pt x="30" y="313"/>
                  </a:moveTo>
                  <a:lnTo>
                    <a:pt x="30" y="298"/>
                  </a:lnTo>
                  <a:lnTo>
                    <a:pt x="31" y="284"/>
                  </a:lnTo>
                  <a:lnTo>
                    <a:pt x="33" y="270"/>
                  </a:lnTo>
                  <a:lnTo>
                    <a:pt x="35" y="256"/>
                  </a:lnTo>
                  <a:lnTo>
                    <a:pt x="38" y="242"/>
                  </a:lnTo>
                  <a:lnTo>
                    <a:pt x="43" y="228"/>
                  </a:lnTo>
                  <a:lnTo>
                    <a:pt x="47" y="216"/>
                  </a:lnTo>
                  <a:lnTo>
                    <a:pt x="51" y="203"/>
                  </a:lnTo>
                  <a:lnTo>
                    <a:pt x="58" y="190"/>
                  </a:lnTo>
                  <a:lnTo>
                    <a:pt x="64" y="178"/>
                  </a:lnTo>
                  <a:lnTo>
                    <a:pt x="71" y="165"/>
                  </a:lnTo>
                  <a:lnTo>
                    <a:pt x="78" y="155"/>
                  </a:lnTo>
                  <a:lnTo>
                    <a:pt x="86" y="143"/>
                  </a:lnTo>
                  <a:lnTo>
                    <a:pt x="94" y="132"/>
                  </a:lnTo>
                  <a:lnTo>
                    <a:pt x="104" y="123"/>
                  </a:lnTo>
                  <a:lnTo>
                    <a:pt x="112" y="112"/>
                  </a:lnTo>
                  <a:lnTo>
                    <a:pt x="123" y="103"/>
                  </a:lnTo>
                  <a:lnTo>
                    <a:pt x="133" y="94"/>
                  </a:lnTo>
                  <a:lnTo>
                    <a:pt x="143" y="85"/>
                  </a:lnTo>
                  <a:lnTo>
                    <a:pt x="155" y="78"/>
                  </a:lnTo>
                  <a:lnTo>
                    <a:pt x="166" y="70"/>
                  </a:lnTo>
                  <a:lnTo>
                    <a:pt x="179" y="64"/>
                  </a:lnTo>
                  <a:lnTo>
                    <a:pt x="190" y="57"/>
                  </a:lnTo>
                  <a:lnTo>
                    <a:pt x="203" y="51"/>
                  </a:lnTo>
                  <a:lnTo>
                    <a:pt x="216" y="47"/>
                  </a:lnTo>
                  <a:lnTo>
                    <a:pt x="229" y="41"/>
                  </a:lnTo>
                  <a:lnTo>
                    <a:pt x="243" y="38"/>
                  </a:lnTo>
                  <a:lnTo>
                    <a:pt x="257" y="35"/>
                  </a:lnTo>
                  <a:lnTo>
                    <a:pt x="271" y="33"/>
                  </a:lnTo>
                  <a:lnTo>
                    <a:pt x="284" y="31"/>
                  </a:lnTo>
                  <a:lnTo>
                    <a:pt x="298" y="30"/>
                  </a:lnTo>
                  <a:lnTo>
                    <a:pt x="313" y="29"/>
                  </a:lnTo>
                  <a:lnTo>
                    <a:pt x="328" y="30"/>
                  </a:lnTo>
                  <a:lnTo>
                    <a:pt x="342" y="31"/>
                  </a:lnTo>
                  <a:lnTo>
                    <a:pt x="356" y="33"/>
                  </a:lnTo>
                  <a:lnTo>
                    <a:pt x="370" y="35"/>
                  </a:lnTo>
                  <a:lnTo>
                    <a:pt x="384" y="38"/>
                  </a:lnTo>
                  <a:lnTo>
                    <a:pt x="398" y="41"/>
                  </a:lnTo>
                  <a:lnTo>
                    <a:pt x="411" y="47"/>
                  </a:lnTo>
                  <a:lnTo>
                    <a:pt x="424" y="51"/>
                  </a:lnTo>
                  <a:lnTo>
                    <a:pt x="436" y="57"/>
                  </a:lnTo>
                  <a:lnTo>
                    <a:pt x="448" y="64"/>
                  </a:lnTo>
                  <a:lnTo>
                    <a:pt x="461" y="70"/>
                  </a:lnTo>
                  <a:lnTo>
                    <a:pt x="472" y="78"/>
                  </a:lnTo>
                  <a:lnTo>
                    <a:pt x="483" y="85"/>
                  </a:lnTo>
                  <a:lnTo>
                    <a:pt x="494" y="94"/>
                  </a:lnTo>
                  <a:lnTo>
                    <a:pt x="504" y="102"/>
                  </a:lnTo>
                  <a:lnTo>
                    <a:pt x="514" y="112"/>
                  </a:lnTo>
                  <a:lnTo>
                    <a:pt x="523" y="123"/>
                  </a:lnTo>
                  <a:lnTo>
                    <a:pt x="533" y="132"/>
                  </a:lnTo>
                  <a:lnTo>
                    <a:pt x="541" y="143"/>
                  </a:lnTo>
                  <a:lnTo>
                    <a:pt x="549" y="155"/>
                  </a:lnTo>
                  <a:lnTo>
                    <a:pt x="556" y="165"/>
                  </a:lnTo>
                  <a:lnTo>
                    <a:pt x="563" y="178"/>
                  </a:lnTo>
                  <a:lnTo>
                    <a:pt x="569" y="190"/>
                  </a:lnTo>
                  <a:lnTo>
                    <a:pt x="575" y="203"/>
                  </a:lnTo>
                  <a:lnTo>
                    <a:pt x="580" y="216"/>
                  </a:lnTo>
                  <a:lnTo>
                    <a:pt x="585" y="228"/>
                  </a:lnTo>
                  <a:lnTo>
                    <a:pt x="588" y="242"/>
                  </a:lnTo>
                  <a:lnTo>
                    <a:pt x="591" y="256"/>
                  </a:lnTo>
                  <a:lnTo>
                    <a:pt x="594" y="270"/>
                  </a:lnTo>
                  <a:lnTo>
                    <a:pt x="596" y="284"/>
                  </a:lnTo>
                  <a:lnTo>
                    <a:pt x="597" y="298"/>
                  </a:lnTo>
                  <a:lnTo>
                    <a:pt x="597" y="313"/>
                  </a:lnTo>
                  <a:lnTo>
                    <a:pt x="597" y="328"/>
                  </a:lnTo>
                  <a:lnTo>
                    <a:pt x="596" y="342"/>
                  </a:lnTo>
                  <a:lnTo>
                    <a:pt x="594" y="356"/>
                  </a:lnTo>
                  <a:lnTo>
                    <a:pt x="591" y="370"/>
                  </a:lnTo>
                  <a:lnTo>
                    <a:pt x="588" y="384"/>
                  </a:lnTo>
                  <a:lnTo>
                    <a:pt x="585" y="397"/>
                  </a:lnTo>
                  <a:lnTo>
                    <a:pt x="580" y="410"/>
                  </a:lnTo>
                  <a:lnTo>
                    <a:pt x="575" y="423"/>
                  </a:lnTo>
                  <a:lnTo>
                    <a:pt x="569" y="436"/>
                  </a:lnTo>
                  <a:lnTo>
                    <a:pt x="563" y="448"/>
                  </a:lnTo>
                  <a:lnTo>
                    <a:pt x="556" y="459"/>
                  </a:lnTo>
                  <a:lnTo>
                    <a:pt x="549" y="471"/>
                  </a:lnTo>
                  <a:lnTo>
                    <a:pt x="541" y="483"/>
                  </a:lnTo>
                  <a:lnTo>
                    <a:pt x="533" y="494"/>
                  </a:lnTo>
                  <a:lnTo>
                    <a:pt x="523" y="503"/>
                  </a:lnTo>
                  <a:lnTo>
                    <a:pt x="514" y="514"/>
                  </a:lnTo>
                  <a:lnTo>
                    <a:pt x="504" y="523"/>
                  </a:lnTo>
                  <a:lnTo>
                    <a:pt x="494" y="532"/>
                  </a:lnTo>
                  <a:lnTo>
                    <a:pt x="483" y="541"/>
                  </a:lnTo>
                  <a:lnTo>
                    <a:pt x="472" y="548"/>
                  </a:lnTo>
                  <a:lnTo>
                    <a:pt x="461" y="556"/>
                  </a:lnTo>
                  <a:lnTo>
                    <a:pt x="448" y="562"/>
                  </a:lnTo>
                  <a:lnTo>
                    <a:pt x="436" y="569"/>
                  </a:lnTo>
                  <a:lnTo>
                    <a:pt x="424" y="575"/>
                  </a:lnTo>
                  <a:lnTo>
                    <a:pt x="411" y="579"/>
                  </a:lnTo>
                  <a:lnTo>
                    <a:pt x="398" y="583"/>
                  </a:lnTo>
                  <a:lnTo>
                    <a:pt x="384" y="588"/>
                  </a:lnTo>
                  <a:lnTo>
                    <a:pt x="370" y="591"/>
                  </a:lnTo>
                  <a:lnTo>
                    <a:pt x="356" y="593"/>
                  </a:lnTo>
                  <a:lnTo>
                    <a:pt x="342" y="595"/>
                  </a:lnTo>
                  <a:lnTo>
                    <a:pt x="328" y="596"/>
                  </a:lnTo>
                  <a:lnTo>
                    <a:pt x="313" y="596"/>
                  </a:lnTo>
                  <a:lnTo>
                    <a:pt x="298" y="596"/>
                  </a:lnTo>
                  <a:lnTo>
                    <a:pt x="284" y="595"/>
                  </a:lnTo>
                  <a:lnTo>
                    <a:pt x="271" y="593"/>
                  </a:lnTo>
                  <a:lnTo>
                    <a:pt x="257" y="591"/>
                  </a:lnTo>
                  <a:lnTo>
                    <a:pt x="243" y="588"/>
                  </a:lnTo>
                  <a:lnTo>
                    <a:pt x="229" y="583"/>
                  </a:lnTo>
                  <a:lnTo>
                    <a:pt x="216" y="579"/>
                  </a:lnTo>
                  <a:lnTo>
                    <a:pt x="203" y="575"/>
                  </a:lnTo>
                  <a:lnTo>
                    <a:pt x="190" y="569"/>
                  </a:lnTo>
                  <a:lnTo>
                    <a:pt x="179" y="562"/>
                  </a:lnTo>
                  <a:lnTo>
                    <a:pt x="166" y="556"/>
                  </a:lnTo>
                  <a:lnTo>
                    <a:pt x="155" y="548"/>
                  </a:lnTo>
                  <a:lnTo>
                    <a:pt x="143" y="541"/>
                  </a:lnTo>
                  <a:lnTo>
                    <a:pt x="133" y="532"/>
                  </a:lnTo>
                  <a:lnTo>
                    <a:pt x="123" y="523"/>
                  </a:lnTo>
                  <a:lnTo>
                    <a:pt x="112" y="514"/>
                  </a:lnTo>
                  <a:lnTo>
                    <a:pt x="104" y="503"/>
                  </a:lnTo>
                  <a:lnTo>
                    <a:pt x="94" y="494"/>
                  </a:lnTo>
                  <a:lnTo>
                    <a:pt x="86" y="483"/>
                  </a:lnTo>
                  <a:lnTo>
                    <a:pt x="78" y="471"/>
                  </a:lnTo>
                  <a:lnTo>
                    <a:pt x="71" y="459"/>
                  </a:lnTo>
                  <a:lnTo>
                    <a:pt x="64" y="448"/>
                  </a:lnTo>
                  <a:lnTo>
                    <a:pt x="58" y="436"/>
                  </a:lnTo>
                  <a:lnTo>
                    <a:pt x="51" y="423"/>
                  </a:lnTo>
                  <a:lnTo>
                    <a:pt x="47" y="410"/>
                  </a:lnTo>
                  <a:lnTo>
                    <a:pt x="43" y="397"/>
                  </a:lnTo>
                  <a:lnTo>
                    <a:pt x="38" y="384"/>
                  </a:lnTo>
                  <a:lnTo>
                    <a:pt x="35" y="370"/>
                  </a:lnTo>
                  <a:lnTo>
                    <a:pt x="33" y="356"/>
                  </a:lnTo>
                  <a:lnTo>
                    <a:pt x="31" y="342"/>
                  </a:lnTo>
                  <a:lnTo>
                    <a:pt x="30" y="328"/>
                  </a:lnTo>
                  <a:lnTo>
                    <a:pt x="30" y="313"/>
                  </a:lnTo>
                  <a:close/>
                  <a:moveTo>
                    <a:pt x="892" y="870"/>
                  </a:moveTo>
                  <a:lnTo>
                    <a:pt x="545" y="524"/>
                  </a:lnTo>
                  <a:lnTo>
                    <a:pt x="554" y="513"/>
                  </a:lnTo>
                  <a:lnTo>
                    <a:pt x="564" y="502"/>
                  </a:lnTo>
                  <a:lnTo>
                    <a:pt x="571" y="490"/>
                  </a:lnTo>
                  <a:lnTo>
                    <a:pt x="580" y="479"/>
                  </a:lnTo>
                  <a:lnTo>
                    <a:pt x="587" y="466"/>
                  </a:lnTo>
                  <a:lnTo>
                    <a:pt x="594" y="454"/>
                  </a:lnTo>
                  <a:lnTo>
                    <a:pt x="600" y="441"/>
                  </a:lnTo>
                  <a:lnTo>
                    <a:pt x="605" y="427"/>
                  </a:lnTo>
                  <a:lnTo>
                    <a:pt x="611" y="415"/>
                  </a:lnTo>
                  <a:lnTo>
                    <a:pt x="615" y="401"/>
                  </a:lnTo>
                  <a:lnTo>
                    <a:pt x="618" y="387"/>
                  </a:lnTo>
                  <a:lnTo>
                    <a:pt x="621" y="372"/>
                  </a:lnTo>
                  <a:lnTo>
                    <a:pt x="624" y="358"/>
                  </a:lnTo>
                  <a:lnTo>
                    <a:pt x="626" y="343"/>
                  </a:lnTo>
                  <a:lnTo>
                    <a:pt x="627" y="328"/>
                  </a:lnTo>
                  <a:lnTo>
                    <a:pt x="627" y="313"/>
                  </a:lnTo>
                  <a:lnTo>
                    <a:pt x="627" y="297"/>
                  </a:lnTo>
                  <a:lnTo>
                    <a:pt x="626" y="281"/>
                  </a:lnTo>
                  <a:lnTo>
                    <a:pt x="624" y="265"/>
                  </a:lnTo>
                  <a:lnTo>
                    <a:pt x="620" y="250"/>
                  </a:lnTo>
                  <a:lnTo>
                    <a:pt x="617" y="235"/>
                  </a:lnTo>
                  <a:lnTo>
                    <a:pt x="613" y="220"/>
                  </a:lnTo>
                  <a:lnTo>
                    <a:pt x="609" y="205"/>
                  </a:lnTo>
                  <a:lnTo>
                    <a:pt x="602" y="191"/>
                  </a:lnTo>
                  <a:lnTo>
                    <a:pt x="596" y="177"/>
                  </a:lnTo>
                  <a:lnTo>
                    <a:pt x="589" y="163"/>
                  </a:lnTo>
                  <a:lnTo>
                    <a:pt x="582" y="150"/>
                  </a:lnTo>
                  <a:lnTo>
                    <a:pt x="573" y="138"/>
                  </a:lnTo>
                  <a:lnTo>
                    <a:pt x="565" y="125"/>
                  </a:lnTo>
                  <a:lnTo>
                    <a:pt x="555" y="113"/>
                  </a:lnTo>
                  <a:lnTo>
                    <a:pt x="545" y="102"/>
                  </a:lnTo>
                  <a:lnTo>
                    <a:pt x="535" y="92"/>
                  </a:lnTo>
                  <a:lnTo>
                    <a:pt x="524" y="81"/>
                  </a:lnTo>
                  <a:lnTo>
                    <a:pt x="513" y="71"/>
                  </a:lnTo>
                  <a:lnTo>
                    <a:pt x="501" y="62"/>
                  </a:lnTo>
                  <a:lnTo>
                    <a:pt x="489" y="53"/>
                  </a:lnTo>
                  <a:lnTo>
                    <a:pt x="476" y="45"/>
                  </a:lnTo>
                  <a:lnTo>
                    <a:pt x="463" y="37"/>
                  </a:lnTo>
                  <a:lnTo>
                    <a:pt x="449" y="31"/>
                  </a:lnTo>
                  <a:lnTo>
                    <a:pt x="435" y="24"/>
                  </a:lnTo>
                  <a:lnTo>
                    <a:pt x="421" y="18"/>
                  </a:lnTo>
                  <a:lnTo>
                    <a:pt x="406" y="14"/>
                  </a:lnTo>
                  <a:lnTo>
                    <a:pt x="391" y="9"/>
                  </a:lnTo>
                  <a:lnTo>
                    <a:pt x="376" y="6"/>
                  </a:lnTo>
                  <a:lnTo>
                    <a:pt x="361" y="3"/>
                  </a:lnTo>
                  <a:lnTo>
                    <a:pt x="345" y="1"/>
                  </a:lnTo>
                  <a:lnTo>
                    <a:pt x="329" y="0"/>
                  </a:lnTo>
                  <a:lnTo>
                    <a:pt x="313" y="0"/>
                  </a:lnTo>
                  <a:lnTo>
                    <a:pt x="297" y="0"/>
                  </a:lnTo>
                  <a:lnTo>
                    <a:pt x="281" y="1"/>
                  </a:lnTo>
                  <a:lnTo>
                    <a:pt x="265" y="3"/>
                  </a:lnTo>
                  <a:lnTo>
                    <a:pt x="250" y="5"/>
                  </a:lnTo>
                  <a:lnTo>
                    <a:pt x="235" y="9"/>
                  </a:lnTo>
                  <a:lnTo>
                    <a:pt x="220" y="14"/>
                  </a:lnTo>
                  <a:lnTo>
                    <a:pt x="205" y="18"/>
                  </a:lnTo>
                  <a:lnTo>
                    <a:pt x="191" y="24"/>
                  </a:lnTo>
                  <a:lnTo>
                    <a:pt x="178" y="30"/>
                  </a:lnTo>
                  <a:lnTo>
                    <a:pt x="164" y="37"/>
                  </a:lnTo>
                  <a:lnTo>
                    <a:pt x="151" y="45"/>
                  </a:lnTo>
                  <a:lnTo>
                    <a:pt x="138" y="53"/>
                  </a:lnTo>
                  <a:lnTo>
                    <a:pt x="126" y="62"/>
                  </a:lnTo>
                  <a:lnTo>
                    <a:pt x="114" y="71"/>
                  </a:lnTo>
                  <a:lnTo>
                    <a:pt x="103" y="81"/>
                  </a:lnTo>
                  <a:lnTo>
                    <a:pt x="92" y="92"/>
                  </a:lnTo>
                  <a:lnTo>
                    <a:pt x="81" y="102"/>
                  </a:lnTo>
                  <a:lnTo>
                    <a:pt x="72" y="113"/>
                  </a:lnTo>
                  <a:lnTo>
                    <a:pt x="62" y="125"/>
                  </a:lnTo>
                  <a:lnTo>
                    <a:pt x="53" y="138"/>
                  </a:lnTo>
                  <a:lnTo>
                    <a:pt x="45" y="150"/>
                  </a:lnTo>
                  <a:lnTo>
                    <a:pt x="37" y="163"/>
                  </a:lnTo>
                  <a:lnTo>
                    <a:pt x="31" y="177"/>
                  </a:lnTo>
                  <a:lnTo>
                    <a:pt x="25" y="191"/>
                  </a:lnTo>
                  <a:lnTo>
                    <a:pt x="18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6" y="250"/>
                  </a:lnTo>
                  <a:lnTo>
                    <a:pt x="3" y="265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29"/>
                  </a:lnTo>
                  <a:lnTo>
                    <a:pt x="1" y="345"/>
                  </a:lnTo>
                  <a:lnTo>
                    <a:pt x="3" y="361"/>
                  </a:lnTo>
                  <a:lnTo>
                    <a:pt x="6" y="376"/>
                  </a:lnTo>
                  <a:lnTo>
                    <a:pt x="10" y="391"/>
                  </a:lnTo>
                  <a:lnTo>
                    <a:pt x="14" y="406"/>
                  </a:lnTo>
                  <a:lnTo>
                    <a:pt x="18" y="421"/>
                  </a:lnTo>
                  <a:lnTo>
                    <a:pt x="25" y="435"/>
                  </a:lnTo>
                  <a:lnTo>
                    <a:pt x="31" y="449"/>
                  </a:lnTo>
                  <a:lnTo>
                    <a:pt x="37" y="463"/>
                  </a:lnTo>
                  <a:lnTo>
                    <a:pt x="45" y="475"/>
                  </a:lnTo>
                  <a:lnTo>
                    <a:pt x="53" y="488"/>
                  </a:lnTo>
                  <a:lnTo>
                    <a:pt x="62" y="500"/>
                  </a:lnTo>
                  <a:lnTo>
                    <a:pt x="72" y="512"/>
                  </a:lnTo>
                  <a:lnTo>
                    <a:pt x="81" y="524"/>
                  </a:lnTo>
                  <a:lnTo>
                    <a:pt x="92" y="534"/>
                  </a:lnTo>
                  <a:lnTo>
                    <a:pt x="103" y="545"/>
                  </a:lnTo>
                  <a:lnTo>
                    <a:pt x="114" y="555"/>
                  </a:lnTo>
                  <a:lnTo>
                    <a:pt x="126" y="564"/>
                  </a:lnTo>
                  <a:lnTo>
                    <a:pt x="138" y="573"/>
                  </a:lnTo>
                  <a:lnTo>
                    <a:pt x="151" y="581"/>
                  </a:lnTo>
                  <a:lnTo>
                    <a:pt x="164" y="589"/>
                  </a:lnTo>
                  <a:lnTo>
                    <a:pt x="178" y="595"/>
                  </a:lnTo>
                  <a:lnTo>
                    <a:pt x="191" y="602"/>
                  </a:lnTo>
                  <a:lnTo>
                    <a:pt x="205" y="608"/>
                  </a:lnTo>
                  <a:lnTo>
                    <a:pt x="220" y="612"/>
                  </a:lnTo>
                  <a:lnTo>
                    <a:pt x="235" y="617"/>
                  </a:lnTo>
                  <a:lnTo>
                    <a:pt x="250" y="620"/>
                  </a:lnTo>
                  <a:lnTo>
                    <a:pt x="265" y="623"/>
                  </a:lnTo>
                  <a:lnTo>
                    <a:pt x="281" y="625"/>
                  </a:lnTo>
                  <a:lnTo>
                    <a:pt x="297" y="626"/>
                  </a:lnTo>
                  <a:lnTo>
                    <a:pt x="313" y="626"/>
                  </a:lnTo>
                  <a:lnTo>
                    <a:pt x="328" y="626"/>
                  </a:lnTo>
                  <a:lnTo>
                    <a:pt x="343" y="625"/>
                  </a:lnTo>
                  <a:lnTo>
                    <a:pt x="358" y="623"/>
                  </a:lnTo>
                  <a:lnTo>
                    <a:pt x="372" y="621"/>
                  </a:lnTo>
                  <a:lnTo>
                    <a:pt x="387" y="618"/>
                  </a:lnTo>
                  <a:lnTo>
                    <a:pt x="401" y="614"/>
                  </a:lnTo>
                  <a:lnTo>
                    <a:pt x="415" y="609"/>
                  </a:lnTo>
                  <a:lnTo>
                    <a:pt x="428" y="605"/>
                  </a:lnTo>
                  <a:lnTo>
                    <a:pt x="442" y="600"/>
                  </a:lnTo>
                  <a:lnTo>
                    <a:pt x="455" y="593"/>
                  </a:lnTo>
                  <a:lnTo>
                    <a:pt x="467" y="587"/>
                  </a:lnTo>
                  <a:lnTo>
                    <a:pt x="479" y="579"/>
                  </a:lnTo>
                  <a:lnTo>
                    <a:pt x="491" y="571"/>
                  </a:lnTo>
                  <a:lnTo>
                    <a:pt x="503" y="563"/>
                  </a:lnTo>
                  <a:lnTo>
                    <a:pt x="513" y="554"/>
                  </a:lnTo>
                  <a:lnTo>
                    <a:pt x="524" y="545"/>
                  </a:lnTo>
                  <a:lnTo>
                    <a:pt x="871" y="891"/>
                  </a:lnTo>
                  <a:lnTo>
                    <a:pt x="873" y="893"/>
                  </a:lnTo>
                  <a:lnTo>
                    <a:pt x="876" y="895"/>
                  </a:lnTo>
                  <a:lnTo>
                    <a:pt x="878" y="896"/>
                  </a:lnTo>
                  <a:lnTo>
                    <a:pt x="881" y="896"/>
                  </a:lnTo>
                  <a:lnTo>
                    <a:pt x="885" y="896"/>
                  </a:lnTo>
                  <a:lnTo>
                    <a:pt x="887" y="895"/>
                  </a:lnTo>
                  <a:lnTo>
                    <a:pt x="890" y="894"/>
                  </a:lnTo>
                  <a:lnTo>
                    <a:pt x="892" y="891"/>
                  </a:lnTo>
                  <a:lnTo>
                    <a:pt x="894" y="889"/>
                  </a:lnTo>
                  <a:lnTo>
                    <a:pt x="895" y="886"/>
                  </a:lnTo>
                  <a:lnTo>
                    <a:pt x="896" y="884"/>
                  </a:lnTo>
                  <a:lnTo>
                    <a:pt x="896" y="881"/>
                  </a:lnTo>
                  <a:lnTo>
                    <a:pt x="896" y="878"/>
                  </a:lnTo>
                  <a:lnTo>
                    <a:pt x="895" y="875"/>
                  </a:lnTo>
                  <a:lnTo>
                    <a:pt x="894" y="872"/>
                  </a:lnTo>
                  <a:lnTo>
                    <a:pt x="892" y="870"/>
                  </a:lnTo>
                  <a:lnTo>
                    <a:pt x="892" y="8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30252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3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1.png"/><Relationship Id="rId7" Type="http://schemas.openxmlformats.org/officeDocument/2006/relationships/image" Target="../media/image10.png"/><Relationship Id="rId12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51.png"/><Relationship Id="rId5" Type="http://schemas.openxmlformats.org/officeDocument/2006/relationships/image" Target="../media/image4.png"/><Relationship Id="rId10" Type="http://schemas.openxmlformats.org/officeDocument/2006/relationships/image" Target="../media/image50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6.svg"/><Relationship Id="rId21" Type="http://schemas.openxmlformats.org/officeDocument/2006/relationships/image" Target="../media/image71.png"/><Relationship Id="rId42" Type="http://schemas.openxmlformats.org/officeDocument/2006/relationships/image" Target="../media/image92.svg"/><Relationship Id="rId47" Type="http://schemas.openxmlformats.org/officeDocument/2006/relationships/image" Target="../media/image97.png"/><Relationship Id="rId63" Type="http://schemas.openxmlformats.org/officeDocument/2006/relationships/image" Target="../media/image113.png"/><Relationship Id="rId68" Type="http://schemas.openxmlformats.org/officeDocument/2006/relationships/image" Target="../media/image118.svg"/><Relationship Id="rId16" Type="http://schemas.openxmlformats.org/officeDocument/2006/relationships/image" Target="../media/image66.svg"/><Relationship Id="rId11" Type="http://schemas.openxmlformats.org/officeDocument/2006/relationships/image" Target="../media/image61.png"/><Relationship Id="rId24" Type="http://schemas.openxmlformats.org/officeDocument/2006/relationships/image" Target="../media/image74.svg"/><Relationship Id="rId32" Type="http://schemas.openxmlformats.org/officeDocument/2006/relationships/image" Target="../media/image82.svg"/><Relationship Id="rId37" Type="http://schemas.openxmlformats.org/officeDocument/2006/relationships/image" Target="../media/image87.png"/><Relationship Id="rId40" Type="http://schemas.openxmlformats.org/officeDocument/2006/relationships/image" Target="../media/image90.svg"/><Relationship Id="rId45" Type="http://schemas.openxmlformats.org/officeDocument/2006/relationships/image" Target="../media/image95.png"/><Relationship Id="rId53" Type="http://schemas.openxmlformats.org/officeDocument/2006/relationships/image" Target="../media/image103.png"/><Relationship Id="rId58" Type="http://schemas.openxmlformats.org/officeDocument/2006/relationships/image" Target="../media/image108.svg"/><Relationship Id="rId66" Type="http://schemas.openxmlformats.org/officeDocument/2006/relationships/image" Target="../media/image116.svg"/><Relationship Id="rId74" Type="http://schemas.openxmlformats.org/officeDocument/2006/relationships/image" Target="../media/image124.svg"/><Relationship Id="rId79" Type="http://schemas.openxmlformats.org/officeDocument/2006/relationships/image" Target="../media/image129.png"/><Relationship Id="rId5" Type="http://schemas.openxmlformats.org/officeDocument/2006/relationships/image" Target="../media/image55.png"/><Relationship Id="rId61" Type="http://schemas.openxmlformats.org/officeDocument/2006/relationships/image" Target="../media/image111.png"/><Relationship Id="rId19" Type="http://schemas.openxmlformats.org/officeDocument/2006/relationships/image" Target="../media/image69.png"/><Relationship Id="rId14" Type="http://schemas.openxmlformats.org/officeDocument/2006/relationships/image" Target="../media/image64.svg"/><Relationship Id="rId22" Type="http://schemas.openxmlformats.org/officeDocument/2006/relationships/image" Target="../media/image72.svg"/><Relationship Id="rId27" Type="http://schemas.openxmlformats.org/officeDocument/2006/relationships/image" Target="../media/image77.png"/><Relationship Id="rId30" Type="http://schemas.openxmlformats.org/officeDocument/2006/relationships/image" Target="../media/image80.svg"/><Relationship Id="rId35" Type="http://schemas.openxmlformats.org/officeDocument/2006/relationships/image" Target="../media/image85.png"/><Relationship Id="rId43" Type="http://schemas.openxmlformats.org/officeDocument/2006/relationships/image" Target="../media/image93.png"/><Relationship Id="rId48" Type="http://schemas.openxmlformats.org/officeDocument/2006/relationships/image" Target="../media/image98.svg"/><Relationship Id="rId56" Type="http://schemas.openxmlformats.org/officeDocument/2006/relationships/image" Target="../media/image106.svg"/><Relationship Id="rId64" Type="http://schemas.openxmlformats.org/officeDocument/2006/relationships/image" Target="../media/image114.svg"/><Relationship Id="rId69" Type="http://schemas.openxmlformats.org/officeDocument/2006/relationships/image" Target="../media/image119.png"/><Relationship Id="rId77" Type="http://schemas.openxmlformats.org/officeDocument/2006/relationships/image" Target="../media/image127.png"/><Relationship Id="rId8" Type="http://schemas.openxmlformats.org/officeDocument/2006/relationships/image" Target="../media/image58.svg"/><Relationship Id="rId51" Type="http://schemas.openxmlformats.org/officeDocument/2006/relationships/image" Target="../media/image101.png"/><Relationship Id="rId72" Type="http://schemas.openxmlformats.org/officeDocument/2006/relationships/image" Target="../media/image122.svg"/><Relationship Id="rId80" Type="http://schemas.openxmlformats.org/officeDocument/2006/relationships/image" Target="../media/image130.svg"/><Relationship Id="rId3" Type="http://schemas.openxmlformats.org/officeDocument/2006/relationships/image" Target="../media/image53.png"/><Relationship Id="rId12" Type="http://schemas.openxmlformats.org/officeDocument/2006/relationships/image" Target="../media/image62.svg"/><Relationship Id="rId17" Type="http://schemas.openxmlformats.org/officeDocument/2006/relationships/image" Target="../media/image67.png"/><Relationship Id="rId25" Type="http://schemas.openxmlformats.org/officeDocument/2006/relationships/image" Target="../media/image75.png"/><Relationship Id="rId33" Type="http://schemas.openxmlformats.org/officeDocument/2006/relationships/image" Target="../media/image83.png"/><Relationship Id="rId38" Type="http://schemas.openxmlformats.org/officeDocument/2006/relationships/image" Target="../media/image88.svg"/><Relationship Id="rId46" Type="http://schemas.openxmlformats.org/officeDocument/2006/relationships/image" Target="../media/image96.svg"/><Relationship Id="rId59" Type="http://schemas.openxmlformats.org/officeDocument/2006/relationships/image" Target="../media/image109.png"/><Relationship Id="rId67" Type="http://schemas.openxmlformats.org/officeDocument/2006/relationships/image" Target="../media/image117.png"/><Relationship Id="rId20" Type="http://schemas.openxmlformats.org/officeDocument/2006/relationships/image" Target="../media/image70.svg"/><Relationship Id="rId41" Type="http://schemas.openxmlformats.org/officeDocument/2006/relationships/image" Target="../media/image91.png"/><Relationship Id="rId54" Type="http://schemas.openxmlformats.org/officeDocument/2006/relationships/image" Target="../media/image104.svg"/><Relationship Id="rId62" Type="http://schemas.openxmlformats.org/officeDocument/2006/relationships/image" Target="../media/image112.svg"/><Relationship Id="rId70" Type="http://schemas.openxmlformats.org/officeDocument/2006/relationships/image" Target="../media/image120.svg"/><Relationship Id="rId75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svg"/><Relationship Id="rId15" Type="http://schemas.openxmlformats.org/officeDocument/2006/relationships/image" Target="../media/image65.png"/><Relationship Id="rId23" Type="http://schemas.openxmlformats.org/officeDocument/2006/relationships/image" Target="../media/image73.png"/><Relationship Id="rId28" Type="http://schemas.openxmlformats.org/officeDocument/2006/relationships/image" Target="../media/image78.svg"/><Relationship Id="rId36" Type="http://schemas.openxmlformats.org/officeDocument/2006/relationships/image" Target="../media/image86.svg"/><Relationship Id="rId49" Type="http://schemas.openxmlformats.org/officeDocument/2006/relationships/image" Target="../media/image99.png"/><Relationship Id="rId57" Type="http://schemas.openxmlformats.org/officeDocument/2006/relationships/image" Target="../media/image107.png"/><Relationship Id="rId10" Type="http://schemas.openxmlformats.org/officeDocument/2006/relationships/image" Target="../media/image60.svg"/><Relationship Id="rId31" Type="http://schemas.openxmlformats.org/officeDocument/2006/relationships/image" Target="../media/image81.png"/><Relationship Id="rId44" Type="http://schemas.openxmlformats.org/officeDocument/2006/relationships/image" Target="../media/image94.svg"/><Relationship Id="rId52" Type="http://schemas.openxmlformats.org/officeDocument/2006/relationships/image" Target="../media/image102.svg"/><Relationship Id="rId60" Type="http://schemas.openxmlformats.org/officeDocument/2006/relationships/image" Target="../media/image110.svg"/><Relationship Id="rId65" Type="http://schemas.openxmlformats.org/officeDocument/2006/relationships/image" Target="../media/image115.png"/><Relationship Id="rId73" Type="http://schemas.openxmlformats.org/officeDocument/2006/relationships/image" Target="../media/image123.png"/><Relationship Id="rId78" Type="http://schemas.openxmlformats.org/officeDocument/2006/relationships/image" Target="../media/image128.svg"/><Relationship Id="rId4" Type="http://schemas.openxmlformats.org/officeDocument/2006/relationships/image" Target="../media/image54.svg"/><Relationship Id="rId9" Type="http://schemas.openxmlformats.org/officeDocument/2006/relationships/image" Target="../media/image59.png"/><Relationship Id="rId13" Type="http://schemas.openxmlformats.org/officeDocument/2006/relationships/image" Target="../media/image63.png"/><Relationship Id="rId18" Type="http://schemas.openxmlformats.org/officeDocument/2006/relationships/image" Target="../media/image68.svg"/><Relationship Id="rId39" Type="http://schemas.openxmlformats.org/officeDocument/2006/relationships/image" Target="../media/image89.png"/><Relationship Id="rId34" Type="http://schemas.openxmlformats.org/officeDocument/2006/relationships/image" Target="../media/image84.svg"/><Relationship Id="rId50" Type="http://schemas.openxmlformats.org/officeDocument/2006/relationships/image" Target="../media/image100.svg"/><Relationship Id="rId55" Type="http://schemas.openxmlformats.org/officeDocument/2006/relationships/image" Target="../media/image105.png"/><Relationship Id="rId76" Type="http://schemas.openxmlformats.org/officeDocument/2006/relationships/image" Target="../media/image126.svg"/><Relationship Id="rId7" Type="http://schemas.openxmlformats.org/officeDocument/2006/relationships/image" Target="../media/image57.png"/><Relationship Id="rId71" Type="http://schemas.openxmlformats.org/officeDocument/2006/relationships/image" Target="../media/image121.png"/><Relationship Id="rId2" Type="http://schemas.openxmlformats.org/officeDocument/2006/relationships/image" Target="../media/image1.jpeg"/><Relationship Id="rId29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sv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svg"/><Relationship Id="rId11" Type="http://schemas.openxmlformats.org/officeDocument/2006/relationships/image" Target="../media/image8.png"/><Relationship Id="rId5" Type="http://schemas.openxmlformats.org/officeDocument/2006/relationships/image" Target="../media/image133.png"/><Relationship Id="rId10" Type="http://schemas.openxmlformats.org/officeDocument/2006/relationships/image" Target="../media/image138.svg"/><Relationship Id="rId4" Type="http://schemas.openxmlformats.org/officeDocument/2006/relationships/image" Target="../media/image132.svg"/><Relationship Id="rId9" Type="http://schemas.openxmlformats.org/officeDocument/2006/relationships/image" Target="../media/image1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1222255" y="-567726"/>
            <a:ext cx="9308195" cy="9308158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Freeform 5"/>
          <p:cNvSpPr/>
          <p:nvPr/>
        </p:nvSpPr>
        <p:spPr>
          <a:xfrm>
            <a:off x="11386538" y="752282"/>
            <a:ext cx="5993200" cy="8936738"/>
          </a:xfrm>
          <a:custGeom>
            <a:avLst/>
            <a:gdLst/>
            <a:ahLst/>
            <a:cxnLst/>
            <a:rect l="l" t="t" r="r" b="b"/>
            <a:pathLst>
              <a:path w="5993200" h="8936738">
                <a:moveTo>
                  <a:pt x="0" y="0"/>
                </a:moveTo>
                <a:lnTo>
                  <a:pt x="5993200" y="0"/>
                </a:lnTo>
                <a:lnTo>
                  <a:pt x="5993200" y="8936739"/>
                </a:lnTo>
                <a:lnTo>
                  <a:pt x="0" y="89367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-245323" y="2802228"/>
            <a:ext cx="11222255" cy="31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2150"/>
              </a:lnSpc>
            </a:pPr>
            <a:r>
              <a:rPr lang="fa-IR" sz="9000" spc="-179" dirty="0">
                <a:solidFill>
                  <a:srgbClr val="191919"/>
                </a:solidFill>
                <a:latin typeface="Libre Baskerville"/>
                <a:cs typeface="B Nazanin" panose="00000700000000000000" pitchFamily="2" charset="-78"/>
              </a:rPr>
              <a:t>تم : </a:t>
            </a:r>
            <a:r>
              <a:rPr lang="en-US" sz="9000" spc="-179" dirty="0">
                <a:solidFill>
                  <a:srgbClr val="191919"/>
                </a:solidFill>
                <a:latin typeface="Libre Baskerville"/>
                <a:cs typeface="B Nazanin" panose="00000700000000000000" pitchFamily="2" charset="-78"/>
              </a:rPr>
              <a:t> </a:t>
            </a:r>
          </a:p>
          <a:p>
            <a:pPr algn="r" rtl="1">
              <a:lnSpc>
                <a:spcPts val="12150"/>
              </a:lnSpc>
            </a:pPr>
            <a:r>
              <a:rPr lang="fa-IR" sz="9000" spc="-179" dirty="0">
                <a:solidFill>
                  <a:srgbClr val="2C6E49"/>
                </a:solidFill>
                <a:latin typeface="League Spartan"/>
                <a:cs typeface="B Nazanin" panose="00000700000000000000" pitchFamily="2" charset="-78"/>
              </a:rPr>
              <a:t>ارائه پایان نامه زیست شناشی</a:t>
            </a:r>
            <a:endParaRPr lang="en-US" sz="9000" spc="-179" dirty="0">
              <a:solidFill>
                <a:srgbClr val="2C6E49"/>
              </a:solidFill>
              <a:latin typeface="League Spartan"/>
              <a:cs typeface="B Nazanin" panose="000007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05138" y="6210300"/>
            <a:ext cx="10671794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8" name="Group 8"/>
          <p:cNvGrpSpPr/>
          <p:nvPr/>
        </p:nvGrpSpPr>
        <p:grpSpPr>
          <a:xfrm>
            <a:off x="6919844" y="752282"/>
            <a:ext cx="270999" cy="270999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955525" y="2389801"/>
            <a:ext cx="376949" cy="376949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3441331" y="8266515"/>
            <a:ext cx="5891144" cy="5891120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6" name="Group 16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7379738" y="8740432"/>
            <a:ext cx="376949" cy="376949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1386538" y="563807"/>
            <a:ext cx="188475" cy="188475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25" name="Freeform 25"/>
          <p:cNvSpPr/>
          <p:nvPr/>
        </p:nvSpPr>
        <p:spPr>
          <a:xfrm>
            <a:off x="3921022" y="8740432"/>
            <a:ext cx="3370423" cy="2471643"/>
          </a:xfrm>
          <a:custGeom>
            <a:avLst/>
            <a:gdLst/>
            <a:ahLst/>
            <a:cxnLst/>
            <a:rect l="l" t="t" r="r" b="b"/>
            <a:pathLst>
              <a:path w="3370423" h="2471643">
                <a:moveTo>
                  <a:pt x="0" y="0"/>
                </a:moveTo>
                <a:lnTo>
                  <a:pt x="3370423" y="0"/>
                </a:lnTo>
                <a:lnTo>
                  <a:pt x="3370423" y="2471643"/>
                </a:lnTo>
                <a:lnTo>
                  <a:pt x="0" y="24716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26" name="Group 26"/>
          <p:cNvGrpSpPr/>
          <p:nvPr/>
        </p:nvGrpSpPr>
        <p:grpSpPr>
          <a:xfrm>
            <a:off x="13842433" y="2118802"/>
            <a:ext cx="270999" cy="270999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-58813" y="-3528742"/>
            <a:ext cx="5922057" cy="5922034"/>
            <a:chOff x="0" y="0"/>
            <a:chExt cx="6350000" cy="634997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21148" y="1028700"/>
            <a:ext cx="15290035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200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192162" y="7871748"/>
            <a:ext cx="4584125" cy="1685088"/>
            <a:chOff x="0" y="0"/>
            <a:chExt cx="6112166" cy="2246784"/>
          </a:xfrm>
        </p:grpSpPr>
        <p:sp>
          <p:nvSpPr>
            <p:cNvPr id="5" name="TextBox 5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874103" y="7871748"/>
            <a:ext cx="4584125" cy="1685088"/>
            <a:chOff x="0" y="0"/>
            <a:chExt cx="6112166" cy="2246784"/>
          </a:xfrm>
        </p:grpSpPr>
        <p:sp>
          <p:nvSpPr>
            <p:cNvPr id="8" name="TextBox 8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2675175" y="3211285"/>
            <a:ext cx="4114816" cy="411480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2675175" y="7871748"/>
            <a:ext cx="4584125" cy="1685088"/>
            <a:chOff x="0" y="0"/>
            <a:chExt cx="6112166" cy="2246784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874103" y="3210306"/>
            <a:ext cx="4114816" cy="4114800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7" name="Freeform 17"/>
          <p:cNvSpPr/>
          <p:nvPr/>
        </p:nvSpPr>
        <p:spPr>
          <a:xfrm>
            <a:off x="7851707" y="3574281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6" y="0"/>
                </a:lnTo>
                <a:lnTo>
                  <a:pt x="2508386" y="3386850"/>
                </a:lnTo>
                <a:lnTo>
                  <a:pt x="0" y="3386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307480" y="3210306"/>
            <a:ext cx="4114816" cy="4114800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20" name="Freeform 20"/>
          <p:cNvSpPr/>
          <p:nvPr/>
        </p:nvSpPr>
        <p:spPr>
          <a:xfrm>
            <a:off x="2290696" y="3574281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5" y="0"/>
                </a:lnTo>
                <a:lnTo>
                  <a:pt x="2508385" y="3386850"/>
                </a:lnTo>
                <a:lnTo>
                  <a:pt x="0" y="3386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640316" y="3634436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5" y="0"/>
                </a:lnTo>
                <a:lnTo>
                  <a:pt x="2508385" y="3386849"/>
                </a:lnTo>
                <a:lnTo>
                  <a:pt x="0" y="33868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985" y="381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1573935" y="2809475"/>
            <a:ext cx="5693249" cy="10680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403"/>
              </a:lnSpc>
              <a:spcBef>
                <a:spcPct val="0"/>
              </a:spcBef>
            </a:pPr>
            <a:r>
              <a:rPr lang="en-US" sz="30288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66791" y="3824692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85766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413527" y="2360249"/>
            <a:ext cx="5183669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57659" y="-421912"/>
            <a:ext cx="9086341" cy="11526211"/>
          </a:xfrm>
          <a:prstGeom prst="rect">
            <a:avLst/>
          </a:prstGeom>
          <a:solidFill>
            <a:srgbClr val="2C6E49"/>
          </a:solidFill>
        </p:spPr>
      </p:sp>
      <p:sp>
        <p:nvSpPr>
          <p:cNvPr id="5" name="TextBox 5"/>
          <p:cNvSpPr txBox="1"/>
          <p:nvPr/>
        </p:nvSpPr>
        <p:spPr>
          <a:xfrm>
            <a:off x="1737493" y="7757830"/>
            <a:ext cx="5726673" cy="1719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20"/>
              </a:lnSpc>
            </a:pPr>
            <a:r>
              <a:rPr lang="fa-IR" sz="56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موضوع یا ایده خود را بنویسید</a:t>
            </a:r>
            <a:endParaRPr lang="en-US" sz="56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0751424" y="1028700"/>
            <a:ext cx="6507876" cy="1125728"/>
            <a:chOff x="0" y="0"/>
            <a:chExt cx="1714009" cy="2964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413527" y="5407868"/>
            <a:ext cx="5323059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0751424" y="4077289"/>
            <a:ext cx="6507876" cy="1125728"/>
            <a:chOff x="0" y="0"/>
            <a:chExt cx="1714009" cy="29648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1669076" y="8456457"/>
            <a:ext cx="4928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751424" y="7125878"/>
            <a:ext cx="6507876" cy="1125728"/>
            <a:chOff x="0" y="0"/>
            <a:chExt cx="1714009" cy="29648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1737493" y="840505"/>
            <a:ext cx="5726673" cy="6285373"/>
          </a:xfrm>
          <a:custGeom>
            <a:avLst/>
            <a:gdLst/>
            <a:ahLst/>
            <a:cxnLst/>
            <a:rect l="l" t="t" r="r" b="b"/>
            <a:pathLst>
              <a:path w="5726673" h="6285373">
                <a:moveTo>
                  <a:pt x="0" y="0"/>
                </a:moveTo>
                <a:lnTo>
                  <a:pt x="5726673" y="0"/>
                </a:lnTo>
                <a:lnTo>
                  <a:pt x="5726673" y="6285373"/>
                </a:lnTo>
                <a:lnTo>
                  <a:pt x="0" y="62853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623"/>
            </a:stretch>
          </a:blipFill>
        </p:spPr>
      </p:sp>
      <p:sp>
        <p:nvSpPr>
          <p:cNvPr id="18" name="AutoShape 18"/>
          <p:cNvSpPr/>
          <p:nvPr/>
        </p:nvSpPr>
        <p:spPr>
          <a:xfrm>
            <a:off x="8440829" y="1572514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8440829" y="4640153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8440829" y="7707792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934803" y="3368926"/>
            <a:ext cx="4418394" cy="3365875"/>
            <a:chOff x="0" y="-57149"/>
            <a:chExt cx="5891191" cy="4487834"/>
          </a:xfrm>
        </p:grpSpPr>
        <p:sp>
          <p:nvSpPr>
            <p:cNvPr id="4" name="TextBox 4"/>
            <p:cNvSpPr txBox="1"/>
            <p:nvPr/>
          </p:nvSpPr>
          <p:spPr>
            <a:xfrm>
              <a:off x="0" y="-57149"/>
              <a:ext cx="5891191" cy="2371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65BB8B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199578"/>
              <a:ext cx="5537199" cy="12311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2128137" y="7168942"/>
            <a:ext cx="7170039" cy="8229600"/>
          </a:xfrm>
          <a:custGeom>
            <a:avLst/>
            <a:gdLst/>
            <a:ahLst/>
            <a:cxnLst/>
            <a:rect l="l" t="t" r="r" b="b"/>
            <a:pathLst>
              <a:path w="7170039" h="8229600">
                <a:moveTo>
                  <a:pt x="0" y="0"/>
                </a:moveTo>
                <a:lnTo>
                  <a:pt x="7170039" y="0"/>
                </a:lnTo>
                <a:lnTo>
                  <a:pt x="717003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-784639" y="7621127"/>
            <a:ext cx="8045071" cy="9233941"/>
          </a:xfrm>
          <a:custGeom>
            <a:avLst/>
            <a:gdLst/>
            <a:ahLst/>
            <a:cxnLst/>
            <a:rect l="l" t="t" r="r" b="b"/>
            <a:pathLst>
              <a:path w="8045071" h="9233941">
                <a:moveTo>
                  <a:pt x="8045071" y="0"/>
                </a:moveTo>
                <a:lnTo>
                  <a:pt x="0" y="0"/>
                </a:lnTo>
                <a:lnTo>
                  <a:pt x="0" y="9233941"/>
                </a:lnTo>
                <a:lnTo>
                  <a:pt x="8045071" y="9233941"/>
                </a:lnTo>
                <a:lnTo>
                  <a:pt x="804507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6387211" y="8119566"/>
            <a:ext cx="5513578" cy="6328353"/>
          </a:xfrm>
          <a:custGeom>
            <a:avLst/>
            <a:gdLst/>
            <a:ahLst/>
            <a:cxnLst/>
            <a:rect l="l" t="t" r="r" b="b"/>
            <a:pathLst>
              <a:path w="5513578" h="6328353">
                <a:moveTo>
                  <a:pt x="5513578" y="0"/>
                </a:moveTo>
                <a:lnTo>
                  <a:pt x="0" y="0"/>
                </a:lnTo>
                <a:lnTo>
                  <a:pt x="0" y="6328353"/>
                </a:lnTo>
                <a:lnTo>
                  <a:pt x="5513578" y="6328353"/>
                </a:lnTo>
                <a:lnTo>
                  <a:pt x="551357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028700" y="3368926"/>
            <a:ext cx="4418394" cy="3365875"/>
            <a:chOff x="0" y="-57149"/>
            <a:chExt cx="5891191" cy="4487834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57149"/>
              <a:ext cx="5891191" cy="2371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9DD193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9DD193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199578"/>
              <a:ext cx="5537199" cy="12311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028700" y="1028700"/>
            <a:ext cx="16230600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2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2840906" y="3368926"/>
            <a:ext cx="4418394" cy="3365875"/>
            <a:chOff x="0" y="-57149"/>
            <a:chExt cx="5891191" cy="4487834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57149"/>
              <a:ext cx="5891191" cy="2371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3199578"/>
              <a:ext cx="5388270" cy="12311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753422" y="4955610"/>
            <a:ext cx="187890" cy="187890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1712899" y="4955610"/>
            <a:ext cx="187890" cy="187890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" name="AutoShape 22"/>
          <p:cNvSpPr/>
          <p:nvPr/>
        </p:nvSpPr>
        <p:spPr>
          <a:xfrm>
            <a:off x="8824691" y="2124075"/>
            <a:ext cx="8057418" cy="0"/>
          </a:xfrm>
          <a:prstGeom prst="line">
            <a:avLst/>
          </a:prstGeom>
          <a:ln w="190500" cap="rnd">
            <a:solidFill>
              <a:srgbClr val="65BB8B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18805" y="854270"/>
            <a:ext cx="15850389" cy="7947790"/>
            <a:chOff x="0" y="0"/>
            <a:chExt cx="4174588" cy="20932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174588" cy="2093245"/>
            </a:xfrm>
            <a:custGeom>
              <a:avLst/>
              <a:gdLst/>
              <a:ahLst/>
              <a:cxnLst/>
              <a:rect l="l" t="t" r="r" b="b"/>
              <a:pathLst>
                <a:path w="4174588" h="2093245">
                  <a:moveTo>
                    <a:pt x="0" y="0"/>
                  </a:moveTo>
                  <a:lnTo>
                    <a:pt x="4174588" y="0"/>
                  </a:lnTo>
                  <a:lnTo>
                    <a:pt x="4174588" y="2093245"/>
                  </a:lnTo>
                  <a:lnTo>
                    <a:pt x="0" y="20932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85725" cap="sq">
              <a:solidFill>
                <a:srgbClr val="2C6E49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174588" cy="21408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735973" y="1603381"/>
            <a:ext cx="3843185" cy="3341827"/>
            <a:chOff x="0" y="0"/>
            <a:chExt cx="1012197" cy="88015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12197" cy="880152"/>
            </a:xfrm>
            <a:custGeom>
              <a:avLst/>
              <a:gdLst/>
              <a:ahLst/>
              <a:cxnLst/>
              <a:rect l="l" t="t" r="r" b="b"/>
              <a:pathLst>
                <a:path w="1012197" h="880152">
                  <a:moveTo>
                    <a:pt x="0" y="0"/>
                  </a:moveTo>
                  <a:lnTo>
                    <a:pt x="1012197" y="0"/>
                  </a:lnTo>
                  <a:lnTo>
                    <a:pt x="1012197" y="880152"/>
                  </a:lnTo>
                  <a:lnTo>
                    <a:pt x="0" y="88015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09550"/>
              <a:ext cx="1012197" cy="1089702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fa-IR" sz="44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12 میلیون</a:t>
              </a:r>
              <a:endParaRPr lang="en-US" sz="44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082292" y="2289181"/>
            <a:ext cx="3537861" cy="1970227"/>
            <a:chOff x="0" y="0"/>
            <a:chExt cx="931782" cy="51890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31782" cy="518908"/>
            </a:xfrm>
            <a:custGeom>
              <a:avLst/>
              <a:gdLst/>
              <a:ahLst/>
              <a:cxnLst/>
              <a:rect l="l" t="t" r="r" b="b"/>
              <a:pathLst>
                <a:path w="931782" h="518908">
                  <a:moveTo>
                    <a:pt x="0" y="0"/>
                  </a:moveTo>
                  <a:lnTo>
                    <a:pt x="931782" y="0"/>
                  </a:lnTo>
                  <a:lnTo>
                    <a:pt x="931782" y="518908"/>
                  </a:lnTo>
                  <a:lnTo>
                    <a:pt x="0" y="51890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09550"/>
              <a:ext cx="931782" cy="728458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en-US" sz="720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95%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021285" y="1603381"/>
            <a:ext cx="4482021" cy="3341827"/>
            <a:chOff x="0" y="0"/>
            <a:chExt cx="1180450" cy="88015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80450" cy="880152"/>
            </a:xfrm>
            <a:custGeom>
              <a:avLst/>
              <a:gdLst/>
              <a:ahLst/>
              <a:cxnLst/>
              <a:rect l="l" t="t" r="r" b="b"/>
              <a:pathLst>
                <a:path w="1180450" h="880152">
                  <a:moveTo>
                    <a:pt x="0" y="0"/>
                  </a:moveTo>
                  <a:lnTo>
                    <a:pt x="1180450" y="0"/>
                  </a:lnTo>
                  <a:lnTo>
                    <a:pt x="1180450" y="880152"/>
                  </a:lnTo>
                  <a:lnTo>
                    <a:pt x="0" y="88015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09550"/>
              <a:ext cx="1180450" cy="1089702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fa-IR" sz="72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12 میلیون</a:t>
              </a:r>
              <a:endParaRPr lang="en-US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0" y="6801227"/>
            <a:ext cx="18288000" cy="4110070"/>
            <a:chOff x="0" y="0"/>
            <a:chExt cx="24384000" cy="5480093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3"/>
            <a:srcRect t="45720" b="36656"/>
            <a:stretch>
              <a:fillRect/>
            </a:stretch>
          </p:blipFill>
          <p:spPr>
            <a:xfrm>
              <a:off x="0" y="0"/>
              <a:ext cx="24384000" cy="5480093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>
            <a:off x="6236780" y="3274295"/>
            <a:ext cx="187890" cy="187890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735973" y="5133975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876348" y="5149579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287421" y="5149579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1485734" y="3274295"/>
            <a:ext cx="187890" cy="187890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r" rtl="1"/>
              <a:t>15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696A694-D1C2-4C24-9897-67715FA79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7538" y="3076575"/>
            <a:ext cx="5538789" cy="5538789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D503E30-7423-421E-99A9-3B1D14899139}"/>
              </a:ext>
            </a:extLst>
          </p:cNvPr>
          <p:cNvSpPr/>
          <p:nvPr/>
        </p:nvSpPr>
        <p:spPr>
          <a:xfrm>
            <a:off x="12432508" y="2676527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3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010EED-1F51-41E1-BA01-12339D5E3FA3}"/>
              </a:ext>
            </a:extLst>
          </p:cNvPr>
          <p:cNvSpPr/>
          <p:nvPr/>
        </p:nvSpPr>
        <p:spPr>
          <a:xfrm>
            <a:off x="7199902" y="3476623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1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5A342-CF68-4740-AC20-8C6033ADC8AA}"/>
              </a:ext>
            </a:extLst>
          </p:cNvPr>
          <p:cNvSpPr/>
          <p:nvPr/>
        </p:nvSpPr>
        <p:spPr>
          <a:xfrm>
            <a:off x="6241262" y="7234235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2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3E84D4-C658-4AC2-875D-1314B04D2DBC}"/>
              </a:ext>
            </a:extLst>
          </p:cNvPr>
          <p:cNvSpPr/>
          <p:nvPr/>
        </p:nvSpPr>
        <p:spPr>
          <a:xfrm>
            <a:off x="12432508" y="7166033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4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1954839-870A-419F-A8EF-A720723FE010}"/>
              </a:ext>
            </a:extLst>
          </p:cNvPr>
          <p:cNvSpPr/>
          <p:nvPr/>
        </p:nvSpPr>
        <p:spPr>
          <a:xfrm>
            <a:off x="13464966" y="2430243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0A444DE-F3B5-486B-B93D-E8F2F7938E65}"/>
              </a:ext>
            </a:extLst>
          </p:cNvPr>
          <p:cNvSpPr/>
          <p:nvPr/>
        </p:nvSpPr>
        <p:spPr>
          <a:xfrm>
            <a:off x="13464966" y="6919749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D6E69-75B6-4AB8-BCBA-4324850C4C54}"/>
              </a:ext>
            </a:extLst>
          </p:cNvPr>
          <p:cNvSpPr/>
          <p:nvPr/>
        </p:nvSpPr>
        <p:spPr>
          <a:xfrm>
            <a:off x="2948129" y="3230339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EBEE65-6463-48CF-B71E-615B8CED2B3B}"/>
              </a:ext>
            </a:extLst>
          </p:cNvPr>
          <p:cNvSpPr/>
          <p:nvPr/>
        </p:nvSpPr>
        <p:spPr>
          <a:xfrm>
            <a:off x="1989489" y="6987951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1728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11778" y="-2667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1743320" y="2809475"/>
            <a:ext cx="5354479" cy="10680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403"/>
              </a:lnSpc>
              <a:spcBef>
                <a:spcPct val="0"/>
              </a:spcBef>
            </a:pPr>
            <a:r>
              <a:rPr lang="en-US" sz="30288" dirty="0">
                <a:solidFill>
                  <a:srgbClr val="9DD193"/>
                </a:solidFill>
                <a:latin typeface="League Spartan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0810" y="3664725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85766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468057"/>
              </p:ext>
            </p:extLst>
          </p:nvPr>
        </p:nvGraphicFramePr>
        <p:xfrm>
          <a:off x="1499426" y="1738666"/>
          <a:ext cx="1091875" cy="8454067"/>
        </p:xfrm>
        <a:graphic>
          <a:graphicData uri="http://schemas.openxmlformats.org/drawingml/2006/table">
            <a:tbl>
              <a:tblPr/>
              <a:tblGrid>
                <a:gridCol w="1091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اول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ژانویه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فوریه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مارس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217571"/>
              </p:ext>
            </p:extLst>
          </p:nvPr>
        </p:nvGraphicFramePr>
        <p:xfrm>
          <a:off x="5402576" y="1550581"/>
          <a:ext cx="1091875" cy="8687262"/>
        </p:xfrm>
        <a:graphic>
          <a:graphicData uri="http://schemas.openxmlformats.org/drawingml/2006/table">
            <a:tbl>
              <a:tblPr/>
              <a:tblGrid>
                <a:gridCol w="1091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دوم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آوریل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ممکن است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ژوئن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816290"/>
              </p:ext>
            </p:extLst>
          </p:nvPr>
        </p:nvGraphicFramePr>
        <p:xfrm>
          <a:off x="9143032" y="1763244"/>
          <a:ext cx="1091875" cy="8454067"/>
        </p:xfrm>
        <a:graphic>
          <a:graphicData uri="http://schemas.openxmlformats.org/drawingml/2006/table">
            <a:tbl>
              <a:tblPr/>
              <a:tblGrid>
                <a:gridCol w="1091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سوم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جولای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مرداد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سپتامبر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275654"/>
              </p:ext>
            </p:extLst>
          </p:nvPr>
        </p:nvGraphicFramePr>
        <p:xfrm>
          <a:off x="13133630" y="1783776"/>
          <a:ext cx="1091875" cy="8454067"/>
        </p:xfrm>
        <a:graphic>
          <a:graphicData uri="http://schemas.openxmlformats.org/drawingml/2006/table">
            <a:tbl>
              <a:tblPr/>
              <a:tblGrid>
                <a:gridCol w="1091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چهارم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اکتبر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نوامبر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دسامبر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0" y="0"/>
            <a:ext cx="1284636" cy="10287000"/>
            <a:chOff x="0" y="0"/>
            <a:chExt cx="338340" cy="27093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8340" cy="2709333"/>
            </a:xfrm>
            <a:custGeom>
              <a:avLst/>
              <a:gdLst/>
              <a:ahLst/>
              <a:cxnLst/>
              <a:rect l="l" t="t" r="r" b="b"/>
              <a:pathLst>
                <a:path w="338340" h="2709333">
                  <a:moveTo>
                    <a:pt x="0" y="0"/>
                  </a:moveTo>
                  <a:lnTo>
                    <a:pt x="338340" y="0"/>
                  </a:lnTo>
                  <a:lnTo>
                    <a:pt x="33834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3834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045363" y="49157"/>
            <a:ext cx="13902214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</a:pPr>
            <a:r>
              <a:rPr lang="fa-IR" sz="6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63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0" y="0"/>
            <a:ext cx="1303686" cy="11358113"/>
            <a:chOff x="0" y="0"/>
            <a:chExt cx="1738248" cy="15144151"/>
          </a:xfrm>
        </p:grpSpPr>
        <p:sp>
          <p:nvSpPr>
            <p:cNvPr id="12" name="Freeform 12"/>
            <p:cNvSpPr/>
            <p:nvPr/>
          </p:nvSpPr>
          <p:spPr>
            <a:xfrm rot="-10800000">
              <a:off x="0" y="0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10800000">
              <a:off x="12700" y="3773338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7"/>
                  </a:lnTo>
                  <a:lnTo>
                    <a:pt x="0" y="3824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-10800000">
              <a:off x="25400" y="7546675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 rot="-10800000">
              <a:off x="38100" y="11320013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6974789" y="38100"/>
            <a:ext cx="1284636" cy="10287000"/>
            <a:chOff x="0" y="0"/>
            <a:chExt cx="338340" cy="270933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38340" cy="2709333"/>
            </a:xfrm>
            <a:custGeom>
              <a:avLst/>
              <a:gdLst/>
              <a:ahLst/>
              <a:cxnLst/>
              <a:rect l="l" t="t" r="r" b="b"/>
              <a:pathLst>
                <a:path w="338340" h="2709333">
                  <a:moveTo>
                    <a:pt x="0" y="0"/>
                  </a:moveTo>
                  <a:lnTo>
                    <a:pt x="338340" y="0"/>
                  </a:lnTo>
                  <a:lnTo>
                    <a:pt x="33834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3834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6955739" y="0"/>
            <a:ext cx="1303686" cy="11358113"/>
            <a:chOff x="0" y="0"/>
            <a:chExt cx="1738248" cy="15144151"/>
          </a:xfrm>
        </p:grpSpPr>
        <p:sp>
          <p:nvSpPr>
            <p:cNvPr id="20" name="Freeform 20"/>
            <p:cNvSpPr/>
            <p:nvPr/>
          </p:nvSpPr>
          <p:spPr>
            <a:xfrm rot="-10800000">
              <a:off x="0" y="0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10800000">
              <a:off x="12700" y="3773338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7"/>
                  </a:lnTo>
                  <a:lnTo>
                    <a:pt x="0" y="3824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-10800000">
              <a:off x="25400" y="7546675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 rot="-10800000">
              <a:off x="38100" y="11320013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sp>
        <p:nvSpPr>
          <p:cNvPr id="24" name="AutoShape 24"/>
          <p:cNvSpPr/>
          <p:nvPr/>
        </p:nvSpPr>
        <p:spPr>
          <a:xfrm>
            <a:off x="8458200" y="1434051"/>
            <a:ext cx="7739459" cy="0"/>
          </a:xfrm>
          <a:prstGeom prst="line">
            <a:avLst/>
          </a:prstGeom>
          <a:ln w="190500" cap="rnd">
            <a:solidFill>
              <a:srgbClr val="9DD193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555" r="5555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8850351"/>
            <a:ext cx="18288000" cy="1436649"/>
            <a:chOff x="0" y="0"/>
            <a:chExt cx="4816593" cy="3783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78377"/>
            </a:xfrm>
            <a:custGeom>
              <a:avLst/>
              <a:gdLst/>
              <a:ahLst/>
              <a:cxnLst/>
              <a:rect l="l" t="t" r="r" b="b"/>
              <a:pathLst>
                <a:path w="4816592" h="378377">
                  <a:moveTo>
                    <a:pt x="0" y="0"/>
                  </a:moveTo>
                  <a:lnTo>
                    <a:pt x="4816592" y="0"/>
                  </a:lnTo>
                  <a:lnTo>
                    <a:pt x="4816592" y="378377"/>
                  </a:lnTo>
                  <a:lnTo>
                    <a:pt x="0" y="378377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426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203217" y="9248775"/>
            <a:ext cx="11666612" cy="69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400"/>
              </a:lnSpc>
            </a:pPr>
            <a:r>
              <a:rPr lang="fa-IR" sz="45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یک عنوان در اینجا بنویسید</a:t>
            </a:r>
            <a:endParaRPr lang="en-US" sz="45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637A576-D379-4D51-A362-38B620DD2615}"/>
              </a:ext>
            </a:extLst>
          </p:cNvPr>
          <p:cNvSpPr/>
          <p:nvPr/>
        </p:nvSpPr>
        <p:spPr>
          <a:xfrm>
            <a:off x="5910925" y="7458910"/>
            <a:ext cx="10624508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22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802915CC-9F4B-4B4D-B96B-106B30F93632}"/>
              </a:ext>
            </a:extLst>
          </p:cNvPr>
          <p:cNvSpPr/>
          <p:nvPr/>
        </p:nvSpPr>
        <p:spPr>
          <a:xfrm>
            <a:off x="6006569" y="7502037"/>
            <a:ext cx="1422981" cy="1422981"/>
          </a:xfrm>
          <a:prstGeom prst="pi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A902D-8F88-4968-93AD-3FE298F0932D}"/>
              </a:ext>
            </a:extLst>
          </p:cNvPr>
          <p:cNvSpPr/>
          <p:nvPr/>
        </p:nvSpPr>
        <p:spPr>
          <a:xfrm>
            <a:off x="5910925" y="2728391"/>
            <a:ext cx="10624508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22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Partial Circle 1">
            <a:extLst>
              <a:ext uri="{FF2B5EF4-FFF2-40B4-BE49-F238E27FC236}">
                <a16:creationId xmlns:a16="http://schemas.microsoft.com/office/drawing/2014/main" id="{45AA9334-921E-4102-9B8C-0444C508F784}"/>
              </a:ext>
            </a:extLst>
          </p:cNvPr>
          <p:cNvSpPr/>
          <p:nvPr/>
        </p:nvSpPr>
        <p:spPr>
          <a:xfrm>
            <a:off x="6006569" y="2769219"/>
            <a:ext cx="1422981" cy="1422981"/>
          </a:xfrm>
          <a:prstGeom prst="pie">
            <a:avLst>
              <a:gd name="adj1" fmla="val 10782339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19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0DB26A6-78D6-4AE0-A1EB-2EDDEDA7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85249" y="3381698"/>
            <a:ext cx="4969488" cy="4969488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55875A4-2BBE-4834-B6E0-81A1EF7834ED}"/>
              </a:ext>
            </a:extLst>
          </p:cNvPr>
          <p:cNvSpPr/>
          <p:nvPr/>
        </p:nvSpPr>
        <p:spPr>
          <a:xfrm>
            <a:off x="6954977" y="5091350"/>
            <a:ext cx="9580455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36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2D5BAC7-1D2F-47D6-9054-F92CF915FDC0}"/>
              </a:ext>
            </a:extLst>
          </p:cNvPr>
          <p:cNvSpPr/>
          <p:nvPr/>
        </p:nvSpPr>
        <p:spPr>
          <a:xfrm>
            <a:off x="1662951" y="2268845"/>
            <a:ext cx="7137609" cy="7137609"/>
          </a:xfrm>
          <a:prstGeom prst="arc">
            <a:avLst>
              <a:gd name="adj1" fmla="val 16200000"/>
              <a:gd name="adj2" fmla="val 53936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BE01E-8E59-4B4C-A71C-BDCDC2564D00}"/>
              </a:ext>
            </a:extLst>
          </p:cNvPr>
          <p:cNvSpPr/>
          <p:nvPr/>
        </p:nvSpPr>
        <p:spPr>
          <a:xfrm>
            <a:off x="6094606" y="2857256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D68693D-1F09-4046-8A44-A5B4F9DB8B02}"/>
              </a:ext>
            </a:extLst>
          </p:cNvPr>
          <p:cNvSpPr/>
          <p:nvPr/>
        </p:nvSpPr>
        <p:spPr>
          <a:xfrm>
            <a:off x="6094606" y="7590074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DBEDE7E-520B-4881-8E07-F2F2206A29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89117" y="3058799"/>
            <a:ext cx="683957" cy="84382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41D7083-48F7-4603-AA0F-EC016CD6B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89117" y="7791617"/>
            <a:ext cx="683957" cy="843822"/>
          </a:xfrm>
          <a:prstGeom prst="rect">
            <a:avLst/>
          </a:prstGeom>
        </p:spPr>
      </p:pic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4CA50AC-BD22-49DB-A7D7-B17E2B71A235}"/>
              </a:ext>
            </a:extLst>
          </p:cNvPr>
          <p:cNvSpPr/>
          <p:nvPr/>
        </p:nvSpPr>
        <p:spPr>
          <a:xfrm>
            <a:off x="7025682" y="5134478"/>
            <a:ext cx="1422981" cy="1422981"/>
          </a:xfrm>
          <a:prstGeom prst="pie">
            <a:avLst>
              <a:gd name="adj1" fmla="val 537024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35EE6CC-FB4D-4AFE-877B-D8F00C698DEF}"/>
              </a:ext>
            </a:extLst>
          </p:cNvPr>
          <p:cNvSpPr/>
          <p:nvPr/>
        </p:nvSpPr>
        <p:spPr>
          <a:xfrm>
            <a:off x="7113719" y="5222515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833FB66-71F8-4D7E-BD1B-A0E4147D0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95196" y="5424057"/>
            <a:ext cx="683957" cy="8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987800"/>
            <a:ext cx="18288000" cy="2029211"/>
            <a:chOff x="0" y="0"/>
            <a:chExt cx="4816593" cy="53444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534442"/>
            </a:xfrm>
            <a:custGeom>
              <a:avLst/>
              <a:gdLst/>
              <a:ahLst/>
              <a:cxnLst/>
              <a:rect l="l" t="t" r="r" b="b"/>
              <a:pathLst>
                <a:path w="4816592" h="534442">
                  <a:moveTo>
                    <a:pt x="0" y="0"/>
                  </a:moveTo>
                  <a:lnTo>
                    <a:pt x="4816592" y="0"/>
                  </a:lnTo>
                  <a:lnTo>
                    <a:pt x="4816592" y="534442"/>
                  </a:lnTo>
                  <a:lnTo>
                    <a:pt x="0" y="534442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5820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76404" y="4451350"/>
            <a:ext cx="5496896" cy="5245100"/>
            <a:chOff x="0" y="0"/>
            <a:chExt cx="1447742" cy="13814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395552" y="4451350"/>
            <a:ext cx="5496896" cy="5245100"/>
            <a:chOff x="0" y="0"/>
            <a:chExt cx="1447742" cy="138142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114701" y="4451350"/>
            <a:ext cx="5496896" cy="5245100"/>
            <a:chOff x="0" y="0"/>
            <a:chExt cx="1447742" cy="138142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563642" y="863600"/>
            <a:ext cx="1316071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نحوه استفاده از این ارائه</a:t>
            </a:r>
            <a:endParaRPr lang="en-US" sz="8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4201" y="5559425"/>
            <a:ext cx="5141301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500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54201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در اینجا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71760" y="5559425"/>
            <a:ext cx="5141301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573349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در اینجا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292498" y="5534025"/>
            <a:ext cx="5141301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292498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در اینجا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 rot="10723256">
            <a:off x="14351893" y="5938991"/>
            <a:ext cx="3773612" cy="4487943"/>
          </a:xfrm>
          <a:custGeom>
            <a:avLst/>
            <a:gdLst/>
            <a:ahLst/>
            <a:cxnLst/>
            <a:rect l="l" t="t" r="r" b="b"/>
            <a:pathLst>
              <a:path w="3773612" h="4487943">
                <a:moveTo>
                  <a:pt x="0" y="0"/>
                </a:moveTo>
                <a:lnTo>
                  <a:pt x="3773612" y="0"/>
                </a:lnTo>
                <a:lnTo>
                  <a:pt x="3773612" y="4487943"/>
                </a:lnTo>
                <a:lnTo>
                  <a:pt x="0" y="4487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3" name="Freeform 23"/>
          <p:cNvSpPr/>
          <p:nvPr/>
        </p:nvSpPr>
        <p:spPr>
          <a:xfrm>
            <a:off x="221640" y="3447698"/>
            <a:ext cx="3492489" cy="4153604"/>
          </a:xfrm>
          <a:custGeom>
            <a:avLst/>
            <a:gdLst/>
            <a:ahLst/>
            <a:cxnLst/>
            <a:rect l="l" t="t" r="r" b="b"/>
            <a:pathLst>
              <a:path w="3492489" h="4153604">
                <a:moveTo>
                  <a:pt x="0" y="0"/>
                </a:moveTo>
                <a:lnTo>
                  <a:pt x="3492489" y="0"/>
                </a:lnTo>
                <a:lnTo>
                  <a:pt x="3492489" y="4153604"/>
                </a:lnTo>
                <a:lnTo>
                  <a:pt x="0" y="4153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015492"/>
            <a:ext cx="5365076" cy="7271508"/>
            <a:chOff x="0" y="0"/>
            <a:chExt cx="7153435" cy="9695344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25405" r="25405"/>
            <a:stretch>
              <a:fillRect/>
            </a:stretch>
          </p:blipFill>
          <p:spPr>
            <a:xfrm>
              <a:off x="0" y="0"/>
              <a:ext cx="7153435" cy="9695344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12922924" y="0"/>
            <a:ext cx="5365076" cy="5102502"/>
            <a:chOff x="0" y="0"/>
            <a:chExt cx="7153435" cy="6803336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7153435" cy="6803336"/>
            </a:xfrm>
            <a:prstGeom prst="rect">
              <a:avLst/>
            </a:prstGeom>
            <a:solidFill>
              <a:srgbClr val="65BB8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2925425" y="5328093"/>
            <a:ext cx="5365076" cy="4958907"/>
            <a:chOff x="0" y="0"/>
            <a:chExt cx="7153435" cy="661187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 l="13936" r="13936"/>
            <a:stretch>
              <a:fillRect/>
            </a:stretch>
          </p:blipFill>
          <p:spPr>
            <a:xfrm>
              <a:off x="0" y="0"/>
              <a:ext cx="7153435" cy="6611876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5552028" y="0"/>
            <a:ext cx="7183944" cy="5102502"/>
            <a:chOff x="0" y="0"/>
            <a:chExt cx="9578592" cy="6803336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 l="10402" r="10402"/>
            <a:stretch>
              <a:fillRect/>
            </a:stretch>
          </p:blipFill>
          <p:spPr>
            <a:xfrm>
              <a:off x="0" y="0"/>
              <a:ext cx="9578592" cy="6803336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>
            <a:off x="0" y="0"/>
            <a:ext cx="5361528" cy="2844913"/>
            <a:chOff x="0" y="0"/>
            <a:chExt cx="7148704" cy="3793217"/>
          </a:xfrm>
        </p:grpSpPr>
        <p:sp>
          <p:nvSpPr>
            <p:cNvPr id="12" name="AutoShape 12"/>
            <p:cNvSpPr/>
            <p:nvPr/>
          </p:nvSpPr>
          <p:spPr>
            <a:xfrm>
              <a:off x="0" y="0"/>
              <a:ext cx="7148704" cy="3793217"/>
            </a:xfrm>
            <a:prstGeom prst="rect">
              <a:avLst/>
            </a:prstGeom>
            <a:solidFill>
              <a:srgbClr val="2C6E4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553279" y="5328093"/>
            <a:ext cx="7183944" cy="5102502"/>
            <a:chOff x="0" y="0"/>
            <a:chExt cx="9578592" cy="6803336"/>
          </a:xfrm>
        </p:grpSpPr>
        <p:sp>
          <p:nvSpPr>
            <p:cNvPr id="14" name="AutoShape 14"/>
            <p:cNvSpPr/>
            <p:nvPr/>
          </p:nvSpPr>
          <p:spPr>
            <a:xfrm>
              <a:off x="0" y="0"/>
              <a:ext cx="9578592" cy="6803336"/>
            </a:xfrm>
            <a:prstGeom prst="rect">
              <a:avLst/>
            </a:prstGeom>
            <a:solidFill>
              <a:srgbClr val="9DD193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8733200" y="8302468"/>
            <a:ext cx="1024672" cy="993932"/>
          </a:xfrm>
          <a:custGeom>
            <a:avLst/>
            <a:gdLst/>
            <a:ahLst/>
            <a:cxnLst/>
            <a:rect l="l" t="t" r="r" b="b"/>
            <a:pathLst>
              <a:path w="1024672" h="993932">
                <a:moveTo>
                  <a:pt x="0" y="0"/>
                </a:moveTo>
                <a:lnTo>
                  <a:pt x="1024672" y="0"/>
                </a:lnTo>
                <a:lnTo>
                  <a:pt x="1024672" y="993932"/>
                </a:lnTo>
                <a:lnTo>
                  <a:pt x="0" y="99393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98852" y="310170"/>
            <a:ext cx="3277274" cy="4425012"/>
          </a:xfrm>
          <a:custGeom>
            <a:avLst/>
            <a:gdLst/>
            <a:ahLst/>
            <a:cxnLst/>
            <a:rect l="l" t="t" r="r" b="b"/>
            <a:pathLst>
              <a:path w="3277274" h="4425012">
                <a:moveTo>
                  <a:pt x="0" y="0"/>
                </a:moveTo>
                <a:lnTo>
                  <a:pt x="3277274" y="0"/>
                </a:lnTo>
                <a:lnTo>
                  <a:pt x="3277274" y="4425012"/>
                </a:lnTo>
                <a:lnTo>
                  <a:pt x="0" y="44250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5400000">
            <a:off x="1485387" y="-1175217"/>
            <a:ext cx="2377956" cy="5348730"/>
          </a:xfrm>
          <a:custGeom>
            <a:avLst/>
            <a:gdLst/>
            <a:ahLst/>
            <a:cxnLst/>
            <a:rect l="l" t="t" r="r" b="b"/>
            <a:pathLst>
              <a:path w="2377956" h="5348730">
                <a:moveTo>
                  <a:pt x="0" y="0"/>
                </a:moveTo>
                <a:lnTo>
                  <a:pt x="2377956" y="0"/>
                </a:lnTo>
                <a:lnTo>
                  <a:pt x="2377956" y="5348730"/>
                </a:lnTo>
                <a:lnTo>
                  <a:pt x="0" y="534873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6477000" y="6618234"/>
            <a:ext cx="5334000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fa-IR" sz="36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برایش کپشن بنویس</a:t>
            </a:r>
          </a:p>
          <a:p>
            <a:pPr algn="ctr">
              <a:lnSpc>
                <a:spcPts val="5040"/>
              </a:lnSpc>
            </a:pPr>
            <a:r>
              <a:rPr lang="fa-IR" sz="36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  عکس ها.</a:t>
            </a:r>
            <a:endParaRPr lang="en-US" sz="36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BAFC4-21D3-4D61-B76B-593D8B754781}"/>
              </a:ext>
            </a:extLst>
          </p:cNvPr>
          <p:cNvGrpSpPr/>
          <p:nvPr/>
        </p:nvGrpSpPr>
        <p:grpSpPr>
          <a:xfrm>
            <a:off x="1463448" y="9315666"/>
            <a:ext cx="1702254" cy="486948"/>
            <a:chOff x="4103688" y="-2378075"/>
            <a:chExt cx="1309687" cy="374650"/>
          </a:xfrm>
          <a:solidFill>
            <a:schemeClr val="bg1"/>
          </a:solidFill>
        </p:grpSpPr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A6BB8777-C4D6-4B6F-8A5B-CFB3C498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4455DA79-2239-42AD-8181-182AAAB85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EA66BB8-612B-4AAA-BA66-3694A355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4704DF69-B04F-4BE6-A513-3FB9DE43F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D3519ECF-126F-44DD-B5E7-8BD4F6DE1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40245347-0E25-496F-8C3C-B88B99BE8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7F8443EB-173D-45C6-B6E0-357FA3A9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8" name="Rectangle 261">
              <a:extLst>
                <a:ext uri="{FF2B5EF4-FFF2-40B4-BE49-F238E27FC236}">
                  <a16:creationId xmlns:a16="http://schemas.microsoft.com/office/drawing/2014/main" id="{F58AA857-947A-41D0-8991-1A6CDD0AB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20F1A25B-5C1C-4BF8-9EA6-6E0CE967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21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D057D9E2-6941-4B8D-972B-400B042966CB}"/>
              </a:ext>
            </a:extLst>
          </p:cNvPr>
          <p:cNvSpPr/>
          <p:nvPr/>
        </p:nvSpPr>
        <p:spPr>
          <a:xfrm>
            <a:off x="1510822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01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75AE2F-0AAB-4F61-B54E-6F249492E76A}"/>
              </a:ext>
            </a:extLst>
          </p:cNvPr>
          <p:cNvSpPr/>
          <p:nvPr/>
        </p:nvSpPr>
        <p:spPr>
          <a:xfrm>
            <a:off x="1510819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B238ECBD-50A9-49A3-BF97-B45CF7CFA816}"/>
              </a:ext>
            </a:extLst>
          </p:cNvPr>
          <p:cNvSpPr/>
          <p:nvPr/>
        </p:nvSpPr>
        <p:spPr>
          <a:xfrm>
            <a:off x="7069979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B04E740-068A-4386-B834-32C596F54FD4}"/>
              </a:ext>
            </a:extLst>
          </p:cNvPr>
          <p:cNvSpPr/>
          <p:nvPr/>
        </p:nvSpPr>
        <p:spPr>
          <a:xfrm>
            <a:off x="7069976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C29EC768-34FC-4DE0-B867-37F4D8C6349E}"/>
              </a:ext>
            </a:extLst>
          </p:cNvPr>
          <p:cNvSpPr/>
          <p:nvPr/>
        </p:nvSpPr>
        <p:spPr>
          <a:xfrm>
            <a:off x="12629138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9C76E4-0B3F-4D17-AAFC-7A0208340691}"/>
              </a:ext>
            </a:extLst>
          </p:cNvPr>
          <p:cNvSpPr/>
          <p:nvPr/>
        </p:nvSpPr>
        <p:spPr>
          <a:xfrm>
            <a:off x="12629135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F9F8B2D-38C9-4F30-98E0-4EB0F5C161A3}"/>
              </a:ext>
            </a:extLst>
          </p:cNvPr>
          <p:cNvSpPr/>
          <p:nvPr/>
        </p:nvSpPr>
        <p:spPr>
          <a:xfrm>
            <a:off x="6315162" y="5232585"/>
            <a:ext cx="1268817" cy="126881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43CB3D0-CD0C-4AE7-91B0-89A111441479}"/>
              </a:ext>
            </a:extLst>
          </p:cNvPr>
          <p:cNvSpPr/>
          <p:nvPr/>
        </p:nvSpPr>
        <p:spPr>
          <a:xfrm>
            <a:off x="11874320" y="5232585"/>
            <a:ext cx="1268817" cy="126881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CBF648-1615-48FB-935F-AA476342DD4D}"/>
              </a:ext>
            </a:extLst>
          </p:cNvPr>
          <p:cNvGrpSpPr/>
          <p:nvPr/>
        </p:nvGrpSpPr>
        <p:grpSpPr>
          <a:xfrm>
            <a:off x="6736673" y="5675529"/>
            <a:ext cx="425796" cy="382929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CE64A915-293D-4CF9-95B3-9EDA030BE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6ADB40D-FF99-44F0-82BC-6372FABE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1BEB06-E99E-45A4-8EF3-355C55570D0F}"/>
              </a:ext>
            </a:extLst>
          </p:cNvPr>
          <p:cNvGrpSpPr/>
          <p:nvPr/>
        </p:nvGrpSpPr>
        <p:grpSpPr>
          <a:xfrm>
            <a:off x="12295830" y="5675529"/>
            <a:ext cx="425796" cy="382929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6" name="Freeform 251">
              <a:extLst>
                <a:ext uri="{FF2B5EF4-FFF2-40B4-BE49-F238E27FC236}">
                  <a16:creationId xmlns:a16="http://schemas.microsoft.com/office/drawing/2014/main" id="{10CB2AC4-5B3E-4B4B-90E2-C1A4C343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62C5F108-2582-4D9A-8732-384D2B8C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611E86FE-7061-43B6-BE68-0774B6BA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3642" y="3681150"/>
            <a:ext cx="1752702" cy="175270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FE73E1-22D4-4C6A-A687-3D09D01E3A72}"/>
              </a:ext>
            </a:extLst>
          </p:cNvPr>
          <p:cNvSpPr/>
          <p:nvPr/>
        </p:nvSpPr>
        <p:spPr>
          <a:xfrm>
            <a:off x="1907144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7DF31C-E43A-4E54-9FDD-FED903C06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52796" y="3681150"/>
            <a:ext cx="1752702" cy="1752702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8CE59DE-7E88-46AB-A142-0A571C6BD861}"/>
              </a:ext>
            </a:extLst>
          </p:cNvPr>
          <p:cNvSpPr/>
          <p:nvPr/>
        </p:nvSpPr>
        <p:spPr>
          <a:xfrm>
            <a:off x="7466300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24190E6-84B3-43FA-87C7-804DF513EE27}"/>
              </a:ext>
            </a:extLst>
          </p:cNvPr>
          <p:cNvSpPr/>
          <p:nvPr/>
        </p:nvSpPr>
        <p:spPr>
          <a:xfrm>
            <a:off x="13025459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C60944C-EE8A-46F3-9604-7FD23FE19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577985" y="3681151"/>
            <a:ext cx="1420646" cy="17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77" b="-92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291056" y="0"/>
            <a:ext cx="9705889" cy="10287000"/>
            <a:chOff x="0" y="0"/>
            <a:chExt cx="255628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56284" cy="2709333"/>
            </a:xfrm>
            <a:custGeom>
              <a:avLst/>
              <a:gdLst/>
              <a:ahLst/>
              <a:cxnLst/>
              <a:rect l="l" t="t" r="r" b="b"/>
              <a:pathLst>
                <a:path w="2556284" h="2709333">
                  <a:moveTo>
                    <a:pt x="0" y="0"/>
                  </a:moveTo>
                  <a:lnTo>
                    <a:pt x="2556284" y="0"/>
                  </a:lnTo>
                  <a:lnTo>
                    <a:pt x="25562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55628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 rot="5400000">
            <a:off x="2599586" y="1691469"/>
            <a:ext cx="13088827" cy="9705889"/>
          </a:xfrm>
          <a:custGeom>
            <a:avLst/>
            <a:gdLst/>
            <a:ahLst/>
            <a:cxnLst/>
            <a:rect l="l" t="t" r="r" b="b"/>
            <a:pathLst>
              <a:path w="13088827" h="9705889">
                <a:moveTo>
                  <a:pt x="0" y="0"/>
                </a:moveTo>
                <a:lnTo>
                  <a:pt x="13088828" y="0"/>
                </a:lnTo>
                <a:lnTo>
                  <a:pt x="13088828" y="9705889"/>
                </a:lnTo>
                <a:lnTo>
                  <a:pt x="0" y="97058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5000"/>
            </a:blip>
            <a:stretch>
              <a:fillRect l="-8969" r="-8969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497507" y="7863185"/>
            <a:ext cx="1292986" cy="1254197"/>
          </a:xfrm>
          <a:custGeom>
            <a:avLst/>
            <a:gdLst/>
            <a:ahLst/>
            <a:cxnLst/>
            <a:rect l="l" t="t" r="r" b="b"/>
            <a:pathLst>
              <a:path w="1292986" h="1254197">
                <a:moveTo>
                  <a:pt x="0" y="0"/>
                </a:moveTo>
                <a:lnTo>
                  <a:pt x="1292986" y="0"/>
                </a:lnTo>
                <a:lnTo>
                  <a:pt x="1292986" y="1254196"/>
                </a:lnTo>
                <a:lnTo>
                  <a:pt x="0" y="12541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291050" y="3762375"/>
            <a:ext cx="9705889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fa-IR" sz="66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با تشکر از شما دوستان عزیز ...!</a:t>
            </a:r>
            <a:endParaRPr lang="en-US" sz="66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03818" y="5540218"/>
            <a:ext cx="6880363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اینجا یک بیانیه پایانی یا فراخوان برای اقدام بنویسید.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AF11A-60B2-4EF8-A0FA-F778C8D3B3EC}"/>
              </a:ext>
            </a:extLst>
          </p:cNvPr>
          <p:cNvSpPr/>
          <p:nvPr/>
        </p:nvSpPr>
        <p:spPr>
          <a:xfrm>
            <a:off x="1697513" y="2339478"/>
            <a:ext cx="5055546" cy="703076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23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9F0B78F-3BAE-426E-BA4B-F7AC249FD4B3}"/>
              </a:ext>
            </a:extLst>
          </p:cNvPr>
          <p:cNvSpPr/>
          <p:nvPr/>
        </p:nvSpPr>
        <p:spPr>
          <a:xfrm>
            <a:off x="7778160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Rectangle: Top Corners Rounded 57">
            <a:extLst>
              <a:ext uri="{FF2B5EF4-FFF2-40B4-BE49-F238E27FC236}">
                <a16:creationId xmlns:a16="http://schemas.microsoft.com/office/drawing/2014/main" id="{CB7E8F77-5AFE-4324-B500-0F213085CA47}"/>
              </a:ext>
            </a:extLst>
          </p:cNvPr>
          <p:cNvSpPr/>
          <p:nvPr/>
        </p:nvSpPr>
        <p:spPr>
          <a:xfrm>
            <a:off x="7778160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700" b="1" dirty="0">
                <a:cs typeface="B Nazanin" panose="00000400000000000000" pitchFamily="2" charset="-78"/>
              </a:rPr>
              <a:t>لورم اپیسوم</a:t>
            </a:r>
            <a:endParaRPr lang="en-ID" sz="2700" b="1" dirty="0">
              <a:cs typeface="B Nazanin" panose="00000400000000000000" pitchFamily="2" charset="-78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7E8821-3AF9-4E46-AF31-490F359B2DC5}"/>
              </a:ext>
            </a:extLst>
          </p:cNvPr>
          <p:cNvSpPr/>
          <p:nvPr/>
        </p:nvSpPr>
        <p:spPr>
          <a:xfrm>
            <a:off x="12780789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2BC86CD5-D475-4A74-ADE3-2CBB6E4BD163}"/>
              </a:ext>
            </a:extLst>
          </p:cNvPr>
          <p:cNvSpPr/>
          <p:nvPr/>
        </p:nvSpPr>
        <p:spPr>
          <a:xfrm>
            <a:off x="12780789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700" b="1" dirty="0">
                <a:cs typeface="B Nazanin" panose="00000400000000000000" pitchFamily="2" charset="-78"/>
              </a:rPr>
              <a:t>لورم اپیسوم</a:t>
            </a:r>
            <a:endParaRPr lang="en-ID" sz="270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9966A5-B074-47EE-8C3A-4A38FB5BF375}"/>
              </a:ext>
            </a:extLst>
          </p:cNvPr>
          <p:cNvSpPr/>
          <p:nvPr/>
        </p:nvSpPr>
        <p:spPr>
          <a:xfrm>
            <a:off x="1790462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53340E-A46E-4C9D-8BC5-BA916DA4340E}"/>
              </a:ext>
            </a:extLst>
          </p:cNvPr>
          <p:cNvGrpSpPr/>
          <p:nvPr/>
        </p:nvGrpSpPr>
        <p:grpSpPr>
          <a:xfrm>
            <a:off x="3917843" y="7029530"/>
            <a:ext cx="614886" cy="688854"/>
            <a:chOff x="6005177" y="5895031"/>
            <a:chExt cx="253382" cy="283863"/>
          </a:xfrm>
        </p:grpSpPr>
        <p:sp>
          <p:nvSpPr>
            <p:cNvPr id="40" name="Freeform 255">
              <a:extLst>
                <a:ext uri="{FF2B5EF4-FFF2-40B4-BE49-F238E27FC236}">
                  <a16:creationId xmlns:a16="http://schemas.microsoft.com/office/drawing/2014/main" id="{02C1FA69-68A8-42AA-B860-DC8449F0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id="{A458F6FE-00A4-44CC-B573-5E9F43FA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EC45AFA2-937A-483A-A968-B9EC982F08FF}"/>
              </a:ext>
            </a:extLst>
          </p:cNvPr>
          <p:cNvSpPr/>
          <p:nvPr/>
        </p:nvSpPr>
        <p:spPr>
          <a:xfrm>
            <a:off x="1962438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CFC5A-A14A-48F1-9660-ABD118FB6D2D}"/>
              </a:ext>
            </a:extLst>
          </p:cNvPr>
          <p:cNvGrpSpPr/>
          <p:nvPr/>
        </p:nvGrpSpPr>
        <p:grpSpPr>
          <a:xfrm>
            <a:off x="9905541" y="7029530"/>
            <a:ext cx="614886" cy="688854"/>
            <a:chOff x="6005177" y="5895031"/>
            <a:chExt cx="253382" cy="283863"/>
          </a:xfrm>
        </p:grpSpPr>
        <p:sp>
          <p:nvSpPr>
            <p:cNvPr id="44" name="Freeform 255">
              <a:extLst>
                <a:ext uri="{FF2B5EF4-FFF2-40B4-BE49-F238E27FC236}">
                  <a16:creationId xmlns:a16="http://schemas.microsoft.com/office/drawing/2014/main" id="{4C3E5725-7D26-4AD7-AB60-17F5376B5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5" name="Freeform 256">
              <a:extLst>
                <a:ext uri="{FF2B5EF4-FFF2-40B4-BE49-F238E27FC236}">
                  <a16:creationId xmlns:a16="http://schemas.microsoft.com/office/drawing/2014/main" id="{790FEB70-9768-4B85-A643-1368B7BA7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1509DA6-2628-4367-805D-F28B73997B97}"/>
              </a:ext>
            </a:extLst>
          </p:cNvPr>
          <p:cNvSpPr/>
          <p:nvPr/>
        </p:nvSpPr>
        <p:spPr>
          <a:xfrm>
            <a:off x="7950137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92E5A29-3FB9-4250-B7AC-3FE4008EBB22}"/>
              </a:ext>
            </a:extLst>
          </p:cNvPr>
          <p:cNvGrpSpPr/>
          <p:nvPr/>
        </p:nvGrpSpPr>
        <p:grpSpPr>
          <a:xfrm>
            <a:off x="14908170" y="7029530"/>
            <a:ext cx="614886" cy="688854"/>
            <a:chOff x="6005177" y="5895031"/>
            <a:chExt cx="253382" cy="283863"/>
          </a:xfrm>
        </p:grpSpPr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AFB29494-3811-49C1-B3A3-5703FF51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060815BD-FB5A-4C7D-9941-44F1F5C5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8AEBE3FF-4FAE-4C1E-8B3F-C8F7F2DDB4C6}"/>
              </a:ext>
            </a:extLst>
          </p:cNvPr>
          <p:cNvSpPr/>
          <p:nvPr/>
        </p:nvSpPr>
        <p:spPr>
          <a:xfrm>
            <a:off x="12952766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86006756-F694-4371-96DD-8ED4D25991CB}"/>
              </a:ext>
            </a:extLst>
          </p:cNvPr>
          <p:cNvSpPr/>
          <p:nvPr/>
        </p:nvSpPr>
        <p:spPr>
          <a:xfrm>
            <a:off x="1790462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لورم اپیسوم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271">
            <a:extLst>
              <a:ext uri="{FF2B5EF4-FFF2-40B4-BE49-F238E27FC236}">
                <a16:creationId xmlns:a16="http://schemas.microsoft.com/office/drawing/2014/main" id="{87C421AB-8548-45B0-9A3D-1758F1ACE2F4}"/>
              </a:ext>
            </a:extLst>
          </p:cNvPr>
          <p:cNvSpPr>
            <a:spLocks noEditPoints="1"/>
          </p:cNvSpPr>
          <p:nvPr/>
        </p:nvSpPr>
        <p:spPr bwMode="auto">
          <a:xfrm>
            <a:off x="6886040" y="4811301"/>
            <a:ext cx="666189" cy="666189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938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52192" y="2145479"/>
            <a:ext cx="8506998" cy="8379393"/>
          </a:xfrm>
          <a:custGeom>
            <a:avLst/>
            <a:gdLst/>
            <a:ahLst/>
            <a:cxnLst/>
            <a:rect l="l" t="t" r="r" b="b"/>
            <a:pathLst>
              <a:path w="8506998" h="8379393">
                <a:moveTo>
                  <a:pt x="0" y="0"/>
                </a:moveTo>
                <a:lnTo>
                  <a:pt x="8506998" y="0"/>
                </a:lnTo>
                <a:lnTo>
                  <a:pt x="8506998" y="8379393"/>
                </a:lnTo>
                <a:lnTo>
                  <a:pt x="0" y="83793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0" y="2674902"/>
            <a:ext cx="9144000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49105" y="944528"/>
            <a:ext cx="8794895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200"/>
              </a:lnSpc>
            </a:pPr>
            <a:r>
              <a:rPr lang="fa-IR" sz="8000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در تماس باشید</a:t>
            </a:r>
            <a:endParaRPr lang="en-US" sz="80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66444" y="3625239"/>
            <a:ext cx="7464812" cy="1048385"/>
            <a:chOff x="0" y="-76200"/>
            <a:chExt cx="9953083" cy="1397847"/>
          </a:xfrm>
        </p:grpSpPr>
        <p:sp>
          <p:nvSpPr>
            <p:cNvPr id="7" name="TextBox 7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پست الکترونیک</a:t>
              </a:r>
              <a:endParaRPr lang="en-US" sz="2400" u="none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hello@reallygreatsite.com</a:t>
              </a:r>
              <a:endParaRPr lang="en-US" sz="3500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566444" y="5782408"/>
            <a:ext cx="7464812" cy="1048385"/>
            <a:chOff x="0" y="-76200"/>
            <a:chExt cx="9953083" cy="139784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رسانه های اجتماعی</a:t>
              </a:r>
              <a:endParaRPr lang="en-US" sz="2400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@</a:t>
              </a:r>
              <a:r>
                <a:rPr lang="en-US" sz="3500" dirty="0" err="1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reallygreatsite</a:t>
              </a:r>
              <a:endParaRPr lang="en-US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566444" y="7939577"/>
            <a:ext cx="7464812" cy="1048385"/>
            <a:chOff x="0" y="-76200"/>
            <a:chExt cx="9953083" cy="139784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با ما تماس بگیرید</a:t>
              </a:r>
              <a:endParaRPr lang="en-US" sz="2400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123-456-7890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920376" y="9341530"/>
            <a:ext cx="270999" cy="270999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837826" y="557513"/>
            <a:ext cx="376949" cy="376949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>
                <a:alpha val="57647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7259300" y="8893724"/>
            <a:ext cx="188475" cy="188475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936227" y="2231781"/>
            <a:ext cx="270999" cy="270999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537398" y="7808252"/>
            <a:ext cx="188475" cy="188475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DD193">
                <a:alpha val="57647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6812730" y="934463"/>
            <a:ext cx="188475" cy="188475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7770715" y="6335175"/>
            <a:ext cx="376949" cy="376949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>
                <a:alpha val="57647"/>
              </a:srgb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3207973" y="1697990"/>
            <a:ext cx="270999" cy="270999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3384734" y="7808252"/>
            <a:ext cx="188475" cy="188475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5686"/>
              </a:srgb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5204910" y="286515"/>
            <a:ext cx="459473" cy="459473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25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C1C668-2DBD-43D2-8417-8F4E46A58C37}"/>
              </a:ext>
            </a:extLst>
          </p:cNvPr>
          <p:cNvSpPr/>
          <p:nvPr/>
        </p:nvSpPr>
        <p:spPr>
          <a:xfrm>
            <a:off x="1649754" y="2409498"/>
            <a:ext cx="6200775" cy="334236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D80207-CB4B-405A-97D8-5736CC8622A4}"/>
              </a:ext>
            </a:extLst>
          </p:cNvPr>
          <p:cNvSpPr/>
          <p:nvPr/>
        </p:nvSpPr>
        <p:spPr>
          <a:xfrm>
            <a:off x="2713266" y="2794682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A</a:t>
            </a:r>
            <a:endParaRPr lang="en-ID" sz="4200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720A1F-370F-436A-A3CD-B2D7145193BF}"/>
              </a:ext>
            </a:extLst>
          </p:cNvPr>
          <p:cNvSpPr/>
          <p:nvPr/>
        </p:nvSpPr>
        <p:spPr>
          <a:xfrm>
            <a:off x="4913541" y="2794682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B</a:t>
            </a:r>
            <a:endParaRPr lang="en-ID" sz="4200" dirty="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9546D9-9944-47D2-8FEC-3A1D510C8E7A}"/>
              </a:ext>
            </a:extLst>
          </p:cNvPr>
          <p:cNvSpPr/>
          <p:nvPr/>
        </p:nvSpPr>
        <p:spPr>
          <a:xfrm>
            <a:off x="1649754" y="5972012"/>
            <a:ext cx="6200775" cy="334236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E1D2C9D-15EE-44F1-8835-3603FC0C3D13}"/>
              </a:ext>
            </a:extLst>
          </p:cNvPr>
          <p:cNvSpPr/>
          <p:nvPr/>
        </p:nvSpPr>
        <p:spPr>
          <a:xfrm>
            <a:off x="3892892" y="6357195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C</a:t>
            </a:r>
            <a:endParaRPr lang="en-ID" sz="42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6168D6-EF6B-454B-A931-184F4B41AD5C}"/>
              </a:ext>
            </a:extLst>
          </p:cNvPr>
          <p:cNvGrpSpPr/>
          <p:nvPr/>
        </p:nvGrpSpPr>
        <p:grpSpPr>
          <a:xfrm>
            <a:off x="7850529" y="5232585"/>
            <a:ext cx="1268817" cy="1268817"/>
            <a:chOff x="4210108" y="3488390"/>
            <a:chExt cx="845878" cy="84587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14BDDE-4CCD-455A-9234-98833222C9D6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270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8F89D7E-151B-4C30-98B8-231082E04154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1" name="Freeform 251">
                <a:extLst>
                  <a:ext uri="{FF2B5EF4-FFF2-40B4-BE49-F238E27FC236}">
                    <a16:creationId xmlns:a16="http://schemas.microsoft.com/office/drawing/2014/main" id="{649644CA-45AD-4B3F-A34C-8EE2E13C0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252">
                <a:extLst>
                  <a:ext uri="{FF2B5EF4-FFF2-40B4-BE49-F238E27FC236}">
                    <a16:creationId xmlns:a16="http://schemas.microsoft.com/office/drawing/2014/main" id="{B71D4A75-27F4-46CF-8838-DC324039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20C4E61-68A0-4D80-B093-584FFB3DA374}"/>
              </a:ext>
            </a:extLst>
          </p:cNvPr>
          <p:cNvSpPr/>
          <p:nvPr/>
        </p:nvSpPr>
        <p:spPr>
          <a:xfrm>
            <a:off x="9399218" y="2513952"/>
            <a:ext cx="3285749" cy="66092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7B372C-986F-478F-BBF6-43507D79D7A8}"/>
              </a:ext>
            </a:extLst>
          </p:cNvPr>
          <p:cNvGrpSpPr/>
          <p:nvPr/>
        </p:nvGrpSpPr>
        <p:grpSpPr>
          <a:xfrm>
            <a:off x="12964838" y="5232585"/>
            <a:ext cx="1268817" cy="1268817"/>
            <a:chOff x="4210108" y="3488390"/>
            <a:chExt cx="845878" cy="8458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066B15-9BE1-4C93-AB0F-494A1AF7FEBA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2700">
                <a:cs typeface="B Nazanin" panose="00000400000000000000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362206-3FB5-435B-988C-C58D4AF3833E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6" name="Freeform 251">
                <a:extLst>
                  <a:ext uri="{FF2B5EF4-FFF2-40B4-BE49-F238E27FC236}">
                    <a16:creationId xmlns:a16="http://schemas.microsoft.com/office/drawing/2014/main" id="{EA2BF07A-99B7-44F9-A34F-BC9798B57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52">
                <a:extLst>
                  <a:ext uri="{FF2B5EF4-FFF2-40B4-BE49-F238E27FC236}">
                    <a16:creationId xmlns:a16="http://schemas.microsoft.com/office/drawing/2014/main" id="{D4C9C107-CBB2-4698-9F4B-46F20A9C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2D02E62-FBD0-4559-AFDB-C271286DE727}"/>
              </a:ext>
            </a:extLst>
          </p:cNvPr>
          <p:cNvSpPr/>
          <p:nvPr/>
        </p:nvSpPr>
        <p:spPr>
          <a:xfrm>
            <a:off x="14513527" y="2513952"/>
            <a:ext cx="3285749" cy="66092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نتیجه</a:t>
            </a:r>
            <a:endParaRPr lang="en-ID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618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4744203"/>
            <a:chOff x="0" y="0"/>
            <a:chExt cx="24384000" cy="6325605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30543" b="30543"/>
            <a:stretch>
              <a:fillRect/>
            </a:stretch>
          </p:blipFill>
          <p:spPr>
            <a:xfrm>
              <a:off x="0" y="0"/>
              <a:ext cx="24384000" cy="6325605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865168" y="3284402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9917" b="-991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65168" y="836477"/>
            <a:ext cx="16557663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80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صفحه اعضای تیم را اضافه کنید</a:t>
            </a:r>
            <a:endParaRPr lang="en-US" sz="80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142260" y="2144206"/>
            <a:ext cx="14003480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</a:pPr>
            <a:r>
              <a:rPr lang="fa-IR" sz="3500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85814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25491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5094050" y="3267345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259" b="-3259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322932" y="3250288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4017" t="-9265" r="-31137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551814" y="3233231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616" b="-16218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5814695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454373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043577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683255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272459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912137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r" rtl="1"/>
              <a:t>27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6C5E0-E5C5-4520-B35D-1C7D1846A369}"/>
              </a:ext>
            </a:extLst>
          </p:cNvPr>
          <p:cNvSpPr txBox="1"/>
          <p:nvPr/>
        </p:nvSpPr>
        <p:spPr>
          <a:xfrm>
            <a:off x="1975757" y="3792241"/>
            <a:ext cx="43577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B8F1-BB77-4CA3-9C90-215AAC10E0F3}"/>
              </a:ext>
            </a:extLst>
          </p:cNvPr>
          <p:cNvSpPr txBox="1"/>
          <p:nvPr/>
        </p:nvSpPr>
        <p:spPr>
          <a:xfrm>
            <a:off x="1975757" y="7191670"/>
            <a:ext cx="43577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B2B51-A77F-4907-A789-8E33BCD74C28}"/>
              </a:ext>
            </a:extLst>
          </p:cNvPr>
          <p:cNvSpPr txBox="1"/>
          <p:nvPr/>
        </p:nvSpPr>
        <p:spPr>
          <a:xfrm>
            <a:off x="13083169" y="3792241"/>
            <a:ext cx="4440299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55958D-F6D7-4A68-A160-150A5728C99F}"/>
              </a:ext>
            </a:extLst>
          </p:cNvPr>
          <p:cNvSpPr txBox="1"/>
          <p:nvPr/>
        </p:nvSpPr>
        <p:spPr>
          <a:xfrm>
            <a:off x="13083169" y="7191670"/>
            <a:ext cx="4440299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D6DBD9-F048-4581-AFF5-C47E5C356BC3}"/>
              </a:ext>
            </a:extLst>
          </p:cNvPr>
          <p:cNvSpPr/>
          <p:nvPr/>
        </p:nvSpPr>
        <p:spPr>
          <a:xfrm>
            <a:off x="6803232" y="3208767"/>
            <a:ext cx="2419350" cy="24193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F15C79-4D73-4D74-A00E-43F98125E7C6}"/>
              </a:ext>
            </a:extLst>
          </p:cNvPr>
          <p:cNvSpPr/>
          <p:nvPr/>
        </p:nvSpPr>
        <p:spPr>
          <a:xfrm>
            <a:off x="7127082" y="295189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6F59A3-5685-48D3-834D-1FA48DE1F804}"/>
              </a:ext>
            </a:extLst>
          </p:cNvPr>
          <p:cNvSpPr/>
          <p:nvPr/>
        </p:nvSpPr>
        <p:spPr>
          <a:xfrm>
            <a:off x="6803232" y="6094457"/>
            <a:ext cx="2419350" cy="241935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7F3A4A6-8144-41D9-9325-24B49FF919E9}"/>
              </a:ext>
            </a:extLst>
          </p:cNvPr>
          <p:cNvSpPr/>
          <p:nvPr/>
        </p:nvSpPr>
        <p:spPr>
          <a:xfrm>
            <a:off x="7127082" y="635132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F57533-7578-4A12-B258-7F4562833D91}"/>
              </a:ext>
            </a:extLst>
          </p:cNvPr>
          <p:cNvSpPr/>
          <p:nvPr/>
        </p:nvSpPr>
        <p:spPr>
          <a:xfrm flipH="1">
            <a:off x="10194132" y="3208767"/>
            <a:ext cx="2419350" cy="241935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4732AF-830E-40B1-9890-AD3543AE6A7D}"/>
              </a:ext>
            </a:extLst>
          </p:cNvPr>
          <p:cNvSpPr/>
          <p:nvPr/>
        </p:nvSpPr>
        <p:spPr>
          <a:xfrm flipH="1">
            <a:off x="9870282" y="295189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8DA3677-5DBE-449B-BA98-2E6D43164F90}"/>
              </a:ext>
            </a:extLst>
          </p:cNvPr>
          <p:cNvSpPr/>
          <p:nvPr/>
        </p:nvSpPr>
        <p:spPr>
          <a:xfrm flipH="1">
            <a:off x="10194132" y="6094457"/>
            <a:ext cx="2419350" cy="24193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19EC3-FD59-4DEF-A2E4-AB25BBDECBF7}"/>
              </a:ext>
            </a:extLst>
          </p:cNvPr>
          <p:cNvSpPr/>
          <p:nvPr/>
        </p:nvSpPr>
        <p:spPr>
          <a:xfrm flipH="1">
            <a:off x="9870282" y="635132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BC35A9D-5CAB-44F0-B68A-5260B9A553EE}"/>
              </a:ext>
            </a:extLst>
          </p:cNvPr>
          <p:cNvSpPr/>
          <p:nvPr/>
        </p:nvSpPr>
        <p:spPr>
          <a:xfrm>
            <a:off x="4660108" y="4896107"/>
            <a:ext cx="1673438" cy="714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9F698A-F3E6-4F0B-B5D0-72D904F164EF}"/>
              </a:ext>
            </a:extLst>
          </p:cNvPr>
          <p:cNvSpPr/>
          <p:nvPr/>
        </p:nvSpPr>
        <p:spPr>
          <a:xfrm>
            <a:off x="4660108" y="6755029"/>
            <a:ext cx="1673438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44C2EB-C6C4-4EC0-B46B-10FBF1C77DCF}"/>
              </a:ext>
            </a:extLst>
          </p:cNvPr>
          <p:cNvSpPr/>
          <p:nvPr/>
        </p:nvSpPr>
        <p:spPr>
          <a:xfrm>
            <a:off x="13083169" y="4896107"/>
            <a:ext cx="1673438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B03EE6-DC0C-4D52-8C05-05AF56DF8C72}"/>
              </a:ext>
            </a:extLst>
          </p:cNvPr>
          <p:cNvSpPr/>
          <p:nvPr/>
        </p:nvSpPr>
        <p:spPr>
          <a:xfrm>
            <a:off x="13083169" y="6755029"/>
            <a:ext cx="1673438" cy="714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8" name="Freeform 357">
            <a:extLst>
              <a:ext uri="{FF2B5EF4-FFF2-40B4-BE49-F238E27FC236}">
                <a16:creationId xmlns:a16="http://schemas.microsoft.com/office/drawing/2014/main" id="{CA3C6C29-6E18-45F9-BE2B-322757508D1D}"/>
              </a:ext>
            </a:extLst>
          </p:cNvPr>
          <p:cNvSpPr>
            <a:spLocks noEditPoints="1"/>
          </p:cNvSpPr>
          <p:nvPr/>
        </p:nvSpPr>
        <p:spPr bwMode="auto">
          <a:xfrm>
            <a:off x="7749347" y="3574161"/>
            <a:ext cx="1174821" cy="1174821"/>
          </a:xfrm>
          <a:custGeom>
            <a:avLst/>
            <a:gdLst>
              <a:gd name="T0" fmla="*/ 275 w 900"/>
              <a:gd name="T1" fmla="*/ 777 h 900"/>
              <a:gd name="T2" fmla="*/ 616 w 900"/>
              <a:gd name="T3" fmla="*/ 778 h 900"/>
              <a:gd name="T4" fmla="*/ 685 w 900"/>
              <a:gd name="T5" fmla="*/ 741 h 900"/>
              <a:gd name="T6" fmla="*/ 718 w 900"/>
              <a:gd name="T7" fmla="*/ 664 h 900"/>
              <a:gd name="T8" fmla="*/ 715 w 900"/>
              <a:gd name="T9" fmla="*/ 500 h 900"/>
              <a:gd name="T10" fmla="*/ 677 w 900"/>
              <a:gd name="T11" fmla="*/ 423 h 900"/>
              <a:gd name="T12" fmla="*/ 601 w 900"/>
              <a:gd name="T13" fmla="*/ 391 h 900"/>
              <a:gd name="T14" fmla="*/ 719 w 900"/>
              <a:gd name="T15" fmla="*/ 271 h 900"/>
              <a:gd name="T16" fmla="*/ 791 w 900"/>
              <a:gd name="T17" fmla="*/ 301 h 900"/>
              <a:gd name="T18" fmla="*/ 834 w 900"/>
              <a:gd name="T19" fmla="*/ 365 h 900"/>
              <a:gd name="T20" fmla="*/ 837 w 900"/>
              <a:gd name="T21" fmla="*/ 763 h 900"/>
              <a:gd name="T22" fmla="*/ 801 w 900"/>
              <a:gd name="T23" fmla="*/ 830 h 900"/>
              <a:gd name="T24" fmla="*/ 732 w 900"/>
              <a:gd name="T25" fmla="*/ 868 h 900"/>
              <a:gd name="T26" fmla="*/ 274 w 900"/>
              <a:gd name="T27" fmla="*/ 101 h 900"/>
              <a:gd name="T28" fmla="*/ 386 w 900"/>
              <a:gd name="T29" fmla="*/ 139 h 900"/>
              <a:gd name="T30" fmla="*/ 339 w 900"/>
              <a:gd name="T31" fmla="*/ 90 h 900"/>
              <a:gd name="T32" fmla="*/ 212 w 900"/>
              <a:gd name="T33" fmla="*/ 526 h 900"/>
              <a:gd name="T34" fmla="*/ 829 w 900"/>
              <a:gd name="T35" fmla="*/ 844 h 900"/>
              <a:gd name="T36" fmla="*/ 860 w 900"/>
              <a:gd name="T37" fmla="*/ 795 h 900"/>
              <a:gd name="T38" fmla="*/ 870 w 900"/>
              <a:gd name="T39" fmla="*/ 735 h 900"/>
              <a:gd name="T40" fmla="*/ 850 w 900"/>
              <a:gd name="T41" fmla="*/ 326 h 900"/>
              <a:gd name="T42" fmla="*/ 784 w 900"/>
              <a:gd name="T43" fmla="*/ 260 h 900"/>
              <a:gd name="T44" fmla="*/ 425 w 900"/>
              <a:gd name="T45" fmla="*/ 240 h 900"/>
              <a:gd name="T46" fmla="*/ 454 w 900"/>
              <a:gd name="T47" fmla="*/ 132 h 900"/>
              <a:gd name="T48" fmla="*/ 451 w 900"/>
              <a:gd name="T49" fmla="*/ 81 h 900"/>
              <a:gd name="T50" fmla="*/ 466 w 900"/>
              <a:gd name="T51" fmla="*/ 64 h 900"/>
              <a:gd name="T52" fmla="*/ 456 w 900"/>
              <a:gd name="T53" fmla="*/ 53 h 900"/>
              <a:gd name="T54" fmla="*/ 311 w 900"/>
              <a:gd name="T55" fmla="*/ 1 h 900"/>
              <a:gd name="T56" fmla="*/ 296 w 900"/>
              <a:gd name="T57" fmla="*/ 8 h 900"/>
              <a:gd name="T58" fmla="*/ 297 w 900"/>
              <a:gd name="T59" fmla="*/ 25 h 900"/>
              <a:gd name="T60" fmla="*/ 270 w 900"/>
              <a:gd name="T61" fmla="*/ 66 h 900"/>
              <a:gd name="T62" fmla="*/ 255 w 900"/>
              <a:gd name="T63" fmla="*/ 70 h 900"/>
              <a:gd name="T64" fmla="*/ 137 w 900"/>
              <a:gd name="T65" fmla="*/ 406 h 900"/>
              <a:gd name="T66" fmla="*/ 135 w 900"/>
              <a:gd name="T67" fmla="*/ 519 h 900"/>
              <a:gd name="T68" fmla="*/ 143 w 900"/>
              <a:gd name="T69" fmla="*/ 534 h 900"/>
              <a:gd name="T70" fmla="*/ 228 w 900"/>
              <a:gd name="T71" fmla="*/ 560 h 900"/>
              <a:gd name="T72" fmla="*/ 331 w 900"/>
              <a:gd name="T73" fmla="*/ 480 h 900"/>
              <a:gd name="T74" fmla="*/ 500 w 900"/>
              <a:gd name="T75" fmla="*/ 415 h 900"/>
              <a:gd name="T76" fmla="*/ 599 w 900"/>
              <a:gd name="T77" fmla="*/ 421 h 900"/>
              <a:gd name="T78" fmla="*/ 657 w 900"/>
              <a:gd name="T79" fmla="*/ 446 h 900"/>
              <a:gd name="T80" fmla="*/ 686 w 900"/>
              <a:gd name="T81" fmla="*/ 509 h 900"/>
              <a:gd name="T82" fmla="*/ 688 w 900"/>
              <a:gd name="T83" fmla="*/ 658 h 900"/>
              <a:gd name="T84" fmla="*/ 665 w 900"/>
              <a:gd name="T85" fmla="*/ 720 h 900"/>
              <a:gd name="T86" fmla="*/ 610 w 900"/>
              <a:gd name="T87" fmla="*/ 748 h 900"/>
              <a:gd name="T88" fmla="*/ 348 w 900"/>
              <a:gd name="T89" fmla="*/ 660 h 900"/>
              <a:gd name="T90" fmla="*/ 360 w 900"/>
              <a:gd name="T91" fmla="*/ 648 h 900"/>
              <a:gd name="T92" fmla="*/ 354 w 900"/>
              <a:gd name="T93" fmla="*/ 632 h 900"/>
              <a:gd name="T94" fmla="*/ 9 w 900"/>
              <a:gd name="T95" fmla="*/ 631 h 900"/>
              <a:gd name="T96" fmla="*/ 0 w 900"/>
              <a:gd name="T97" fmla="*/ 645 h 900"/>
              <a:gd name="T98" fmla="*/ 9 w 900"/>
              <a:gd name="T99" fmla="*/ 659 h 900"/>
              <a:gd name="T100" fmla="*/ 12 w 900"/>
              <a:gd name="T101" fmla="*/ 871 h 900"/>
              <a:gd name="T102" fmla="*/ 0 w 900"/>
              <a:gd name="T103" fmla="*/ 883 h 900"/>
              <a:gd name="T104" fmla="*/ 7 w 900"/>
              <a:gd name="T105" fmla="*/ 898 h 900"/>
              <a:gd name="T106" fmla="*/ 885 w 900"/>
              <a:gd name="T107" fmla="*/ 900 h 900"/>
              <a:gd name="T108" fmla="*/ 899 w 900"/>
              <a:gd name="T109" fmla="*/ 891 h 900"/>
              <a:gd name="T110" fmla="*/ 896 w 900"/>
              <a:gd name="T111" fmla="*/ 8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0" h="900">
                <a:moveTo>
                  <a:pt x="676" y="870"/>
                </a:moveTo>
                <a:lnTo>
                  <a:pt x="120" y="870"/>
                </a:lnTo>
                <a:lnTo>
                  <a:pt x="120" y="660"/>
                </a:lnTo>
                <a:lnTo>
                  <a:pt x="202" y="660"/>
                </a:lnTo>
                <a:lnTo>
                  <a:pt x="272" y="774"/>
                </a:lnTo>
                <a:lnTo>
                  <a:pt x="275" y="777"/>
                </a:lnTo>
                <a:lnTo>
                  <a:pt x="278" y="779"/>
                </a:lnTo>
                <a:lnTo>
                  <a:pt x="282" y="780"/>
                </a:lnTo>
                <a:lnTo>
                  <a:pt x="285" y="780"/>
                </a:lnTo>
                <a:lnTo>
                  <a:pt x="586" y="780"/>
                </a:lnTo>
                <a:lnTo>
                  <a:pt x="601" y="779"/>
                </a:lnTo>
                <a:lnTo>
                  <a:pt x="616" y="778"/>
                </a:lnTo>
                <a:lnTo>
                  <a:pt x="631" y="775"/>
                </a:lnTo>
                <a:lnTo>
                  <a:pt x="643" y="770"/>
                </a:lnTo>
                <a:lnTo>
                  <a:pt x="655" y="765"/>
                </a:lnTo>
                <a:lnTo>
                  <a:pt x="666" y="759"/>
                </a:lnTo>
                <a:lnTo>
                  <a:pt x="677" y="750"/>
                </a:lnTo>
                <a:lnTo>
                  <a:pt x="685" y="741"/>
                </a:lnTo>
                <a:lnTo>
                  <a:pt x="694" y="732"/>
                </a:lnTo>
                <a:lnTo>
                  <a:pt x="700" y="720"/>
                </a:lnTo>
                <a:lnTo>
                  <a:pt x="707" y="708"/>
                </a:lnTo>
                <a:lnTo>
                  <a:pt x="712" y="694"/>
                </a:lnTo>
                <a:lnTo>
                  <a:pt x="715" y="680"/>
                </a:lnTo>
                <a:lnTo>
                  <a:pt x="718" y="664"/>
                </a:lnTo>
                <a:lnTo>
                  <a:pt x="719" y="647"/>
                </a:lnTo>
                <a:lnTo>
                  <a:pt x="721" y="630"/>
                </a:lnTo>
                <a:lnTo>
                  <a:pt x="721" y="555"/>
                </a:lnTo>
                <a:lnTo>
                  <a:pt x="719" y="536"/>
                </a:lnTo>
                <a:lnTo>
                  <a:pt x="718" y="517"/>
                </a:lnTo>
                <a:lnTo>
                  <a:pt x="715" y="500"/>
                </a:lnTo>
                <a:lnTo>
                  <a:pt x="712" y="485"/>
                </a:lnTo>
                <a:lnTo>
                  <a:pt x="707" y="470"/>
                </a:lnTo>
                <a:lnTo>
                  <a:pt x="700" y="456"/>
                </a:lnTo>
                <a:lnTo>
                  <a:pt x="694" y="444"/>
                </a:lnTo>
                <a:lnTo>
                  <a:pt x="685" y="432"/>
                </a:lnTo>
                <a:lnTo>
                  <a:pt x="677" y="423"/>
                </a:lnTo>
                <a:lnTo>
                  <a:pt x="666" y="414"/>
                </a:lnTo>
                <a:lnTo>
                  <a:pt x="655" y="407"/>
                </a:lnTo>
                <a:lnTo>
                  <a:pt x="643" y="401"/>
                </a:lnTo>
                <a:lnTo>
                  <a:pt x="631" y="396"/>
                </a:lnTo>
                <a:lnTo>
                  <a:pt x="616" y="393"/>
                </a:lnTo>
                <a:lnTo>
                  <a:pt x="601" y="391"/>
                </a:lnTo>
                <a:lnTo>
                  <a:pt x="586" y="390"/>
                </a:lnTo>
                <a:lnTo>
                  <a:pt x="516" y="390"/>
                </a:lnTo>
                <a:lnTo>
                  <a:pt x="410" y="285"/>
                </a:lnTo>
                <a:lnTo>
                  <a:pt x="416" y="270"/>
                </a:lnTo>
                <a:lnTo>
                  <a:pt x="706" y="270"/>
                </a:lnTo>
                <a:lnTo>
                  <a:pt x="719" y="271"/>
                </a:lnTo>
                <a:lnTo>
                  <a:pt x="732" y="273"/>
                </a:lnTo>
                <a:lnTo>
                  <a:pt x="745" y="276"/>
                </a:lnTo>
                <a:lnTo>
                  <a:pt x="758" y="280"/>
                </a:lnTo>
                <a:lnTo>
                  <a:pt x="770" y="287"/>
                </a:lnTo>
                <a:lnTo>
                  <a:pt x="780" y="293"/>
                </a:lnTo>
                <a:lnTo>
                  <a:pt x="791" y="301"/>
                </a:lnTo>
                <a:lnTo>
                  <a:pt x="801" y="310"/>
                </a:lnTo>
                <a:lnTo>
                  <a:pt x="809" y="320"/>
                </a:lnTo>
                <a:lnTo>
                  <a:pt x="817" y="330"/>
                </a:lnTo>
                <a:lnTo>
                  <a:pt x="824" y="341"/>
                </a:lnTo>
                <a:lnTo>
                  <a:pt x="830" y="353"/>
                </a:lnTo>
                <a:lnTo>
                  <a:pt x="834" y="365"/>
                </a:lnTo>
                <a:lnTo>
                  <a:pt x="837" y="378"/>
                </a:lnTo>
                <a:lnTo>
                  <a:pt x="839" y="392"/>
                </a:lnTo>
                <a:lnTo>
                  <a:pt x="840" y="404"/>
                </a:lnTo>
                <a:lnTo>
                  <a:pt x="840" y="735"/>
                </a:lnTo>
                <a:lnTo>
                  <a:pt x="839" y="749"/>
                </a:lnTo>
                <a:lnTo>
                  <a:pt x="837" y="763"/>
                </a:lnTo>
                <a:lnTo>
                  <a:pt x="834" y="776"/>
                </a:lnTo>
                <a:lnTo>
                  <a:pt x="830" y="787"/>
                </a:lnTo>
                <a:lnTo>
                  <a:pt x="824" y="799"/>
                </a:lnTo>
                <a:lnTo>
                  <a:pt x="817" y="811"/>
                </a:lnTo>
                <a:lnTo>
                  <a:pt x="809" y="821"/>
                </a:lnTo>
                <a:lnTo>
                  <a:pt x="801" y="830"/>
                </a:lnTo>
                <a:lnTo>
                  <a:pt x="791" y="840"/>
                </a:lnTo>
                <a:lnTo>
                  <a:pt x="780" y="847"/>
                </a:lnTo>
                <a:lnTo>
                  <a:pt x="770" y="854"/>
                </a:lnTo>
                <a:lnTo>
                  <a:pt x="758" y="859"/>
                </a:lnTo>
                <a:lnTo>
                  <a:pt x="745" y="864"/>
                </a:lnTo>
                <a:lnTo>
                  <a:pt x="732" y="868"/>
                </a:lnTo>
                <a:lnTo>
                  <a:pt x="719" y="870"/>
                </a:lnTo>
                <a:lnTo>
                  <a:pt x="706" y="870"/>
                </a:lnTo>
                <a:lnTo>
                  <a:pt x="676" y="870"/>
                </a:lnTo>
                <a:close/>
                <a:moveTo>
                  <a:pt x="321" y="445"/>
                </a:moveTo>
                <a:lnTo>
                  <a:pt x="172" y="393"/>
                </a:lnTo>
                <a:lnTo>
                  <a:pt x="274" y="101"/>
                </a:lnTo>
                <a:lnTo>
                  <a:pt x="314" y="114"/>
                </a:lnTo>
                <a:lnTo>
                  <a:pt x="314" y="114"/>
                </a:lnTo>
                <a:lnTo>
                  <a:pt x="314" y="114"/>
                </a:lnTo>
                <a:lnTo>
                  <a:pt x="386" y="139"/>
                </a:lnTo>
                <a:lnTo>
                  <a:pt x="386" y="139"/>
                </a:lnTo>
                <a:lnTo>
                  <a:pt x="386" y="139"/>
                </a:lnTo>
                <a:lnTo>
                  <a:pt x="425" y="153"/>
                </a:lnTo>
                <a:lnTo>
                  <a:pt x="321" y="445"/>
                </a:lnTo>
                <a:close/>
                <a:moveTo>
                  <a:pt x="354" y="48"/>
                </a:moveTo>
                <a:lnTo>
                  <a:pt x="396" y="63"/>
                </a:lnTo>
                <a:lnTo>
                  <a:pt x="381" y="105"/>
                </a:lnTo>
                <a:lnTo>
                  <a:pt x="339" y="90"/>
                </a:lnTo>
                <a:lnTo>
                  <a:pt x="354" y="48"/>
                </a:lnTo>
                <a:close/>
                <a:moveTo>
                  <a:pt x="212" y="526"/>
                </a:moveTo>
                <a:lnTo>
                  <a:pt x="169" y="511"/>
                </a:lnTo>
                <a:lnTo>
                  <a:pt x="197" y="433"/>
                </a:lnTo>
                <a:lnTo>
                  <a:pt x="240" y="448"/>
                </a:lnTo>
                <a:lnTo>
                  <a:pt x="212" y="526"/>
                </a:lnTo>
                <a:close/>
                <a:moveTo>
                  <a:pt x="885" y="870"/>
                </a:moveTo>
                <a:lnTo>
                  <a:pt x="800" y="870"/>
                </a:lnTo>
                <a:lnTo>
                  <a:pt x="807" y="864"/>
                </a:lnTo>
                <a:lnTo>
                  <a:pt x="815" y="858"/>
                </a:lnTo>
                <a:lnTo>
                  <a:pt x="822" y="852"/>
                </a:lnTo>
                <a:lnTo>
                  <a:pt x="829" y="844"/>
                </a:lnTo>
                <a:lnTo>
                  <a:pt x="835" y="837"/>
                </a:lnTo>
                <a:lnTo>
                  <a:pt x="841" y="829"/>
                </a:lnTo>
                <a:lnTo>
                  <a:pt x="847" y="821"/>
                </a:lnTo>
                <a:lnTo>
                  <a:pt x="851" y="813"/>
                </a:lnTo>
                <a:lnTo>
                  <a:pt x="855" y="803"/>
                </a:lnTo>
                <a:lnTo>
                  <a:pt x="860" y="795"/>
                </a:lnTo>
                <a:lnTo>
                  <a:pt x="863" y="785"/>
                </a:lnTo>
                <a:lnTo>
                  <a:pt x="865" y="776"/>
                </a:lnTo>
                <a:lnTo>
                  <a:pt x="867" y="766"/>
                </a:lnTo>
                <a:lnTo>
                  <a:pt x="869" y="756"/>
                </a:lnTo>
                <a:lnTo>
                  <a:pt x="870" y="746"/>
                </a:lnTo>
                <a:lnTo>
                  <a:pt x="870" y="735"/>
                </a:lnTo>
                <a:lnTo>
                  <a:pt x="870" y="404"/>
                </a:lnTo>
                <a:lnTo>
                  <a:pt x="869" y="388"/>
                </a:lnTo>
                <a:lnTo>
                  <a:pt x="867" y="372"/>
                </a:lnTo>
                <a:lnTo>
                  <a:pt x="863" y="356"/>
                </a:lnTo>
                <a:lnTo>
                  <a:pt x="857" y="341"/>
                </a:lnTo>
                <a:lnTo>
                  <a:pt x="850" y="326"/>
                </a:lnTo>
                <a:lnTo>
                  <a:pt x="843" y="314"/>
                </a:lnTo>
                <a:lnTo>
                  <a:pt x="833" y="301"/>
                </a:lnTo>
                <a:lnTo>
                  <a:pt x="822" y="289"/>
                </a:lnTo>
                <a:lnTo>
                  <a:pt x="810" y="278"/>
                </a:lnTo>
                <a:lnTo>
                  <a:pt x="798" y="269"/>
                </a:lnTo>
                <a:lnTo>
                  <a:pt x="784" y="260"/>
                </a:lnTo>
                <a:lnTo>
                  <a:pt x="770" y="253"/>
                </a:lnTo>
                <a:lnTo>
                  <a:pt x="755" y="247"/>
                </a:lnTo>
                <a:lnTo>
                  <a:pt x="739" y="243"/>
                </a:lnTo>
                <a:lnTo>
                  <a:pt x="723" y="241"/>
                </a:lnTo>
                <a:lnTo>
                  <a:pt x="706" y="240"/>
                </a:lnTo>
                <a:lnTo>
                  <a:pt x="425" y="240"/>
                </a:lnTo>
                <a:lnTo>
                  <a:pt x="458" y="149"/>
                </a:lnTo>
                <a:lnTo>
                  <a:pt x="458" y="146"/>
                </a:lnTo>
                <a:lnTo>
                  <a:pt x="459" y="143"/>
                </a:lnTo>
                <a:lnTo>
                  <a:pt x="458" y="140"/>
                </a:lnTo>
                <a:lnTo>
                  <a:pt x="457" y="136"/>
                </a:lnTo>
                <a:lnTo>
                  <a:pt x="454" y="132"/>
                </a:lnTo>
                <a:lnTo>
                  <a:pt x="449" y="129"/>
                </a:lnTo>
                <a:lnTo>
                  <a:pt x="409" y="116"/>
                </a:lnTo>
                <a:lnTo>
                  <a:pt x="425" y="72"/>
                </a:lnTo>
                <a:lnTo>
                  <a:pt x="447" y="79"/>
                </a:lnTo>
                <a:lnTo>
                  <a:pt x="449" y="80"/>
                </a:lnTo>
                <a:lnTo>
                  <a:pt x="451" y="81"/>
                </a:lnTo>
                <a:lnTo>
                  <a:pt x="456" y="80"/>
                </a:lnTo>
                <a:lnTo>
                  <a:pt x="459" y="78"/>
                </a:lnTo>
                <a:lnTo>
                  <a:pt x="464" y="75"/>
                </a:lnTo>
                <a:lnTo>
                  <a:pt x="466" y="71"/>
                </a:lnTo>
                <a:lnTo>
                  <a:pt x="466" y="68"/>
                </a:lnTo>
                <a:lnTo>
                  <a:pt x="466" y="64"/>
                </a:lnTo>
                <a:lnTo>
                  <a:pt x="466" y="62"/>
                </a:lnTo>
                <a:lnTo>
                  <a:pt x="465" y="59"/>
                </a:lnTo>
                <a:lnTo>
                  <a:pt x="464" y="57"/>
                </a:lnTo>
                <a:lnTo>
                  <a:pt x="462" y="55"/>
                </a:lnTo>
                <a:lnTo>
                  <a:pt x="459" y="54"/>
                </a:lnTo>
                <a:lnTo>
                  <a:pt x="456" y="53"/>
                </a:lnTo>
                <a:lnTo>
                  <a:pt x="396" y="30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14" y="1"/>
                </a:lnTo>
                <a:lnTo>
                  <a:pt x="311" y="1"/>
                </a:lnTo>
                <a:lnTo>
                  <a:pt x="308" y="0"/>
                </a:lnTo>
                <a:lnTo>
                  <a:pt x="305" y="1"/>
                </a:lnTo>
                <a:lnTo>
                  <a:pt x="302" y="2"/>
                </a:lnTo>
                <a:lnTo>
                  <a:pt x="300" y="3"/>
                </a:lnTo>
                <a:lnTo>
                  <a:pt x="298" y="6"/>
                </a:lnTo>
                <a:lnTo>
                  <a:pt x="296" y="8"/>
                </a:lnTo>
                <a:lnTo>
                  <a:pt x="295" y="11"/>
                </a:lnTo>
                <a:lnTo>
                  <a:pt x="294" y="13"/>
                </a:lnTo>
                <a:lnTo>
                  <a:pt x="294" y="16"/>
                </a:lnTo>
                <a:lnTo>
                  <a:pt x="295" y="19"/>
                </a:lnTo>
                <a:lnTo>
                  <a:pt x="295" y="22"/>
                </a:lnTo>
                <a:lnTo>
                  <a:pt x="297" y="25"/>
                </a:lnTo>
                <a:lnTo>
                  <a:pt x="299" y="27"/>
                </a:lnTo>
                <a:lnTo>
                  <a:pt x="301" y="29"/>
                </a:lnTo>
                <a:lnTo>
                  <a:pt x="303" y="30"/>
                </a:lnTo>
                <a:lnTo>
                  <a:pt x="326" y="38"/>
                </a:lnTo>
                <a:lnTo>
                  <a:pt x="310" y="81"/>
                </a:lnTo>
                <a:lnTo>
                  <a:pt x="270" y="66"/>
                </a:lnTo>
                <a:lnTo>
                  <a:pt x="268" y="65"/>
                </a:lnTo>
                <a:lnTo>
                  <a:pt x="265" y="65"/>
                </a:lnTo>
                <a:lnTo>
                  <a:pt x="261" y="65"/>
                </a:lnTo>
                <a:lnTo>
                  <a:pt x="259" y="66"/>
                </a:lnTo>
                <a:lnTo>
                  <a:pt x="256" y="68"/>
                </a:lnTo>
                <a:lnTo>
                  <a:pt x="255" y="70"/>
                </a:lnTo>
                <a:lnTo>
                  <a:pt x="253" y="72"/>
                </a:lnTo>
                <a:lnTo>
                  <a:pt x="252" y="75"/>
                </a:lnTo>
                <a:lnTo>
                  <a:pt x="138" y="396"/>
                </a:lnTo>
                <a:lnTo>
                  <a:pt x="137" y="399"/>
                </a:lnTo>
                <a:lnTo>
                  <a:pt x="137" y="402"/>
                </a:lnTo>
                <a:lnTo>
                  <a:pt x="137" y="406"/>
                </a:lnTo>
                <a:lnTo>
                  <a:pt x="138" y="408"/>
                </a:lnTo>
                <a:lnTo>
                  <a:pt x="142" y="412"/>
                </a:lnTo>
                <a:lnTo>
                  <a:pt x="147" y="415"/>
                </a:lnTo>
                <a:lnTo>
                  <a:pt x="168" y="423"/>
                </a:lnTo>
                <a:lnTo>
                  <a:pt x="136" y="516"/>
                </a:lnTo>
                <a:lnTo>
                  <a:pt x="135" y="519"/>
                </a:lnTo>
                <a:lnTo>
                  <a:pt x="135" y="522"/>
                </a:lnTo>
                <a:lnTo>
                  <a:pt x="135" y="524"/>
                </a:lnTo>
                <a:lnTo>
                  <a:pt x="136" y="528"/>
                </a:lnTo>
                <a:lnTo>
                  <a:pt x="138" y="530"/>
                </a:lnTo>
                <a:lnTo>
                  <a:pt x="140" y="532"/>
                </a:lnTo>
                <a:lnTo>
                  <a:pt x="143" y="534"/>
                </a:lnTo>
                <a:lnTo>
                  <a:pt x="145" y="535"/>
                </a:lnTo>
                <a:lnTo>
                  <a:pt x="217" y="561"/>
                </a:lnTo>
                <a:lnTo>
                  <a:pt x="219" y="561"/>
                </a:lnTo>
                <a:lnTo>
                  <a:pt x="221" y="561"/>
                </a:lnTo>
                <a:lnTo>
                  <a:pt x="224" y="561"/>
                </a:lnTo>
                <a:lnTo>
                  <a:pt x="228" y="560"/>
                </a:lnTo>
                <a:lnTo>
                  <a:pt x="233" y="556"/>
                </a:lnTo>
                <a:lnTo>
                  <a:pt x="236" y="552"/>
                </a:lnTo>
                <a:lnTo>
                  <a:pt x="268" y="459"/>
                </a:lnTo>
                <a:lnTo>
                  <a:pt x="326" y="478"/>
                </a:lnTo>
                <a:lnTo>
                  <a:pt x="328" y="479"/>
                </a:lnTo>
                <a:lnTo>
                  <a:pt x="331" y="480"/>
                </a:lnTo>
                <a:lnTo>
                  <a:pt x="335" y="479"/>
                </a:lnTo>
                <a:lnTo>
                  <a:pt x="340" y="477"/>
                </a:lnTo>
                <a:lnTo>
                  <a:pt x="343" y="474"/>
                </a:lnTo>
                <a:lnTo>
                  <a:pt x="345" y="470"/>
                </a:lnTo>
                <a:lnTo>
                  <a:pt x="400" y="315"/>
                </a:lnTo>
                <a:lnTo>
                  <a:pt x="500" y="415"/>
                </a:lnTo>
                <a:lnTo>
                  <a:pt x="502" y="417"/>
                </a:lnTo>
                <a:lnTo>
                  <a:pt x="504" y="418"/>
                </a:lnTo>
                <a:lnTo>
                  <a:pt x="508" y="419"/>
                </a:lnTo>
                <a:lnTo>
                  <a:pt x="511" y="421"/>
                </a:lnTo>
                <a:lnTo>
                  <a:pt x="586" y="419"/>
                </a:lnTo>
                <a:lnTo>
                  <a:pt x="599" y="421"/>
                </a:lnTo>
                <a:lnTo>
                  <a:pt x="610" y="422"/>
                </a:lnTo>
                <a:lnTo>
                  <a:pt x="621" y="425"/>
                </a:lnTo>
                <a:lnTo>
                  <a:pt x="632" y="428"/>
                </a:lnTo>
                <a:lnTo>
                  <a:pt x="641" y="433"/>
                </a:lnTo>
                <a:lnTo>
                  <a:pt x="650" y="439"/>
                </a:lnTo>
                <a:lnTo>
                  <a:pt x="657" y="446"/>
                </a:lnTo>
                <a:lnTo>
                  <a:pt x="665" y="454"/>
                </a:lnTo>
                <a:lnTo>
                  <a:pt x="670" y="462"/>
                </a:lnTo>
                <a:lnTo>
                  <a:pt x="676" y="473"/>
                </a:lnTo>
                <a:lnTo>
                  <a:pt x="680" y="484"/>
                </a:lnTo>
                <a:lnTo>
                  <a:pt x="684" y="495"/>
                </a:lnTo>
                <a:lnTo>
                  <a:pt x="686" y="509"/>
                </a:lnTo>
                <a:lnTo>
                  <a:pt x="688" y="523"/>
                </a:lnTo>
                <a:lnTo>
                  <a:pt x="689" y="538"/>
                </a:lnTo>
                <a:lnTo>
                  <a:pt x="691" y="555"/>
                </a:lnTo>
                <a:lnTo>
                  <a:pt x="691" y="630"/>
                </a:lnTo>
                <a:lnTo>
                  <a:pt x="689" y="645"/>
                </a:lnTo>
                <a:lnTo>
                  <a:pt x="688" y="658"/>
                </a:lnTo>
                <a:lnTo>
                  <a:pt x="686" y="671"/>
                </a:lnTo>
                <a:lnTo>
                  <a:pt x="684" y="683"/>
                </a:lnTo>
                <a:lnTo>
                  <a:pt x="680" y="693"/>
                </a:lnTo>
                <a:lnTo>
                  <a:pt x="676" y="704"/>
                </a:lnTo>
                <a:lnTo>
                  <a:pt x="670" y="713"/>
                </a:lnTo>
                <a:lnTo>
                  <a:pt x="665" y="720"/>
                </a:lnTo>
                <a:lnTo>
                  <a:pt x="657" y="728"/>
                </a:lnTo>
                <a:lnTo>
                  <a:pt x="650" y="733"/>
                </a:lnTo>
                <a:lnTo>
                  <a:pt x="641" y="738"/>
                </a:lnTo>
                <a:lnTo>
                  <a:pt x="632" y="743"/>
                </a:lnTo>
                <a:lnTo>
                  <a:pt x="621" y="746"/>
                </a:lnTo>
                <a:lnTo>
                  <a:pt x="610" y="748"/>
                </a:lnTo>
                <a:lnTo>
                  <a:pt x="599" y="750"/>
                </a:lnTo>
                <a:lnTo>
                  <a:pt x="586" y="750"/>
                </a:lnTo>
                <a:lnTo>
                  <a:pt x="294" y="750"/>
                </a:lnTo>
                <a:lnTo>
                  <a:pt x="237" y="660"/>
                </a:lnTo>
                <a:lnTo>
                  <a:pt x="345" y="660"/>
                </a:lnTo>
                <a:lnTo>
                  <a:pt x="348" y="660"/>
                </a:lnTo>
                <a:lnTo>
                  <a:pt x="351" y="659"/>
                </a:lnTo>
                <a:lnTo>
                  <a:pt x="354" y="658"/>
                </a:lnTo>
                <a:lnTo>
                  <a:pt x="356" y="656"/>
                </a:lnTo>
                <a:lnTo>
                  <a:pt x="358" y="654"/>
                </a:lnTo>
                <a:lnTo>
                  <a:pt x="359" y="652"/>
                </a:lnTo>
                <a:lnTo>
                  <a:pt x="360" y="648"/>
                </a:lnTo>
                <a:lnTo>
                  <a:pt x="360" y="645"/>
                </a:lnTo>
                <a:lnTo>
                  <a:pt x="360" y="642"/>
                </a:lnTo>
                <a:lnTo>
                  <a:pt x="359" y="640"/>
                </a:lnTo>
                <a:lnTo>
                  <a:pt x="358" y="637"/>
                </a:lnTo>
                <a:lnTo>
                  <a:pt x="356" y="634"/>
                </a:lnTo>
                <a:lnTo>
                  <a:pt x="354" y="632"/>
                </a:lnTo>
                <a:lnTo>
                  <a:pt x="351" y="631"/>
                </a:lnTo>
                <a:lnTo>
                  <a:pt x="348" y="630"/>
                </a:lnTo>
                <a:lnTo>
                  <a:pt x="345" y="630"/>
                </a:lnTo>
                <a:lnTo>
                  <a:pt x="15" y="630"/>
                </a:lnTo>
                <a:lnTo>
                  <a:pt x="12" y="630"/>
                </a:lnTo>
                <a:lnTo>
                  <a:pt x="9" y="631"/>
                </a:lnTo>
                <a:lnTo>
                  <a:pt x="7" y="632"/>
                </a:lnTo>
                <a:lnTo>
                  <a:pt x="5" y="634"/>
                </a:lnTo>
                <a:lnTo>
                  <a:pt x="3" y="637"/>
                </a:lnTo>
                <a:lnTo>
                  <a:pt x="1" y="640"/>
                </a:lnTo>
                <a:lnTo>
                  <a:pt x="0" y="642"/>
                </a:lnTo>
                <a:lnTo>
                  <a:pt x="0" y="645"/>
                </a:lnTo>
                <a:lnTo>
                  <a:pt x="0" y="648"/>
                </a:lnTo>
                <a:lnTo>
                  <a:pt x="1" y="652"/>
                </a:lnTo>
                <a:lnTo>
                  <a:pt x="3" y="654"/>
                </a:lnTo>
                <a:lnTo>
                  <a:pt x="5" y="656"/>
                </a:lnTo>
                <a:lnTo>
                  <a:pt x="7" y="658"/>
                </a:lnTo>
                <a:lnTo>
                  <a:pt x="9" y="659"/>
                </a:lnTo>
                <a:lnTo>
                  <a:pt x="12" y="660"/>
                </a:lnTo>
                <a:lnTo>
                  <a:pt x="15" y="660"/>
                </a:lnTo>
                <a:lnTo>
                  <a:pt x="90" y="660"/>
                </a:lnTo>
                <a:lnTo>
                  <a:pt x="90" y="870"/>
                </a:lnTo>
                <a:lnTo>
                  <a:pt x="15" y="870"/>
                </a:lnTo>
                <a:lnTo>
                  <a:pt x="12" y="871"/>
                </a:lnTo>
                <a:lnTo>
                  <a:pt x="9" y="871"/>
                </a:lnTo>
                <a:lnTo>
                  <a:pt x="7" y="873"/>
                </a:lnTo>
                <a:lnTo>
                  <a:pt x="5" y="875"/>
                </a:lnTo>
                <a:lnTo>
                  <a:pt x="3" y="877"/>
                </a:lnTo>
                <a:lnTo>
                  <a:pt x="1" y="879"/>
                </a:lnTo>
                <a:lnTo>
                  <a:pt x="0" y="883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3" y="893"/>
                </a:lnTo>
                <a:lnTo>
                  <a:pt x="5" y="895"/>
                </a:lnTo>
                <a:lnTo>
                  <a:pt x="7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6" y="900"/>
                </a:lnTo>
                <a:lnTo>
                  <a:pt x="706" y="900"/>
                </a:lnTo>
                <a:lnTo>
                  <a:pt x="885" y="900"/>
                </a:lnTo>
                <a:lnTo>
                  <a:pt x="889" y="900"/>
                </a:lnTo>
                <a:lnTo>
                  <a:pt x="892" y="899"/>
                </a:lnTo>
                <a:lnTo>
                  <a:pt x="894" y="898"/>
                </a:lnTo>
                <a:lnTo>
                  <a:pt x="896" y="895"/>
                </a:lnTo>
                <a:lnTo>
                  <a:pt x="898" y="893"/>
                </a:lnTo>
                <a:lnTo>
                  <a:pt x="899" y="891"/>
                </a:lnTo>
                <a:lnTo>
                  <a:pt x="900" y="888"/>
                </a:lnTo>
                <a:lnTo>
                  <a:pt x="900" y="885"/>
                </a:lnTo>
                <a:lnTo>
                  <a:pt x="900" y="883"/>
                </a:lnTo>
                <a:lnTo>
                  <a:pt x="899" y="879"/>
                </a:lnTo>
                <a:lnTo>
                  <a:pt x="898" y="877"/>
                </a:lnTo>
                <a:lnTo>
                  <a:pt x="896" y="875"/>
                </a:lnTo>
                <a:lnTo>
                  <a:pt x="894" y="873"/>
                </a:lnTo>
                <a:lnTo>
                  <a:pt x="892" y="871"/>
                </a:lnTo>
                <a:lnTo>
                  <a:pt x="889" y="871"/>
                </a:lnTo>
                <a:lnTo>
                  <a:pt x="885" y="8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41F18AF-62DC-46C9-9D17-0A579F866702}"/>
              </a:ext>
            </a:extLst>
          </p:cNvPr>
          <p:cNvGrpSpPr/>
          <p:nvPr/>
        </p:nvGrpSpPr>
        <p:grpSpPr>
          <a:xfrm>
            <a:off x="10786253" y="3574164"/>
            <a:ext cx="587412" cy="1174815"/>
            <a:chOff x="7666038" y="1346200"/>
            <a:chExt cx="142875" cy="285750"/>
          </a:xfrm>
          <a:solidFill>
            <a:schemeClr val="tx2"/>
          </a:solidFill>
        </p:grpSpPr>
        <p:sp>
          <p:nvSpPr>
            <p:cNvPr id="50" name="Freeform 420">
              <a:extLst>
                <a:ext uri="{FF2B5EF4-FFF2-40B4-BE49-F238E27FC236}">
                  <a16:creationId xmlns:a16="http://schemas.microsoft.com/office/drawing/2014/main" id="{36641025-E9FB-47E0-BD3E-D1B0CF7EA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6038" y="1346200"/>
              <a:ext cx="142875" cy="285750"/>
            </a:xfrm>
            <a:custGeom>
              <a:avLst/>
              <a:gdLst>
                <a:gd name="T0" fmla="*/ 358 w 451"/>
                <a:gd name="T1" fmla="*/ 763 h 900"/>
                <a:gd name="T2" fmla="*/ 345 w 451"/>
                <a:gd name="T3" fmla="*/ 799 h 900"/>
                <a:gd name="T4" fmla="*/ 321 w 451"/>
                <a:gd name="T5" fmla="*/ 830 h 900"/>
                <a:gd name="T6" fmla="*/ 290 w 451"/>
                <a:gd name="T7" fmla="*/ 854 h 900"/>
                <a:gd name="T8" fmla="*/ 253 w 451"/>
                <a:gd name="T9" fmla="*/ 868 h 900"/>
                <a:gd name="T10" fmla="*/ 212 w 451"/>
                <a:gd name="T11" fmla="*/ 870 h 900"/>
                <a:gd name="T12" fmla="*/ 174 w 451"/>
                <a:gd name="T13" fmla="*/ 859 h 900"/>
                <a:gd name="T14" fmla="*/ 140 w 451"/>
                <a:gd name="T15" fmla="*/ 840 h 900"/>
                <a:gd name="T16" fmla="*/ 114 w 451"/>
                <a:gd name="T17" fmla="*/ 811 h 900"/>
                <a:gd name="T18" fmla="*/ 97 w 451"/>
                <a:gd name="T19" fmla="*/ 776 h 900"/>
                <a:gd name="T20" fmla="*/ 91 w 451"/>
                <a:gd name="T21" fmla="*/ 735 h 900"/>
                <a:gd name="T22" fmla="*/ 138 w 451"/>
                <a:gd name="T23" fmla="*/ 539 h 900"/>
                <a:gd name="T24" fmla="*/ 147 w 451"/>
                <a:gd name="T25" fmla="*/ 536 h 900"/>
                <a:gd name="T26" fmla="*/ 150 w 451"/>
                <a:gd name="T27" fmla="*/ 529 h 900"/>
                <a:gd name="T28" fmla="*/ 150 w 451"/>
                <a:gd name="T29" fmla="*/ 520 h 900"/>
                <a:gd name="T30" fmla="*/ 144 w 451"/>
                <a:gd name="T31" fmla="*/ 513 h 900"/>
                <a:gd name="T32" fmla="*/ 136 w 451"/>
                <a:gd name="T33" fmla="*/ 510 h 900"/>
                <a:gd name="T34" fmla="*/ 196 w 451"/>
                <a:gd name="T35" fmla="*/ 419 h 900"/>
                <a:gd name="T36" fmla="*/ 205 w 451"/>
                <a:gd name="T37" fmla="*/ 417 h 900"/>
                <a:gd name="T38" fmla="*/ 210 w 451"/>
                <a:gd name="T39" fmla="*/ 411 h 900"/>
                <a:gd name="T40" fmla="*/ 210 w 451"/>
                <a:gd name="T41" fmla="*/ 402 h 900"/>
                <a:gd name="T42" fmla="*/ 207 w 451"/>
                <a:gd name="T43" fmla="*/ 395 h 900"/>
                <a:gd name="T44" fmla="*/ 199 w 451"/>
                <a:gd name="T45" fmla="*/ 391 h 900"/>
                <a:gd name="T46" fmla="*/ 91 w 451"/>
                <a:gd name="T47" fmla="*/ 300 h 900"/>
                <a:gd name="T48" fmla="*/ 142 w 451"/>
                <a:gd name="T49" fmla="*/ 299 h 900"/>
                <a:gd name="T50" fmla="*/ 148 w 451"/>
                <a:gd name="T51" fmla="*/ 293 h 900"/>
                <a:gd name="T52" fmla="*/ 151 w 451"/>
                <a:gd name="T53" fmla="*/ 285 h 900"/>
                <a:gd name="T54" fmla="*/ 148 w 451"/>
                <a:gd name="T55" fmla="*/ 277 h 900"/>
                <a:gd name="T56" fmla="*/ 142 w 451"/>
                <a:gd name="T57" fmla="*/ 271 h 900"/>
                <a:gd name="T58" fmla="*/ 91 w 451"/>
                <a:gd name="T59" fmla="*/ 270 h 900"/>
                <a:gd name="T60" fmla="*/ 199 w 451"/>
                <a:gd name="T61" fmla="*/ 180 h 900"/>
                <a:gd name="T62" fmla="*/ 207 w 451"/>
                <a:gd name="T63" fmla="*/ 176 h 900"/>
                <a:gd name="T64" fmla="*/ 210 w 451"/>
                <a:gd name="T65" fmla="*/ 168 h 900"/>
                <a:gd name="T66" fmla="*/ 210 w 451"/>
                <a:gd name="T67" fmla="*/ 160 h 900"/>
                <a:gd name="T68" fmla="*/ 205 w 451"/>
                <a:gd name="T69" fmla="*/ 153 h 900"/>
                <a:gd name="T70" fmla="*/ 196 w 451"/>
                <a:gd name="T71" fmla="*/ 150 h 900"/>
                <a:gd name="T72" fmla="*/ 361 w 451"/>
                <a:gd name="T73" fmla="*/ 30 h 900"/>
                <a:gd name="T74" fmla="*/ 15 w 451"/>
                <a:gd name="T75" fmla="*/ 0 h 900"/>
                <a:gd name="T76" fmla="*/ 8 w 451"/>
                <a:gd name="T77" fmla="*/ 2 h 900"/>
                <a:gd name="T78" fmla="*/ 2 w 451"/>
                <a:gd name="T79" fmla="*/ 10 h 900"/>
                <a:gd name="T80" fmla="*/ 1 w 451"/>
                <a:gd name="T81" fmla="*/ 18 h 900"/>
                <a:gd name="T82" fmla="*/ 6 w 451"/>
                <a:gd name="T83" fmla="*/ 26 h 900"/>
                <a:gd name="T84" fmla="*/ 13 w 451"/>
                <a:gd name="T85" fmla="*/ 30 h 900"/>
                <a:gd name="T86" fmla="*/ 61 w 451"/>
                <a:gd name="T87" fmla="*/ 735 h 900"/>
                <a:gd name="T88" fmla="*/ 69 w 451"/>
                <a:gd name="T89" fmla="*/ 784 h 900"/>
                <a:gd name="T90" fmla="*/ 89 w 451"/>
                <a:gd name="T91" fmla="*/ 827 h 900"/>
                <a:gd name="T92" fmla="*/ 121 w 451"/>
                <a:gd name="T93" fmla="*/ 862 h 900"/>
                <a:gd name="T94" fmla="*/ 162 w 451"/>
                <a:gd name="T95" fmla="*/ 887 h 900"/>
                <a:gd name="T96" fmla="*/ 209 w 451"/>
                <a:gd name="T97" fmla="*/ 899 h 900"/>
                <a:gd name="T98" fmla="*/ 259 w 451"/>
                <a:gd name="T99" fmla="*/ 897 h 900"/>
                <a:gd name="T100" fmla="*/ 304 w 451"/>
                <a:gd name="T101" fmla="*/ 880 h 900"/>
                <a:gd name="T102" fmla="*/ 343 w 451"/>
                <a:gd name="T103" fmla="*/ 852 h 900"/>
                <a:gd name="T104" fmla="*/ 371 w 451"/>
                <a:gd name="T105" fmla="*/ 814 h 900"/>
                <a:gd name="T106" fmla="*/ 388 w 451"/>
                <a:gd name="T107" fmla="*/ 768 h 900"/>
                <a:gd name="T108" fmla="*/ 391 w 451"/>
                <a:gd name="T109" fmla="*/ 30 h 900"/>
                <a:gd name="T110" fmla="*/ 442 w 451"/>
                <a:gd name="T111" fmla="*/ 29 h 900"/>
                <a:gd name="T112" fmla="*/ 449 w 451"/>
                <a:gd name="T113" fmla="*/ 24 h 900"/>
                <a:gd name="T114" fmla="*/ 451 w 451"/>
                <a:gd name="T115" fmla="*/ 15 h 900"/>
                <a:gd name="T116" fmla="*/ 449 w 451"/>
                <a:gd name="T117" fmla="*/ 7 h 900"/>
                <a:gd name="T118" fmla="*/ 442 w 451"/>
                <a:gd name="T119" fmla="*/ 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1" h="900">
                  <a:moveTo>
                    <a:pt x="361" y="735"/>
                  </a:moveTo>
                  <a:lnTo>
                    <a:pt x="360" y="749"/>
                  </a:lnTo>
                  <a:lnTo>
                    <a:pt x="358" y="763"/>
                  </a:lnTo>
                  <a:lnTo>
                    <a:pt x="354" y="776"/>
                  </a:lnTo>
                  <a:lnTo>
                    <a:pt x="350" y="787"/>
                  </a:lnTo>
                  <a:lnTo>
                    <a:pt x="345" y="799"/>
                  </a:lnTo>
                  <a:lnTo>
                    <a:pt x="337" y="811"/>
                  </a:lnTo>
                  <a:lnTo>
                    <a:pt x="330" y="821"/>
                  </a:lnTo>
                  <a:lnTo>
                    <a:pt x="321" y="830"/>
                  </a:lnTo>
                  <a:lnTo>
                    <a:pt x="312" y="840"/>
                  </a:lnTo>
                  <a:lnTo>
                    <a:pt x="301" y="847"/>
                  </a:lnTo>
                  <a:lnTo>
                    <a:pt x="290" y="854"/>
                  </a:lnTo>
                  <a:lnTo>
                    <a:pt x="279" y="859"/>
                  </a:lnTo>
                  <a:lnTo>
                    <a:pt x="266" y="864"/>
                  </a:lnTo>
                  <a:lnTo>
                    <a:pt x="253" y="868"/>
                  </a:lnTo>
                  <a:lnTo>
                    <a:pt x="240" y="870"/>
                  </a:lnTo>
                  <a:lnTo>
                    <a:pt x="226" y="870"/>
                  </a:lnTo>
                  <a:lnTo>
                    <a:pt x="212" y="870"/>
                  </a:lnTo>
                  <a:lnTo>
                    <a:pt x="198" y="868"/>
                  </a:lnTo>
                  <a:lnTo>
                    <a:pt x="185" y="864"/>
                  </a:lnTo>
                  <a:lnTo>
                    <a:pt x="174" y="859"/>
                  </a:lnTo>
                  <a:lnTo>
                    <a:pt x="162" y="854"/>
                  </a:lnTo>
                  <a:lnTo>
                    <a:pt x="150" y="847"/>
                  </a:lnTo>
                  <a:lnTo>
                    <a:pt x="140" y="840"/>
                  </a:lnTo>
                  <a:lnTo>
                    <a:pt x="131" y="830"/>
                  </a:lnTo>
                  <a:lnTo>
                    <a:pt x="121" y="821"/>
                  </a:lnTo>
                  <a:lnTo>
                    <a:pt x="114" y="811"/>
                  </a:lnTo>
                  <a:lnTo>
                    <a:pt x="107" y="799"/>
                  </a:lnTo>
                  <a:lnTo>
                    <a:pt x="102" y="787"/>
                  </a:lnTo>
                  <a:lnTo>
                    <a:pt x="97" y="776"/>
                  </a:lnTo>
                  <a:lnTo>
                    <a:pt x="93" y="763"/>
                  </a:lnTo>
                  <a:lnTo>
                    <a:pt x="91" y="749"/>
                  </a:lnTo>
                  <a:lnTo>
                    <a:pt x="91" y="735"/>
                  </a:lnTo>
                  <a:lnTo>
                    <a:pt x="91" y="540"/>
                  </a:lnTo>
                  <a:lnTo>
                    <a:pt x="136" y="540"/>
                  </a:lnTo>
                  <a:lnTo>
                    <a:pt x="138" y="539"/>
                  </a:lnTo>
                  <a:lnTo>
                    <a:pt x="142" y="539"/>
                  </a:lnTo>
                  <a:lnTo>
                    <a:pt x="144" y="537"/>
                  </a:lnTo>
                  <a:lnTo>
                    <a:pt x="147" y="536"/>
                  </a:lnTo>
                  <a:lnTo>
                    <a:pt x="148" y="534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1" y="525"/>
                  </a:lnTo>
                  <a:lnTo>
                    <a:pt x="150" y="522"/>
                  </a:lnTo>
                  <a:lnTo>
                    <a:pt x="150" y="520"/>
                  </a:lnTo>
                  <a:lnTo>
                    <a:pt x="148" y="517"/>
                  </a:lnTo>
                  <a:lnTo>
                    <a:pt x="147" y="515"/>
                  </a:lnTo>
                  <a:lnTo>
                    <a:pt x="144" y="513"/>
                  </a:lnTo>
                  <a:lnTo>
                    <a:pt x="142" y="511"/>
                  </a:lnTo>
                  <a:lnTo>
                    <a:pt x="138" y="510"/>
                  </a:lnTo>
                  <a:lnTo>
                    <a:pt x="136" y="510"/>
                  </a:lnTo>
                  <a:lnTo>
                    <a:pt x="91" y="510"/>
                  </a:lnTo>
                  <a:lnTo>
                    <a:pt x="91" y="419"/>
                  </a:lnTo>
                  <a:lnTo>
                    <a:pt x="196" y="419"/>
                  </a:lnTo>
                  <a:lnTo>
                    <a:pt x="199" y="419"/>
                  </a:lnTo>
                  <a:lnTo>
                    <a:pt x="201" y="418"/>
                  </a:lnTo>
                  <a:lnTo>
                    <a:pt x="205" y="417"/>
                  </a:lnTo>
                  <a:lnTo>
                    <a:pt x="207" y="416"/>
                  </a:lnTo>
                  <a:lnTo>
                    <a:pt x="208" y="414"/>
                  </a:lnTo>
                  <a:lnTo>
                    <a:pt x="210" y="411"/>
                  </a:lnTo>
                  <a:lnTo>
                    <a:pt x="210" y="408"/>
                  </a:lnTo>
                  <a:lnTo>
                    <a:pt x="211" y="404"/>
                  </a:lnTo>
                  <a:lnTo>
                    <a:pt x="210" y="402"/>
                  </a:lnTo>
                  <a:lnTo>
                    <a:pt x="210" y="399"/>
                  </a:lnTo>
                  <a:lnTo>
                    <a:pt x="208" y="397"/>
                  </a:lnTo>
                  <a:lnTo>
                    <a:pt x="207" y="395"/>
                  </a:lnTo>
                  <a:lnTo>
                    <a:pt x="205" y="393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0"/>
                  </a:lnTo>
                  <a:lnTo>
                    <a:pt x="91" y="390"/>
                  </a:lnTo>
                  <a:lnTo>
                    <a:pt x="91" y="300"/>
                  </a:lnTo>
                  <a:lnTo>
                    <a:pt x="136" y="300"/>
                  </a:lnTo>
                  <a:lnTo>
                    <a:pt x="138" y="300"/>
                  </a:lnTo>
                  <a:lnTo>
                    <a:pt x="142" y="299"/>
                  </a:lnTo>
                  <a:lnTo>
                    <a:pt x="144" y="298"/>
                  </a:lnTo>
                  <a:lnTo>
                    <a:pt x="147" y="295"/>
                  </a:lnTo>
                  <a:lnTo>
                    <a:pt x="148" y="293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1" y="285"/>
                  </a:lnTo>
                  <a:lnTo>
                    <a:pt x="150" y="283"/>
                  </a:lnTo>
                  <a:lnTo>
                    <a:pt x="150" y="279"/>
                  </a:lnTo>
                  <a:lnTo>
                    <a:pt x="148" y="277"/>
                  </a:lnTo>
                  <a:lnTo>
                    <a:pt x="147" y="275"/>
                  </a:lnTo>
                  <a:lnTo>
                    <a:pt x="144" y="273"/>
                  </a:lnTo>
                  <a:lnTo>
                    <a:pt x="142" y="271"/>
                  </a:lnTo>
                  <a:lnTo>
                    <a:pt x="138" y="271"/>
                  </a:lnTo>
                  <a:lnTo>
                    <a:pt x="136" y="270"/>
                  </a:lnTo>
                  <a:lnTo>
                    <a:pt x="91" y="270"/>
                  </a:lnTo>
                  <a:lnTo>
                    <a:pt x="91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3"/>
                  </a:lnTo>
                  <a:lnTo>
                    <a:pt x="210" y="171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08" y="157"/>
                  </a:lnTo>
                  <a:lnTo>
                    <a:pt x="207" y="154"/>
                  </a:lnTo>
                  <a:lnTo>
                    <a:pt x="205" y="153"/>
                  </a:lnTo>
                  <a:lnTo>
                    <a:pt x="201" y="151"/>
                  </a:lnTo>
                  <a:lnTo>
                    <a:pt x="199" y="150"/>
                  </a:lnTo>
                  <a:lnTo>
                    <a:pt x="196" y="150"/>
                  </a:lnTo>
                  <a:lnTo>
                    <a:pt x="91" y="150"/>
                  </a:lnTo>
                  <a:lnTo>
                    <a:pt x="91" y="30"/>
                  </a:lnTo>
                  <a:lnTo>
                    <a:pt x="361" y="30"/>
                  </a:lnTo>
                  <a:lnTo>
                    <a:pt x="361" y="735"/>
                  </a:lnTo>
                  <a:close/>
                  <a:moveTo>
                    <a:pt x="4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1" y="30"/>
                  </a:lnTo>
                  <a:lnTo>
                    <a:pt x="61" y="735"/>
                  </a:lnTo>
                  <a:lnTo>
                    <a:pt x="61" y="752"/>
                  </a:lnTo>
                  <a:lnTo>
                    <a:pt x="65" y="768"/>
                  </a:lnTo>
                  <a:lnTo>
                    <a:pt x="69" y="784"/>
                  </a:lnTo>
                  <a:lnTo>
                    <a:pt x="74" y="799"/>
                  </a:lnTo>
                  <a:lnTo>
                    <a:pt x="81" y="814"/>
                  </a:lnTo>
                  <a:lnTo>
                    <a:pt x="89" y="827"/>
                  </a:lnTo>
                  <a:lnTo>
                    <a:pt x="99" y="840"/>
                  </a:lnTo>
                  <a:lnTo>
                    <a:pt x="109" y="852"/>
                  </a:lnTo>
                  <a:lnTo>
                    <a:pt x="121" y="862"/>
                  </a:lnTo>
                  <a:lnTo>
                    <a:pt x="134" y="872"/>
                  </a:lnTo>
                  <a:lnTo>
                    <a:pt x="147" y="880"/>
                  </a:lnTo>
                  <a:lnTo>
                    <a:pt x="162" y="887"/>
                  </a:lnTo>
                  <a:lnTo>
                    <a:pt x="177" y="892"/>
                  </a:lnTo>
                  <a:lnTo>
                    <a:pt x="193" y="897"/>
                  </a:lnTo>
                  <a:lnTo>
                    <a:pt x="209" y="899"/>
                  </a:lnTo>
                  <a:lnTo>
                    <a:pt x="226" y="900"/>
                  </a:lnTo>
                  <a:lnTo>
                    <a:pt x="243" y="899"/>
                  </a:lnTo>
                  <a:lnTo>
                    <a:pt x="259" y="897"/>
                  </a:lnTo>
                  <a:lnTo>
                    <a:pt x="275" y="892"/>
                  </a:lnTo>
                  <a:lnTo>
                    <a:pt x="290" y="887"/>
                  </a:lnTo>
                  <a:lnTo>
                    <a:pt x="304" y="880"/>
                  </a:lnTo>
                  <a:lnTo>
                    <a:pt x="318" y="872"/>
                  </a:lnTo>
                  <a:lnTo>
                    <a:pt x="331" y="862"/>
                  </a:lnTo>
                  <a:lnTo>
                    <a:pt x="343" y="852"/>
                  </a:lnTo>
                  <a:lnTo>
                    <a:pt x="353" y="840"/>
                  </a:lnTo>
                  <a:lnTo>
                    <a:pt x="363" y="827"/>
                  </a:lnTo>
                  <a:lnTo>
                    <a:pt x="371" y="814"/>
                  </a:lnTo>
                  <a:lnTo>
                    <a:pt x="378" y="799"/>
                  </a:lnTo>
                  <a:lnTo>
                    <a:pt x="383" y="784"/>
                  </a:lnTo>
                  <a:lnTo>
                    <a:pt x="388" y="768"/>
                  </a:lnTo>
                  <a:lnTo>
                    <a:pt x="390" y="752"/>
                  </a:lnTo>
                  <a:lnTo>
                    <a:pt x="391" y="735"/>
                  </a:lnTo>
                  <a:lnTo>
                    <a:pt x="391" y="30"/>
                  </a:lnTo>
                  <a:lnTo>
                    <a:pt x="436" y="30"/>
                  </a:lnTo>
                  <a:lnTo>
                    <a:pt x="439" y="30"/>
                  </a:lnTo>
                  <a:lnTo>
                    <a:pt x="442" y="29"/>
                  </a:lnTo>
                  <a:lnTo>
                    <a:pt x="444" y="28"/>
                  </a:lnTo>
                  <a:lnTo>
                    <a:pt x="447" y="26"/>
                  </a:lnTo>
                  <a:lnTo>
                    <a:pt x="449" y="24"/>
                  </a:lnTo>
                  <a:lnTo>
                    <a:pt x="450" y="22"/>
                  </a:lnTo>
                  <a:lnTo>
                    <a:pt x="451" y="18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4"/>
                  </a:lnTo>
                  <a:lnTo>
                    <a:pt x="444" y="2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C3D6A830-5EF4-4836-9E2D-78375652F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574800"/>
              <a:ext cx="38100" cy="38100"/>
            </a:xfrm>
            <a:custGeom>
              <a:avLst/>
              <a:gdLst>
                <a:gd name="T0" fmla="*/ 26 w 120"/>
                <a:gd name="T1" fmla="*/ 120 h 120"/>
                <a:gd name="T2" fmla="*/ 46 w 120"/>
                <a:gd name="T3" fmla="*/ 116 h 120"/>
                <a:gd name="T4" fmla="*/ 65 w 120"/>
                <a:gd name="T5" fmla="*/ 107 h 120"/>
                <a:gd name="T6" fmla="*/ 81 w 120"/>
                <a:gd name="T7" fmla="*/ 96 h 120"/>
                <a:gd name="T8" fmla="*/ 96 w 120"/>
                <a:gd name="T9" fmla="*/ 82 h 120"/>
                <a:gd name="T10" fmla="*/ 107 w 120"/>
                <a:gd name="T11" fmla="*/ 65 h 120"/>
                <a:gd name="T12" fmla="*/ 116 w 120"/>
                <a:gd name="T13" fmla="*/ 46 h 120"/>
                <a:gd name="T14" fmla="*/ 119 w 120"/>
                <a:gd name="T15" fmla="*/ 26 h 120"/>
                <a:gd name="T16" fmla="*/ 120 w 120"/>
                <a:gd name="T17" fmla="*/ 12 h 120"/>
                <a:gd name="T18" fmla="*/ 118 w 120"/>
                <a:gd name="T19" fmla="*/ 6 h 120"/>
                <a:gd name="T20" fmla="*/ 114 w 120"/>
                <a:gd name="T21" fmla="*/ 3 h 120"/>
                <a:gd name="T22" fmla="*/ 108 w 120"/>
                <a:gd name="T23" fmla="*/ 0 h 120"/>
                <a:gd name="T24" fmla="*/ 102 w 120"/>
                <a:gd name="T25" fmla="*/ 0 h 120"/>
                <a:gd name="T26" fmla="*/ 96 w 120"/>
                <a:gd name="T27" fmla="*/ 3 h 120"/>
                <a:gd name="T28" fmla="*/ 92 w 120"/>
                <a:gd name="T29" fmla="*/ 6 h 120"/>
                <a:gd name="T30" fmla="*/ 90 w 120"/>
                <a:gd name="T31" fmla="*/ 12 h 120"/>
                <a:gd name="T32" fmla="*/ 90 w 120"/>
                <a:gd name="T33" fmla="*/ 23 h 120"/>
                <a:gd name="T34" fmla="*/ 87 w 120"/>
                <a:gd name="T35" fmla="*/ 37 h 120"/>
                <a:gd name="T36" fmla="*/ 80 w 120"/>
                <a:gd name="T37" fmla="*/ 51 h 120"/>
                <a:gd name="T38" fmla="*/ 73 w 120"/>
                <a:gd name="T39" fmla="*/ 63 h 120"/>
                <a:gd name="T40" fmla="*/ 62 w 120"/>
                <a:gd name="T41" fmla="*/ 73 h 120"/>
                <a:gd name="T42" fmla="*/ 50 w 120"/>
                <a:gd name="T43" fmla="*/ 81 h 120"/>
                <a:gd name="T44" fmla="*/ 38 w 120"/>
                <a:gd name="T45" fmla="*/ 87 h 120"/>
                <a:gd name="T46" fmla="*/ 23 w 120"/>
                <a:gd name="T47" fmla="*/ 90 h 120"/>
                <a:gd name="T48" fmla="*/ 12 w 120"/>
                <a:gd name="T49" fmla="*/ 90 h 120"/>
                <a:gd name="T50" fmla="*/ 7 w 120"/>
                <a:gd name="T51" fmla="*/ 93 h 120"/>
                <a:gd name="T52" fmla="*/ 2 w 120"/>
                <a:gd name="T53" fmla="*/ 97 h 120"/>
                <a:gd name="T54" fmla="*/ 0 w 120"/>
                <a:gd name="T55" fmla="*/ 103 h 120"/>
                <a:gd name="T56" fmla="*/ 0 w 120"/>
                <a:gd name="T57" fmla="*/ 108 h 120"/>
                <a:gd name="T58" fmla="*/ 2 w 120"/>
                <a:gd name="T59" fmla="*/ 113 h 120"/>
                <a:gd name="T60" fmla="*/ 7 w 120"/>
                <a:gd name="T61" fmla="*/ 118 h 120"/>
                <a:gd name="T62" fmla="*/ 12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15" y="120"/>
                  </a:moveTo>
                  <a:lnTo>
                    <a:pt x="26" y="120"/>
                  </a:lnTo>
                  <a:lnTo>
                    <a:pt x="36" y="118"/>
                  </a:lnTo>
                  <a:lnTo>
                    <a:pt x="46" y="116"/>
                  </a:lnTo>
                  <a:lnTo>
                    <a:pt x="56" y="111"/>
                  </a:lnTo>
                  <a:lnTo>
                    <a:pt x="65" y="107"/>
                  </a:lnTo>
                  <a:lnTo>
                    <a:pt x="74" y="103"/>
                  </a:lnTo>
                  <a:lnTo>
                    <a:pt x="81" y="96"/>
                  </a:lnTo>
                  <a:lnTo>
                    <a:pt x="89" y="90"/>
                  </a:lnTo>
                  <a:lnTo>
                    <a:pt x="96" y="82"/>
                  </a:lnTo>
                  <a:lnTo>
                    <a:pt x="102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6" y="46"/>
                  </a:lnTo>
                  <a:lnTo>
                    <a:pt x="118" y="36"/>
                  </a:lnTo>
                  <a:lnTo>
                    <a:pt x="119" y="26"/>
                  </a:lnTo>
                  <a:lnTo>
                    <a:pt x="120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2" y="6"/>
                  </a:lnTo>
                  <a:lnTo>
                    <a:pt x="91" y="10"/>
                  </a:lnTo>
                  <a:lnTo>
                    <a:pt x="90" y="12"/>
                  </a:lnTo>
                  <a:lnTo>
                    <a:pt x="90" y="15"/>
                  </a:lnTo>
                  <a:lnTo>
                    <a:pt x="90" y="23"/>
                  </a:lnTo>
                  <a:lnTo>
                    <a:pt x="88" y="30"/>
                  </a:lnTo>
                  <a:lnTo>
                    <a:pt x="87" y="37"/>
                  </a:lnTo>
                  <a:lnTo>
                    <a:pt x="84" y="44"/>
                  </a:lnTo>
                  <a:lnTo>
                    <a:pt x="80" y="51"/>
                  </a:lnTo>
                  <a:lnTo>
                    <a:pt x="77" y="57"/>
                  </a:lnTo>
                  <a:lnTo>
                    <a:pt x="73" y="63"/>
                  </a:lnTo>
                  <a:lnTo>
                    <a:pt x="68" y="69"/>
                  </a:lnTo>
                  <a:lnTo>
                    <a:pt x="62" y="73"/>
                  </a:lnTo>
                  <a:lnTo>
                    <a:pt x="57" y="77"/>
                  </a:lnTo>
                  <a:lnTo>
                    <a:pt x="50" y="81"/>
                  </a:lnTo>
                  <a:lnTo>
                    <a:pt x="44" y="85"/>
                  </a:lnTo>
                  <a:lnTo>
                    <a:pt x="38" y="87"/>
                  </a:lnTo>
                  <a:lnTo>
                    <a:pt x="30" y="89"/>
                  </a:lnTo>
                  <a:lnTo>
                    <a:pt x="23" y="90"/>
                  </a:lnTo>
                  <a:lnTo>
                    <a:pt x="15" y="90"/>
                  </a:lnTo>
                  <a:lnTo>
                    <a:pt x="12" y="90"/>
                  </a:lnTo>
                  <a:lnTo>
                    <a:pt x="9" y="91"/>
                  </a:lnTo>
                  <a:lnTo>
                    <a:pt x="7" y="93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100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6"/>
                  </a:lnTo>
                  <a:lnTo>
                    <a:pt x="7" y="118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F9EEFDB-4CDF-432E-81AA-669C141357E3}"/>
              </a:ext>
            </a:extLst>
          </p:cNvPr>
          <p:cNvGrpSpPr/>
          <p:nvPr/>
        </p:nvGrpSpPr>
        <p:grpSpPr>
          <a:xfrm>
            <a:off x="7808090" y="6973595"/>
            <a:ext cx="1057338" cy="1174815"/>
            <a:chOff x="7037388" y="1346200"/>
            <a:chExt cx="257175" cy="285750"/>
          </a:xfrm>
          <a:solidFill>
            <a:schemeClr val="tx2"/>
          </a:solidFill>
        </p:grpSpPr>
        <p:sp>
          <p:nvSpPr>
            <p:cNvPr id="53" name="Freeform 422">
              <a:extLst>
                <a:ext uri="{FF2B5EF4-FFF2-40B4-BE49-F238E27FC236}">
                  <a16:creationId xmlns:a16="http://schemas.microsoft.com/office/drawing/2014/main" id="{C7770C5A-876A-4BCA-92C8-CE0B8FC06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88" y="1422400"/>
              <a:ext cx="257175" cy="209550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4" name="Freeform 423">
              <a:extLst>
                <a:ext uri="{FF2B5EF4-FFF2-40B4-BE49-F238E27FC236}">
                  <a16:creationId xmlns:a16="http://schemas.microsoft.com/office/drawing/2014/main" id="{490E771C-884D-4621-865C-7953E5DD3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365250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5" name="Freeform 424">
              <a:extLst>
                <a:ext uri="{FF2B5EF4-FFF2-40B4-BE49-F238E27FC236}">
                  <a16:creationId xmlns:a16="http://schemas.microsoft.com/office/drawing/2014/main" id="{7A99D7C2-32EB-4CAB-B5BB-5F64705E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1346200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6" name="Freeform 425">
              <a:extLst>
                <a:ext uri="{FF2B5EF4-FFF2-40B4-BE49-F238E27FC236}">
                  <a16:creationId xmlns:a16="http://schemas.microsoft.com/office/drawing/2014/main" id="{6D877695-390C-41EB-8F55-102375E7B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D28283B-48EE-41EF-9259-F26E8F18E01D}"/>
              </a:ext>
            </a:extLst>
          </p:cNvPr>
          <p:cNvGrpSpPr/>
          <p:nvPr/>
        </p:nvGrpSpPr>
        <p:grpSpPr>
          <a:xfrm>
            <a:off x="10688351" y="6973592"/>
            <a:ext cx="783213" cy="1174821"/>
            <a:chOff x="7075488" y="1917700"/>
            <a:chExt cx="190500" cy="285750"/>
          </a:xfrm>
          <a:solidFill>
            <a:schemeClr val="accent4"/>
          </a:solidFill>
        </p:grpSpPr>
        <p:sp>
          <p:nvSpPr>
            <p:cNvPr id="58" name="Freeform 441">
              <a:extLst>
                <a:ext uri="{FF2B5EF4-FFF2-40B4-BE49-F238E27FC236}">
                  <a16:creationId xmlns:a16="http://schemas.microsoft.com/office/drawing/2014/main" id="{9510C309-06C9-4D17-B859-2C2DCF1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917700"/>
              <a:ext cx="190500" cy="285750"/>
            </a:xfrm>
            <a:custGeom>
              <a:avLst/>
              <a:gdLst>
                <a:gd name="T0" fmla="*/ 259 w 600"/>
                <a:gd name="T1" fmla="*/ 867 h 900"/>
                <a:gd name="T2" fmla="*/ 206 w 600"/>
                <a:gd name="T3" fmla="*/ 854 h 900"/>
                <a:gd name="T4" fmla="*/ 159 w 600"/>
                <a:gd name="T5" fmla="*/ 832 h 900"/>
                <a:gd name="T6" fmla="*/ 118 w 600"/>
                <a:gd name="T7" fmla="*/ 801 h 900"/>
                <a:gd name="T8" fmla="*/ 83 w 600"/>
                <a:gd name="T9" fmla="*/ 762 h 900"/>
                <a:gd name="T10" fmla="*/ 56 w 600"/>
                <a:gd name="T11" fmla="*/ 717 h 900"/>
                <a:gd name="T12" fmla="*/ 38 w 600"/>
                <a:gd name="T13" fmla="*/ 668 h 900"/>
                <a:gd name="T14" fmla="*/ 30 w 600"/>
                <a:gd name="T15" fmla="*/ 614 h 900"/>
                <a:gd name="T16" fmla="*/ 35 w 600"/>
                <a:gd name="T17" fmla="*/ 558 h 900"/>
                <a:gd name="T18" fmla="*/ 56 w 600"/>
                <a:gd name="T19" fmla="*/ 488 h 900"/>
                <a:gd name="T20" fmla="*/ 122 w 600"/>
                <a:gd name="T21" fmla="*/ 346 h 900"/>
                <a:gd name="T22" fmla="*/ 213 w 600"/>
                <a:gd name="T23" fmla="*/ 183 h 900"/>
                <a:gd name="T24" fmla="*/ 327 w 600"/>
                <a:gd name="T25" fmla="*/ 86 h 900"/>
                <a:gd name="T26" fmla="*/ 432 w 600"/>
                <a:gd name="T27" fmla="*/ 262 h 900"/>
                <a:gd name="T28" fmla="*/ 518 w 600"/>
                <a:gd name="T29" fmla="*/ 429 h 900"/>
                <a:gd name="T30" fmla="*/ 555 w 600"/>
                <a:gd name="T31" fmla="*/ 525 h 900"/>
                <a:gd name="T32" fmla="*/ 569 w 600"/>
                <a:gd name="T33" fmla="*/ 587 h 900"/>
                <a:gd name="T34" fmla="*/ 567 w 600"/>
                <a:gd name="T35" fmla="*/ 641 h 900"/>
                <a:gd name="T36" fmla="*/ 553 w 600"/>
                <a:gd name="T37" fmla="*/ 694 h 900"/>
                <a:gd name="T38" fmla="*/ 530 w 600"/>
                <a:gd name="T39" fmla="*/ 741 h 900"/>
                <a:gd name="T40" fmla="*/ 499 w 600"/>
                <a:gd name="T41" fmla="*/ 782 h 900"/>
                <a:gd name="T42" fmla="*/ 461 w 600"/>
                <a:gd name="T43" fmla="*/ 817 h 900"/>
                <a:gd name="T44" fmla="*/ 416 w 600"/>
                <a:gd name="T45" fmla="*/ 843 h 900"/>
                <a:gd name="T46" fmla="*/ 367 w 600"/>
                <a:gd name="T47" fmla="*/ 861 h 900"/>
                <a:gd name="T48" fmla="*/ 313 w 600"/>
                <a:gd name="T49" fmla="*/ 870 h 900"/>
                <a:gd name="T50" fmla="*/ 307 w 600"/>
                <a:gd name="T51" fmla="*/ 3 h 900"/>
                <a:gd name="T52" fmla="*/ 293 w 600"/>
                <a:gd name="T53" fmla="*/ 3 h 900"/>
                <a:gd name="T54" fmla="*/ 237 w 600"/>
                <a:gd name="T55" fmla="*/ 85 h 900"/>
                <a:gd name="T56" fmla="*/ 139 w 600"/>
                <a:gd name="T57" fmla="*/ 251 h 900"/>
                <a:gd name="T58" fmla="*/ 42 w 600"/>
                <a:gd name="T59" fmla="*/ 443 h 900"/>
                <a:gd name="T60" fmla="*/ 11 w 600"/>
                <a:gd name="T61" fmla="*/ 530 h 900"/>
                <a:gd name="T62" fmla="*/ 0 w 600"/>
                <a:gd name="T63" fmla="*/ 600 h 900"/>
                <a:gd name="T64" fmla="*/ 5 w 600"/>
                <a:gd name="T65" fmla="*/ 660 h 900"/>
                <a:gd name="T66" fmla="*/ 23 w 600"/>
                <a:gd name="T67" fmla="*/ 717 h 900"/>
                <a:gd name="T68" fmla="*/ 51 w 600"/>
                <a:gd name="T69" fmla="*/ 768 h 900"/>
                <a:gd name="T70" fmla="*/ 87 w 600"/>
                <a:gd name="T71" fmla="*/ 812 h 900"/>
                <a:gd name="T72" fmla="*/ 131 w 600"/>
                <a:gd name="T73" fmla="*/ 849 h 900"/>
                <a:gd name="T74" fmla="*/ 183 w 600"/>
                <a:gd name="T75" fmla="*/ 876 h 900"/>
                <a:gd name="T76" fmla="*/ 239 w 600"/>
                <a:gd name="T77" fmla="*/ 894 h 900"/>
                <a:gd name="T78" fmla="*/ 299 w 600"/>
                <a:gd name="T79" fmla="*/ 900 h 900"/>
                <a:gd name="T80" fmla="*/ 360 w 600"/>
                <a:gd name="T81" fmla="*/ 894 h 900"/>
                <a:gd name="T82" fmla="*/ 416 w 600"/>
                <a:gd name="T83" fmla="*/ 876 h 900"/>
                <a:gd name="T84" fmla="*/ 467 w 600"/>
                <a:gd name="T85" fmla="*/ 849 h 900"/>
                <a:gd name="T86" fmla="*/ 511 w 600"/>
                <a:gd name="T87" fmla="*/ 812 h 900"/>
                <a:gd name="T88" fmla="*/ 549 w 600"/>
                <a:gd name="T89" fmla="*/ 768 h 900"/>
                <a:gd name="T90" fmla="*/ 576 w 600"/>
                <a:gd name="T91" fmla="*/ 717 h 900"/>
                <a:gd name="T92" fmla="*/ 594 w 600"/>
                <a:gd name="T93" fmla="*/ 660 h 900"/>
                <a:gd name="T94" fmla="*/ 600 w 600"/>
                <a:gd name="T95" fmla="*/ 600 h 900"/>
                <a:gd name="T96" fmla="*/ 588 w 600"/>
                <a:gd name="T97" fmla="*/ 530 h 900"/>
                <a:gd name="T98" fmla="*/ 556 w 600"/>
                <a:gd name="T99" fmla="*/ 443 h 900"/>
                <a:gd name="T100" fmla="*/ 460 w 600"/>
                <a:gd name="T101" fmla="*/ 251 h 900"/>
                <a:gd name="T102" fmla="*/ 361 w 600"/>
                <a:gd name="T103" fmla="*/ 8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0" h="900">
                  <a:moveTo>
                    <a:pt x="299" y="870"/>
                  </a:moveTo>
                  <a:lnTo>
                    <a:pt x="285" y="870"/>
                  </a:lnTo>
                  <a:lnTo>
                    <a:pt x="271" y="869"/>
                  </a:lnTo>
                  <a:lnTo>
                    <a:pt x="259" y="867"/>
                  </a:lnTo>
                  <a:lnTo>
                    <a:pt x="245" y="865"/>
                  </a:lnTo>
                  <a:lnTo>
                    <a:pt x="232" y="861"/>
                  </a:lnTo>
                  <a:lnTo>
                    <a:pt x="219" y="858"/>
                  </a:lnTo>
                  <a:lnTo>
                    <a:pt x="206" y="854"/>
                  </a:lnTo>
                  <a:lnTo>
                    <a:pt x="194" y="849"/>
                  </a:lnTo>
                  <a:lnTo>
                    <a:pt x="183" y="843"/>
                  </a:lnTo>
                  <a:lnTo>
                    <a:pt x="171" y="838"/>
                  </a:lnTo>
                  <a:lnTo>
                    <a:pt x="159" y="832"/>
                  </a:lnTo>
                  <a:lnTo>
                    <a:pt x="148" y="824"/>
                  </a:lnTo>
                  <a:lnTo>
                    <a:pt x="138" y="817"/>
                  </a:lnTo>
                  <a:lnTo>
                    <a:pt x="128" y="809"/>
                  </a:lnTo>
                  <a:lnTo>
                    <a:pt x="118" y="801"/>
                  </a:lnTo>
                  <a:lnTo>
                    <a:pt x="109" y="791"/>
                  </a:lnTo>
                  <a:lnTo>
                    <a:pt x="99" y="782"/>
                  </a:lnTo>
                  <a:lnTo>
                    <a:pt x="91" y="772"/>
                  </a:lnTo>
                  <a:lnTo>
                    <a:pt x="83" y="762"/>
                  </a:lnTo>
                  <a:lnTo>
                    <a:pt x="76" y="751"/>
                  </a:lnTo>
                  <a:lnTo>
                    <a:pt x="68" y="741"/>
                  </a:lnTo>
                  <a:lnTo>
                    <a:pt x="62" y="729"/>
                  </a:lnTo>
                  <a:lnTo>
                    <a:pt x="56" y="717"/>
                  </a:lnTo>
                  <a:lnTo>
                    <a:pt x="51" y="705"/>
                  </a:lnTo>
                  <a:lnTo>
                    <a:pt x="46" y="694"/>
                  </a:lnTo>
                  <a:lnTo>
                    <a:pt x="41" y="681"/>
                  </a:lnTo>
                  <a:lnTo>
                    <a:pt x="38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7"/>
                  </a:lnTo>
                  <a:lnTo>
                    <a:pt x="30" y="614"/>
                  </a:lnTo>
                  <a:lnTo>
                    <a:pt x="30" y="600"/>
                  </a:lnTo>
                  <a:lnTo>
                    <a:pt x="30" y="587"/>
                  </a:lnTo>
                  <a:lnTo>
                    <a:pt x="32" y="573"/>
                  </a:lnTo>
                  <a:lnTo>
                    <a:pt x="35" y="558"/>
                  </a:lnTo>
                  <a:lnTo>
                    <a:pt x="39" y="542"/>
                  </a:lnTo>
                  <a:lnTo>
                    <a:pt x="44" y="525"/>
                  </a:lnTo>
                  <a:lnTo>
                    <a:pt x="50" y="506"/>
                  </a:lnTo>
                  <a:lnTo>
                    <a:pt x="56" y="488"/>
                  </a:lnTo>
                  <a:lnTo>
                    <a:pt x="64" y="469"/>
                  </a:lnTo>
                  <a:lnTo>
                    <a:pt x="81" y="429"/>
                  </a:lnTo>
                  <a:lnTo>
                    <a:pt x="100" y="388"/>
                  </a:lnTo>
                  <a:lnTo>
                    <a:pt x="122" y="346"/>
                  </a:lnTo>
                  <a:lnTo>
                    <a:pt x="144" y="304"/>
                  </a:lnTo>
                  <a:lnTo>
                    <a:pt x="167" y="262"/>
                  </a:lnTo>
                  <a:lnTo>
                    <a:pt x="190" y="222"/>
                  </a:lnTo>
                  <a:lnTo>
                    <a:pt x="213" y="183"/>
                  </a:lnTo>
                  <a:lnTo>
                    <a:pt x="234" y="147"/>
                  </a:lnTo>
                  <a:lnTo>
                    <a:pt x="273" y="86"/>
                  </a:lnTo>
                  <a:lnTo>
                    <a:pt x="299" y="43"/>
                  </a:lnTo>
                  <a:lnTo>
                    <a:pt x="327" y="86"/>
                  </a:lnTo>
                  <a:lnTo>
                    <a:pt x="365" y="147"/>
                  </a:lnTo>
                  <a:lnTo>
                    <a:pt x="386" y="183"/>
                  </a:lnTo>
                  <a:lnTo>
                    <a:pt x="408" y="222"/>
                  </a:lnTo>
                  <a:lnTo>
                    <a:pt x="432" y="262"/>
                  </a:lnTo>
                  <a:lnTo>
                    <a:pt x="455" y="304"/>
                  </a:lnTo>
                  <a:lnTo>
                    <a:pt x="477" y="346"/>
                  </a:lnTo>
                  <a:lnTo>
                    <a:pt x="498" y="388"/>
                  </a:lnTo>
                  <a:lnTo>
                    <a:pt x="518" y="429"/>
                  </a:lnTo>
                  <a:lnTo>
                    <a:pt x="535" y="469"/>
                  </a:lnTo>
                  <a:lnTo>
                    <a:pt x="542" y="488"/>
                  </a:lnTo>
                  <a:lnTo>
                    <a:pt x="550" y="506"/>
                  </a:lnTo>
                  <a:lnTo>
                    <a:pt x="555" y="525"/>
                  </a:lnTo>
                  <a:lnTo>
                    <a:pt x="560" y="542"/>
                  </a:lnTo>
                  <a:lnTo>
                    <a:pt x="565" y="558"/>
                  </a:lnTo>
                  <a:lnTo>
                    <a:pt x="567" y="573"/>
                  </a:lnTo>
                  <a:lnTo>
                    <a:pt x="569" y="587"/>
                  </a:lnTo>
                  <a:lnTo>
                    <a:pt x="570" y="600"/>
                  </a:lnTo>
                  <a:lnTo>
                    <a:pt x="569" y="614"/>
                  </a:lnTo>
                  <a:lnTo>
                    <a:pt x="568" y="627"/>
                  </a:lnTo>
                  <a:lnTo>
                    <a:pt x="567" y="641"/>
                  </a:lnTo>
                  <a:lnTo>
                    <a:pt x="564" y="655"/>
                  </a:lnTo>
                  <a:lnTo>
                    <a:pt x="561" y="668"/>
                  </a:lnTo>
                  <a:lnTo>
                    <a:pt x="557" y="681"/>
                  </a:lnTo>
                  <a:lnTo>
                    <a:pt x="553" y="694"/>
                  </a:lnTo>
                  <a:lnTo>
                    <a:pt x="549" y="705"/>
                  </a:lnTo>
                  <a:lnTo>
                    <a:pt x="543" y="717"/>
                  </a:lnTo>
                  <a:lnTo>
                    <a:pt x="537" y="729"/>
                  </a:lnTo>
                  <a:lnTo>
                    <a:pt x="530" y="741"/>
                  </a:lnTo>
                  <a:lnTo>
                    <a:pt x="523" y="751"/>
                  </a:lnTo>
                  <a:lnTo>
                    <a:pt x="515" y="762"/>
                  </a:lnTo>
                  <a:lnTo>
                    <a:pt x="508" y="772"/>
                  </a:lnTo>
                  <a:lnTo>
                    <a:pt x="499" y="782"/>
                  </a:lnTo>
                  <a:lnTo>
                    <a:pt x="491" y="791"/>
                  </a:lnTo>
                  <a:lnTo>
                    <a:pt x="481" y="801"/>
                  </a:lnTo>
                  <a:lnTo>
                    <a:pt x="472" y="809"/>
                  </a:lnTo>
                  <a:lnTo>
                    <a:pt x="461" y="817"/>
                  </a:lnTo>
                  <a:lnTo>
                    <a:pt x="450" y="824"/>
                  </a:lnTo>
                  <a:lnTo>
                    <a:pt x="439" y="832"/>
                  </a:lnTo>
                  <a:lnTo>
                    <a:pt x="428" y="838"/>
                  </a:lnTo>
                  <a:lnTo>
                    <a:pt x="416" y="843"/>
                  </a:lnTo>
                  <a:lnTo>
                    <a:pt x="404" y="849"/>
                  </a:lnTo>
                  <a:lnTo>
                    <a:pt x="392" y="854"/>
                  </a:lnTo>
                  <a:lnTo>
                    <a:pt x="380" y="858"/>
                  </a:lnTo>
                  <a:lnTo>
                    <a:pt x="367" y="861"/>
                  </a:lnTo>
                  <a:lnTo>
                    <a:pt x="354" y="865"/>
                  </a:lnTo>
                  <a:lnTo>
                    <a:pt x="341" y="867"/>
                  </a:lnTo>
                  <a:lnTo>
                    <a:pt x="327" y="869"/>
                  </a:lnTo>
                  <a:lnTo>
                    <a:pt x="313" y="870"/>
                  </a:lnTo>
                  <a:lnTo>
                    <a:pt x="299" y="870"/>
                  </a:lnTo>
                  <a:close/>
                  <a:moveTo>
                    <a:pt x="312" y="8"/>
                  </a:moveTo>
                  <a:lnTo>
                    <a:pt x="310" y="5"/>
                  </a:lnTo>
                  <a:lnTo>
                    <a:pt x="307" y="3"/>
                  </a:lnTo>
                  <a:lnTo>
                    <a:pt x="304" y="1"/>
                  </a:lnTo>
                  <a:lnTo>
                    <a:pt x="299" y="0"/>
                  </a:lnTo>
                  <a:lnTo>
                    <a:pt x="296" y="1"/>
                  </a:lnTo>
                  <a:lnTo>
                    <a:pt x="293" y="3"/>
                  </a:lnTo>
                  <a:lnTo>
                    <a:pt x="290" y="5"/>
                  </a:lnTo>
                  <a:lnTo>
                    <a:pt x="287" y="8"/>
                  </a:lnTo>
                  <a:lnTo>
                    <a:pt x="271" y="31"/>
                  </a:lnTo>
                  <a:lnTo>
                    <a:pt x="237" y="85"/>
                  </a:lnTo>
                  <a:lnTo>
                    <a:pt x="215" y="121"/>
                  </a:lnTo>
                  <a:lnTo>
                    <a:pt x="191" y="161"/>
                  </a:lnTo>
                  <a:lnTo>
                    <a:pt x="166" y="205"/>
                  </a:lnTo>
                  <a:lnTo>
                    <a:pt x="139" y="251"/>
                  </a:lnTo>
                  <a:lnTo>
                    <a:pt x="112" y="299"/>
                  </a:lnTo>
                  <a:lnTo>
                    <a:pt x="87" y="347"/>
                  </a:lnTo>
                  <a:lnTo>
                    <a:pt x="64" y="396"/>
                  </a:lnTo>
                  <a:lnTo>
                    <a:pt x="42" y="443"/>
                  </a:lnTo>
                  <a:lnTo>
                    <a:pt x="33" y="466"/>
                  </a:lnTo>
                  <a:lnTo>
                    <a:pt x="25" y="488"/>
                  </a:lnTo>
                  <a:lnTo>
                    <a:pt x="18" y="510"/>
                  </a:lnTo>
                  <a:lnTo>
                    <a:pt x="11" y="530"/>
                  </a:lnTo>
                  <a:lnTo>
                    <a:pt x="6" y="549"/>
                  </a:lnTo>
                  <a:lnTo>
                    <a:pt x="3" y="567"/>
                  </a:lnTo>
                  <a:lnTo>
                    <a:pt x="0" y="584"/>
                  </a:lnTo>
                  <a:lnTo>
                    <a:pt x="0" y="600"/>
                  </a:lnTo>
                  <a:lnTo>
                    <a:pt x="0" y="615"/>
                  </a:lnTo>
                  <a:lnTo>
                    <a:pt x="1" y="630"/>
                  </a:lnTo>
                  <a:lnTo>
                    <a:pt x="3" y="645"/>
                  </a:lnTo>
                  <a:lnTo>
                    <a:pt x="5" y="660"/>
                  </a:lnTo>
                  <a:lnTo>
                    <a:pt x="9" y="675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3" y="717"/>
                  </a:lnTo>
                  <a:lnTo>
                    <a:pt x="29" y="730"/>
                  </a:lnTo>
                  <a:lnTo>
                    <a:pt x="36" y="744"/>
                  </a:lnTo>
                  <a:lnTo>
                    <a:pt x="42" y="756"/>
                  </a:lnTo>
                  <a:lnTo>
                    <a:pt x="51" y="768"/>
                  </a:lnTo>
                  <a:lnTo>
                    <a:pt x="60" y="780"/>
                  </a:lnTo>
                  <a:lnTo>
                    <a:pt x="68" y="791"/>
                  </a:lnTo>
                  <a:lnTo>
                    <a:pt x="78" y="802"/>
                  </a:lnTo>
                  <a:lnTo>
                    <a:pt x="87" y="812"/>
                  </a:lnTo>
                  <a:lnTo>
                    <a:pt x="98" y="822"/>
                  </a:lnTo>
                  <a:lnTo>
                    <a:pt x="109" y="832"/>
                  </a:lnTo>
                  <a:lnTo>
                    <a:pt x="120" y="841"/>
                  </a:lnTo>
                  <a:lnTo>
                    <a:pt x="131" y="849"/>
                  </a:lnTo>
                  <a:lnTo>
                    <a:pt x="144" y="857"/>
                  </a:lnTo>
                  <a:lnTo>
                    <a:pt x="157" y="864"/>
                  </a:lnTo>
                  <a:lnTo>
                    <a:pt x="170" y="870"/>
                  </a:lnTo>
                  <a:lnTo>
                    <a:pt x="183" y="876"/>
                  </a:lnTo>
                  <a:lnTo>
                    <a:pt x="197" y="882"/>
                  </a:lnTo>
                  <a:lnTo>
                    <a:pt x="210" y="886"/>
                  </a:lnTo>
                  <a:lnTo>
                    <a:pt x="224" y="890"/>
                  </a:lnTo>
                  <a:lnTo>
                    <a:pt x="239" y="894"/>
                  </a:lnTo>
                  <a:lnTo>
                    <a:pt x="254" y="897"/>
                  </a:lnTo>
                  <a:lnTo>
                    <a:pt x="269" y="899"/>
                  </a:lnTo>
                  <a:lnTo>
                    <a:pt x="284" y="900"/>
                  </a:lnTo>
                  <a:lnTo>
                    <a:pt x="299" y="900"/>
                  </a:lnTo>
                  <a:lnTo>
                    <a:pt x="315" y="900"/>
                  </a:lnTo>
                  <a:lnTo>
                    <a:pt x="330" y="899"/>
                  </a:lnTo>
                  <a:lnTo>
                    <a:pt x="345" y="897"/>
                  </a:lnTo>
                  <a:lnTo>
                    <a:pt x="360" y="894"/>
                  </a:lnTo>
                  <a:lnTo>
                    <a:pt x="374" y="890"/>
                  </a:lnTo>
                  <a:lnTo>
                    <a:pt x="388" y="886"/>
                  </a:lnTo>
                  <a:lnTo>
                    <a:pt x="403" y="882"/>
                  </a:lnTo>
                  <a:lnTo>
                    <a:pt x="416" y="876"/>
                  </a:lnTo>
                  <a:lnTo>
                    <a:pt x="430" y="870"/>
                  </a:lnTo>
                  <a:lnTo>
                    <a:pt x="443" y="864"/>
                  </a:lnTo>
                  <a:lnTo>
                    <a:pt x="454" y="857"/>
                  </a:lnTo>
                  <a:lnTo>
                    <a:pt x="467" y="849"/>
                  </a:lnTo>
                  <a:lnTo>
                    <a:pt x="479" y="841"/>
                  </a:lnTo>
                  <a:lnTo>
                    <a:pt x="490" y="832"/>
                  </a:lnTo>
                  <a:lnTo>
                    <a:pt x="501" y="822"/>
                  </a:lnTo>
                  <a:lnTo>
                    <a:pt x="511" y="812"/>
                  </a:lnTo>
                  <a:lnTo>
                    <a:pt x="522" y="802"/>
                  </a:lnTo>
                  <a:lnTo>
                    <a:pt x="531" y="791"/>
                  </a:lnTo>
                  <a:lnTo>
                    <a:pt x="540" y="780"/>
                  </a:lnTo>
                  <a:lnTo>
                    <a:pt x="549" y="768"/>
                  </a:lnTo>
                  <a:lnTo>
                    <a:pt x="556" y="756"/>
                  </a:lnTo>
                  <a:lnTo>
                    <a:pt x="564" y="744"/>
                  </a:lnTo>
                  <a:lnTo>
                    <a:pt x="570" y="730"/>
                  </a:lnTo>
                  <a:lnTo>
                    <a:pt x="576" y="717"/>
                  </a:lnTo>
                  <a:lnTo>
                    <a:pt x="582" y="703"/>
                  </a:lnTo>
                  <a:lnTo>
                    <a:pt x="586" y="689"/>
                  </a:lnTo>
                  <a:lnTo>
                    <a:pt x="590" y="675"/>
                  </a:lnTo>
                  <a:lnTo>
                    <a:pt x="594" y="660"/>
                  </a:lnTo>
                  <a:lnTo>
                    <a:pt x="596" y="645"/>
                  </a:lnTo>
                  <a:lnTo>
                    <a:pt x="598" y="630"/>
                  </a:lnTo>
                  <a:lnTo>
                    <a:pt x="599" y="615"/>
                  </a:lnTo>
                  <a:lnTo>
                    <a:pt x="600" y="600"/>
                  </a:lnTo>
                  <a:lnTo>
                    <a:pt x="599" y="584"/>
                  </a:lnTo>
                  <a:lnTo>
                    <a:pt x="597" y="567"/>
                  </a:lnTo>
                  <a:lnTo>
                    <a:pt x="592" y="549"/>
                  </a:lnTo>
                  <a:lnTo>
                    <a:pt x="588" y="530"/>
                  </a:lnTo>
                  <a:lnTo>
                    <a:pt x="582" y="510"/>
                  </a:lnTo>
                  <a:lnTo>
                    <a:pt x="574" y="488"/>
                  </a:lnTo>
                  <a:lnTo>
                    <a:pt x="566" y="466"/>
                  </a:lnTo>
                  <a:lnTo>
                    <a:pt x="556" y="443"/>
                  </a:lnTo>
                  <a:lnTo>
                    <a:pt x="535" y="396"/>
                  </a:lnTo>
                  <a:lnTo>
                    <a:pt x="511" y="347"/>
                  </a:lnTo>
                  <a:lnTo>
                    <a:pt x="487" y="299"/>
                  </a:lnTo>
                  <a:lnTo>
                    <a:pt x="460" y="251"/>
                  </a:lnTo>
                  <a:lnTo>
                    <a:pt x="434" y="205"/>
                  </a:lnTo>
                  <a:lnTo>
                    <a:pt x="408" y="161"/>
                  </a:lnTo>
                  <a:lnTo>
                    <a:pt x="384" y="121"/>
                  </a:lnTo>
                  <a:lnTo>
                    <a:pt x="361" y="85"/>
                  </a:lnTo>
                  <a:lnTo>
                    <a:pt x="328" y="31"/>
                  </a:lnTo>
                  <a:lnTo>
                    <a:pt x="3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9" name="Freeform 442">
              <a:extLst>
                <a:ext uri="{FF2B5EF4-FFF2-40B4-BE49-F238E27FC236}">
                  <a16:creationId xmlns:a16="http://schemas.microsoft.com/office/drawing/2014/main" id="{F09870FD-555B-44C5-898C-E895D0F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032000"/>
              <a:ext cx="36513" cy="119063"/>
            </a:xfrm>
            <a:custGeom>
              <a:avLst/>
              <a:gdLst>
                <a:gd name="T0" fmla="*/ 104 w 115"/>
                <a:gd name="T1" fmla="*/ 1 h 374"/>
                <a:gd name="T2" fmla="*/ 99 w 115"/>
                <a:gd name="T3" fmla="*/ 0 h 374"/>
                <a:gd name="T4" fmla="*/ 94 w 115"/>
                <a:gd name="T5" fmla="*/ 2 h 374"/>
                <a:gd name="T6" fmla="*/ 89 w 115"/>
                <a:gd name="T7" fmla="*/ 5 h 374"/>
                <a:gd name="T8" fmla="*/ 67 w 115"/>
                <a:gd name="T9" fmla="*/ 48 h 374"/>
                <a:gd name="T10" fmla="*/ 34 w 115"/>
                <a:gd name="T11" fmla="*/ 119 h 374"/>
                <a:gd name="T12" fmla="*/ 12 w 115"/>
                <a:gd name="T13" fmla="*/ 176 h 374"/>
                <a:gd name="T14" fmla="*/ 3 w 115"/>
                <a:gd name="T15" fmla="*/ 212 h 374"/>
                <a:gd name="T16" fmla="*/ 0 w 115"/>
                <a:gd name="T17" fmla="*/ 231 h 374"/>
                <a:gd name="T18" fmla="*/ 1 w 115"/>
                <a:gd name="T19" fmla="*/ 257 h 374"/>
                <a:gd name="T20" fmla="*/ 7 w 115"/>
                <a:gd name="T21" fmla="*/ 292 h 374"/>
                <a:gd name="T22" fmla="*/ 20 w 115"/>
                <a:gd name="T23" fmla="*/ 325 h 374"/>
                <a:gd name="T24" fmla="*/ 38 w 115"/>
                <a:gd name="T25" fmla="*/ 355 h 374"/>
                <a:gd name="T26" fmla="*/ 52 w 115"/>
                <a:gd name="T27" fmla="*/ 371 h 374"/>
                <a:gd name="T28" fmla="*/ 57 w 115"/>
                <a:gd name="T29" fmla="*/ 373 h 374"/>
                <a:gd name="T30" fmla="*/ 63 w 115"/>
                <a:gd name="T31" fmla="*/ 374 h 374"/>
                <a:gd name="T32" fmla="*/ 68 w 115"/>
                <a:gd name="T33" fmla="*/ 373 h 374"/>
                <a:gd name="T34" fmla="*/ 72 w 115"/>
                <a:gd name="T35" fmla="*/ 369 h 374"/>
                <a:gd name="T36" fmla="*/ 74 w 115"/>
                <a:gd name="T37" fmla="*/ 364 h 374"/>
                <a:gd name="T38" fmla="*/ 75 w 115"/>
                <a:gd name="T39" fmla="*/ 357 h 374"/>
                <a:gd name="T40" fmla="*/ 73 w 115"/>
                <a:gd name="T41" fmla="*/ 353 h 374"/>
                <a:gd name="T42" fmla="*/ 62 w 115"/>
                <a:gd name="T43" fmla="*/ 338 h 374"/>
                <a:gd name="T44" fmla="*/ 47 w 115"/>
                <a:gd name="T45" fmla="*/ 312 h 374"/>
                <a:gd name="T46" fmla="*/ 36 w 115"/>
                <a:gd name="T47" fmla="*/ 284 h 374"/>
                <a:gd name="T48" fmla="*/ 31 w 115"/>
                <a:gd name="T49" fmla="*/ 254 h 374"/>
                <a:gd name="T50" fmla="*/ 31 w 115"/>
                <a:gd name="T51" fmla="*/ 228 h 374"/>
                <a:gd name="T52" fmla="*/ 38 w 115"/>
                <a:gd name="T53" fmla="*/ 195 h 374"/>
                <a:gd name="T54" fmla="*/ 56 w 115"/>
                <a:gd name="T55" fmla="*/ 142 h 374"/>
                <a:gd name="T56" fmla="*/ 90 w 115"/>
                <a:gd name="T57" fmla="*/ 68 h 374"/>
                <a:gd name="T58" fmla="*/ 115 w 115"/>
                <a:gd name="T59" fmla="*/ 19 h 374"/>
                <a:gd name="T60" fmla="*/ 115 w 115"/>
                <a:gd name="T61" fmla="*/ 13 h 374"/>
                <a:gd name="T62" fmla="*/ 114 w 115"/>
                <a:gd name="T63" fmla="*/ 7 h 374"/>
                <a:gd name="T64" fmla="*/ 110 w 115"/>
                <a:gd name="T65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374">
                  <a:moveTo>
                    <a:pt x="108" y="2"/>
                  </a:moveTo>
                  <a:lnTo>
                    <a:pt x="104" y="1"/>
                  </a:lnTo>
                  <a:lnTo>
                    <a:pt x="102" y="0"/>
                  </a:lnTo>
                  <a:lnTo>
                    <a:pt x="99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2" y="3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67" y="48"/>
                  </a:lnTo>
                  <a:lnTo>
                    <a:pt x="49" y="85"/>
                  </a:lnTo>
                  <a:lnTo>
                    <a:pt x="34" y="119"/>
                  </a:lnTo>
                  <a:lnTo>
                    <a:pt x="22" y="150"/>
                  </a:lnTo>
                  <a:lnTo>
                    <a:pt x="12" y="176"/>
                  </a:lnTo>
                  <a:lnTo>
                    <a:pt x="5" y="201"/>
                  </a:lnTo>
                  <a:lnTo>
                    <a:pt x="3" y="212"/>
                  </a:lnTo>
                  <a:lnTo>
                    <a:pt x="1" y="221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1" y="257"/>
                  </a:lnTo>
                  <a:lnTo>
                    <a:pt x="3" y="275"/>
                  </a:lnTo>
                  <a:lnTo>
                    <a:pt x="7" y="292"/>
                  </a:lnTo>
                  <a:lnTo>
                    <a:pt x="12" y="309"/>
                  </a:lnTo>
                  <a:lnTo>
                    <a:pt x="20" y="325"/>
                  </a:lnTo>
                  <a:lnTo>
                    <a:pt x="27" y="341"/>
                  </a:lnTo>
                  <a:lnTo>
                    <a:pt x="38" y="355"/>
                  </a:lnTo>
                  <a:lnTo>
                    <a:pt x="49" y="370"/>
                  </a:lnTo>
                  <a:lnTo>
                    <a:pt x="52" y="371"/>
                  </a:lnTo>
                  <a:lnTo>
                    <a:pt x="54" y="373"/>
                  </a:lnTo>
                  <a:lnTo>
                    <a:pt x="57" y="373"/>
                  </a:lnTo>
                  <a:lnTo>
                    <a:pt x="60" y="374"/>
                  </a:lnTo>
                  <a:lnTo>
                    <a:pt x="63" y="374"/>
                  </a:lnTo>
                  <a:lnTo>
                    <a:pt x="66" y="373"/>
                  </a:lnTo>
                  <a:lnTo>
                    <a:pt x="68" y="373"/>
                  </a:lnTo>
                  <a:lnTo>
                    <a:pt x="70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4" y="364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4" y="355"/>
                  </a:lnTo>
                  <a:lnTo>
                    <a:pt x="73" y="353"/>
                  </a:lnTo>
                  <a:lnTo>
                    <a:pt x="71" y="350"/>
                  </a:lnTo>
                  <a:lnTo>
                    <a:pt x="62" y="338"/>
                  </a:lnTo>
                  <a:lnTo>
                    <a:pt x="53" y="326"/>
                  </a:lnTo>
                  <a:lnTo>
                    <a:pt x="47" y="312"/>
                  </a:lnTo>
                  <a:lnTo>
                    <a:pt x="40" y="298"/>
                  </a:lnTo>
                  <a:lnTo>
                    <a:pt x="36" y="284"/>
                  </a:lnTo>
                  <a:lnTo>
                    <a:pt x="33" y="269"/>
                  </a:lnTo>
                  <a:lnTo>
                    <a:pt x="31" y="254"/>
                  </a:lnTo>
                  <a:lnTo>
                    <a:pt x="29" y="239"/>
                  </a:lnTo>
                  <a:lnTo>
                    <a:pt x="31" y="228"/>
                  </a:lnTo>
                  <a:lnTo>
                    <a:pt x="33" y="213"/>
                  </a:lnTo>
                  <a:lnTo>
                    <a:pt x="38" y="195"/>
                  </a:lnTo>
                  <a:lnTo>
                    <a:pt x="46" y="171"/>
                  </a:lnTo>
                  <a:lnTo>
                    <a:pt x="56" y="142"/>
                  </a:lnTo>
                  <a:lnTo>
                    <a:pt x="71" y="108"/>
                  </a:lnTo>
                  <a:lnTo>
                    <a:pt x="90" y="68"/>
                  </a:lnTo>
                  <a:lnTo>
                    <a:pt x="114" y="21"/>
                  </a:lnTo>
                  <a:lnTo>
                    <a:pt x="115" y="19"/>
                  </a:lnTo>
                  <a:lnTo>
                    <a:pt x="115" y="16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0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8369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733502" y="9496356"/>
            <a:ext cx="4410498" cy="441048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5" name="Group 5"/>
          <p:cNvGrpSpPr/>
          <p:nvPr/>
        </p:nvGrpSpPr>
        <p:grpSpPr>
          <a:xfrm>
            <a:off x="11430000" y="1063099"/>
            <a:ext cx="6858000" cy="8360596"/>
            <a:chOff x="0" y="0"/>
            <a:chExt cx="9144000" cy="1114746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3"/>
            <a:srcRect t="15687" b="15687"/>
            <a:stretch>
              <a:fillRect/>
            </a:stretch>
          </p:blipFill>
          <p:spPr>
            <a:xfrm>
              <a:off x="0" y="0"/>
              <a:ext cx="9144000" cy="11147461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230419" y="1063099"/>
            <a:ext cx="5825942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وام</a:t>
            </a:r>
            <a:endParaRPr lang="en-US" sz="72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0570427" y="2735764"/>
            <a:ext cx="4665776" cy="5688053"/>
            <a:chOff x="0" y="0"/>
            <a:chExt cx="6221035" cy="758407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t="9350" b="9350"/>
            <a:stretch>
              <a:fillRect/>
            </a:stretch>
          </p:blipFill>
          <p:spPr>
            <a:xfrm>
              <a:off x="0" y="0"/>
              <a:ext cx="6221035" cy="7584070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1028700" y="4005634"/>
            <a:ext cx="9105499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استفاده از این الگوی ارائه به لطف موارد زیر برای همه رایگان است: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8700" y="5901794"/>
            <a:ext cx="81153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اسلایدهای کارناوال برای الگوی ارائه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پکسل برای عکس ها</a:t>
            </a:r>
            <a:endParaRPr lang="en-US" sz="2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7849142"/>
            <a:ext cx="6257534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طراحی مبارک!</a:t>
            </a:r>
            <a:endParaRPr lang="en-US" sz="42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-6056361" y="2545264"/>
            <a:ext cx="12112722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6685528" y="-1496915"/>
            <a:ext cx="4410498" cy="4410481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31136" y="3387663"/>
            <a:ext cx="7892002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959"/>
              </a:lnSpc>
            </a:pPr>
            <a:r>
              <a:rPr lang="fa-IR" sz="6399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فونت های موجود در این ارائه</a:t>
            </a:r>
            <a:endParaRPr lang="en-US" sz="6399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33959" y="1616075"/>
            <a:ext cx="862576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این الگوی ارائه از فونت های رایگان زیر استفاده می کند: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33959" y="3515964"/>
            <a:ext cx="8625767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عنوان: لیگ بسکرویل لیبره اسپارتان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سرفصل ها: لیگ لیبره باسکرویل اسپارتان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کپی بدنه: </a:t>
            </a:r>
            <a:r>
              <a:rPr lang="en-US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Libre Baskerville</a:t>
            </a:r>
            <a:endParaRPr lang="en-US" sz="2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33959" y="5568253"/>
            <a:ext cx="8377315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شما می توانید این فونت ها را به صورت آنلاین نیز پیدا کنید. طراحی مبارک!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340845" y="-6499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8" name="AutoShape 8"/>
          <p:cNvSpPr/>
          <p:nvPr/>
        </p:nvSpPr>
        <p:spPr>
          <a:xfrm>
            <a:off x="-761191" y="8066345"/>
            <a:ext cx="9102036" cy="2761179"/>
          </a:xfrm>
          <a:prstGeom prst="rect">
            <a:avLst/>
          </a:prstGeom>
          <a:solidFill>
            <a:srgbClr val="2C6E49"/>
          </a:solidFill>
        </p:spPr>
      </p:sp>
      <p:grpSp>
        <p:nvGrpSpPr>
          <p:cNvPr id="9" name="Group 9"/>
          <p:cNvGrpSpPr/>
          <p:nvPr/>
        </p:nvGrpSpPr>
        <p:grpSpPr>
          <a:xfrm>
            <a:off x="8366191" y="8066345"/>
            <a:ext cx="9921809" cy="2220655"/>
            <a:chOff x="0" y="0"/>
            <a:chExt cx="13229078" cy="2960873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3"/>
            <a:srcRect l="1118" r="1118"/>
            <a:stretch>
              <a:fillRect/>
            </a:stretch>
          </p:blipFill>
          <p:spPr>
            <a:xfrm>
              <a:off x="0" y="0"/>
              <a:ext cx="4341959" cy="2960873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t="28199" b="28199"/>
            <a:stretch>
              <a:fillRect/>
            </a:stretch>
          </p:blipFill>
          <p:spPr>
            <a:xfrm>
              <a:off x="4443559" y="0"/>
              <a:ext cx="4341959" cy="2960873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/>
            <a:srcRect l="1118" r="1118"/>
            <a:stretch>
              <a:fillRect/>
            </a:stretch>
          </p:blipFill>
          <p:spPr>
            <a:xfrm>
              <a:off x="8887119" y="0"/>
              <a:ext cx="4341959" cy="296087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8518" b="-685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38926" y="874842"/>
            <a:ext cx="17010149" cy="8894027"/>
            <a:chOff x="0" y="0"/>
            <a:chExt cx="4480039" cy="23424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0039" cy="2342460"/>
            </a:xfrm>
            <a:custGeom>
              <a:avLst/>
              <a:gdLst/>
              <a:ahLst/>
              <a:cxnLst/>
              <a:rect l="l" t="t" r="r" b="b"/>
              <a:pathLst>
                <a:path w="4480039" h="2342460">
                  <a:moveTo>
                    <a:pt x="0" y="0"/>
                  </a:moveTo>
                  <a:lnTo>
                    <a:pt x="4480039" y="0"/>
                  </a:lnTo>
                  <a:lnTo>
                    <a:pt x="4480039" y="2342460"/>
                  </a:lnTo>
                  <a:lnTo>
                    <a:pt x="0" y="2342460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80039" cy="23900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2904446" y="2902166"/>
            <a:ext cx="783881" cy="783878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752060" y="2902166"/>
            <a:ext cx="783881" cy="78387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384477" y="2902166"/>
            <a:ext cx="783881" cy="783878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3212447" y="2996608"/>
            <a:ext cx="167878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90945" y="2998976"/>
            <a:ext cx="306110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41282" y="2998976"/>
            <a:ext cx="270272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148333" y="3896226"/>
            <a:ext cx="3991334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37749" y="3896226"/>
            <a:ext cx="4317274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895759" y="3896226"/>
            <a:ext cx="3760423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37749" y="1206716"/>
            <a:ext cx="16008776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ارائه به عنوان</a:t>
            </a:r>
          </a:p>
          <a:p>
            <a:pPr algn="ctr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قالب پاورپوینت در 3 مرحله</a:t>
            </a:r>
            <a:endParaRPr lang="en-US" sz="4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-856544" y="-432586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656182" y="827105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ID" sz="21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13/02/2024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30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16" name="Freeform 1368">
            <a:extLst>
              <a:ext uri="{FF2B5EF4-FFF2-40B4-BE49-F238E27FC236}">
                <a16:creationId xmlns:a16="http://schemas.microsoft.com/office/drawing/2014/main" id="{A997F2E7-ACA0-4643-84FB-1B1DAD54ADD6}"/>
              </a:ext>
            </a:extLst>
          </p:cNvPr>
          <p:cNvSpPr>
            <a:spLocks noEditPoints="1"/>
          </p:cNvSpPr>
          <p:nvPr/>
        </p:nvSpPr>
        <p:spPr bwMode="auto">
          <a:xfrm>
            <a:off x="1736839" y="2736260"/>
            <a:ext cx="7680056" cy="6219420"/>
          </a:xfrm>
          <a:custGeom>
            <a:avLst/>
            <a:gdLst>
              <a:gd name="T0" fmla="*/ 328 w 813"/>
              <a:gd name="T1" fmla="*/ 205 h 662"/>
              <a:gd name="T2" fmla="*/ 332 w 813"/>
              <a:gd name="T3" fmla="*/ 196 h 662"/>
              <a:gd name="T4" fmla="*/ 482 w 813"/>
              <a:gd name="T5" fmla="*/ 29 h 662"/>
              <a:gd name="T6" fmla="*/ 482 w 813"/>
              <a:gd name="T7" fmla="*/ 201 h 662"/>
              <a:gd name="T8" fmla="*/ 610 w 813"/>
              <a:gd name="T9" fmla="*/ 361 h 662"/>
              <a:gd name="T10" fmla="*/ 809 w 813"/>
              <a:gd name="T11" fmla="*/ 562 h 662"/>
              <a:gd name="T12" fmla="*/ 653 w 813"/>
              <a:gd name="T13" fmla="*/ 367 h 662"/>
              <a:gd name="T14" fmla="*/ 511 w 813"/>
              <a:gd name="T15" fmla="*/ 191 h 662"/>
              <a:gd name="T16" fmla="*/ 542 w 813"/>
              <a:gd name="T17" fmla="*/ 29 h 662"/>
              <a:gd name="T18" fmla="*/ 553 w 813"/>
              <a:gd name="T19" fmla="*/ 26 h 662"/>
              <a:gd name="T20" fmla="*/ 558 w 813"/>
              <a:gd name="T21" fmla="*/ 15 h 662"/>
              <a:gd name="T22" fmla="*/ 553 w 813"/>
              <a:gd name="T23" fmla="*/ 5 h 662"/>
              <a:gd name="T24" fmla="*/ 542 w 813"/>
              <a:gd name="T25" fmla="*/ 0 h 662"/>
              <a:gd name="T26" fmla="*/ 316 w 813"/>
              <a:gd name="T27" fmla="*/ 0 h 662"/>
              <a:gd name="T28" fmla="*/ 265 w 813"/>
              <a:gd name="T29" fmla="*/ 1 h 662"/>
              <a:gd name="T30" fmla="*/ 258 w 813"/>
              <a:gd name="T31" fmla="*/ 9 h 662"/>
              <a:gd name="T32" fmla="*/ 258 w 813"/>
              <a:gd name="T33" fmla="*/ 21 h 662"/>
              <a:gd name="T34" fmla="*/ 265 w 813"/>
              <a:gd name="T35" fmla="*/ 29 h 662"/>
              <a:gd name="T36" fmla="*/ 301 w 813"/>
              <a:gd name="T37" fmla="*/ 29 h 662"/>
              <a:gd name="T38" fmla="*/ 161 w 813"/>
              <a:gd name="T39" fmla="*/ 367 h 662"/>
              <a:gd name="T40" fmla="*/ 161 w 813"/>
              <a:gd name="T41" fmla="*/ 367 h 662"/>
              <a:gd name="T42" fmla="*/ 1 w 813"/>
              <a:gd name="T43" fmla="*/ 567 h 662"/>
              <a:gd name="T44" fmla="*/ 1 w 813"/>
              <a:gd name="T45" fmla="*/ 581 h 662"/>
              <a:gd name="T46" fmla="*/ 5 w 813"/>
              <a:gd name="T47" fmla="*/ 598 h 662"/>
              <a:gd name="T48" fmla="*/ 11 w 813"/>
              <a:gd name="T49" fmla="*/ 615 h 662"/>
              <a:gd name="T50" fmla="*/ 21 w 813"/>
              <a:gd name="T51" fmla="*/ 629 h 662"/>
              <a:gd name="T52" fmla="*/ 33 w 813"/>
              <a:gd name="T53" fmla="*/ 641 h 662"/>
              <a:gd name="T54" fmla="*/ 48 w 813"/>
              <a:gd name="T55" fmla="*/ 651 h 662"/>
              <a:gd name="T56" fmla="*/ 65 w 813"/>
              <a:gd name="T57" fmla="*/ 657 h 662"/>
              <a:gd name="T58" fmla="*/ 82 w 813"/>
              <a:gd name="T59" fmla="*/ 661 h 662"/>
              <a:gd name="T60" fmla="*/ 723 w 813"/>
              <a:gd name="T61" fmla="*/ 662 h 662"/>
              <a:gd name="T62" fmla="*/ 741 w 813"/>
              <a:gd name="T63" fmla="*/ 659 h 662"/>
              <a:gd name="T64" fmla="*/ 758 w 813"/>
              <a:gd name="T65" fmla="*/ 655 h 662"/>
              <a:gd name="T66" fmla="*/ 774 w 813"/>
              <a:gd name="T67" fmla="*/ 646 h 662"/>
              <a:gd name="T68" fmla="*/ 787 w 813"/>
              <a:gd name="T69" fmla="*/ 635 h 662"/>
              <a:gd name="T70" fmla="*/ 798 w 813"/>
              <a:gd name="T71" fmla="*/ 622 h 662"/>
              <a:gd name="T72" fmla="*/ 805 w 813"/>
              <a:gd name="T73" fmla="*/ 607 h 662"/>
              <a:gd name="T74" fmla="*/ 811 w 813"/>
              <a:gd name="T75" fmla="*/ 590 h 662"/>
              <a:gd name="T76" fmla="*/ 813 w 813"/>
              <a:gd name="T77" fmla="*/ 571 h 662"/>
              <a:gd name="T78" fmla="*/ 809 w 813"/>
              <a:gd name="T79" fmla="*/ 5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3" h="662">
                <a:moveTo>
                  <a:pt x="203" y="361"/>
                </a:moveTo>
                <a:lnTo>
                  <a:pt x="328" y="205"/>
                </a:lnTo>
                <a:lnTo>
                  <a:pt x="331" y="201"/>
                </a:lnTo>
                <a:lnTo>
                  <a:pt x="332" y="196"/>
                </a:lnTo>
                <a:lnTo>
                  <a:pt x="332" y="29"/>
                </a:lnTo>
                <a:lnTo>
                  <a:pt x="482" y="29"/>
                </a:lnTo>
                <a:lnTo>
                  <a:pt x="482" y="196"/>
                </a:lnTo>
                <a:lnTo>
                  <a:pt x="482" y="201"/>
                </a:lnTo>
                <a:lnTo>
                  <a:pt x="485" y="205"/>
                </a:lnTo>
                <a:lnTo>
                  <a:pt x="610" y="361"/>
                </a:lnTo>
                <a:lnTo>
                  <a:pt x="203" y="361"/>
                </a:lnTo>
                <a:close/>
                <a:moveTo>
                  <a:pt x="809" y="562"/>
                </a:moveTo>
                <a:lnTo>
                  <a:pt x="653" y="367"/>
                </a:lnTo>
                <a:lnTo>
                  <a:pt x="653" y="367"/>
                </a:lnTo>
                <a:lnTo>
                  <a:pt x="653" y="367"/>
                </a:lnTo>
                <a:lnTo>
                  <a:pt x="511" y="191"/>
                </a:lnTo>
                <a:lnTo>
                  <a:pt x="511" y="29"/>
                </a:lnTo>
                <a:lnTo>
                  <a:pt x="542" y="29"/>
                </a:lnTo>
                <a:lnTo>
                  <a:pt x="548" y="29"/>
                </a:lnTo>
                <a:lnTo>
                  <a:pt x="553" y="26"/>
                </a:lnTo>
                <a:lnTo>
                  <a:pt x="556" y="21"/>
                </a:lnTo>
                <a:lnTo>
                  <a:pt x="558" y="15"/>
                </a:lnTo>
                <a:lnTo>
                  <a:pt x="556" y="9"/>
                </a:lnTo>
                <a:lnTo>
                  <a:pt x="553" y="5"/>
                </a:lnTo>
                <a:lnTo>
                  <a:pt x="548" y="1"/>
                </a:lnTo>
                <a:lnTo>
                  <a:pt x="542" y="0"/>
                </a:lnTo>
                <a:lnTo>
                  <a:pt x="497" y="0"/>
                </a:lnTo>
                <a:lnTo>
                  <a:pt x="316" y="0"/>
                </a:lnTo>
                <a:lnTo>
                  <a:pt x="271" y="0"/>
                </a:lnTo>
                <a:lnTo>
                  <a:pt x="265" y="1"/>
                </a:lnTo>
                <a:lnTo>
                  <a:pt x="261" y="5"/>
                </a:lnTo>
                <a:lnTo>
                  <a:pt x="258" y="9"/>
                </a:lnTo>
                <a:lnTo>
                  <a:pt x="256" y="15"/>
                </a:lnTo>
                <a:lnTo>
                  <a:pt x="258" y="21"/>
                </a:lnTo>
                <a:lnTo>
                  <a:pt x="261" y="26"/>
                </a:lnTo>
                <a:lnTo>
                  <a:pt x="265" y="29"/>
                </a:lnTo>
                <a:lnTo>
                  <a:pt x="271" y="29"/>
                </a:lnTo>
                <a:lnTo>
                  <a:pt x="301" y="29"/>
                </a:lnTo>
                <a:lnTo>
                  <a:pt x="301" y="191"/>
                </a:lnTo>
                <a:lnTo>
                  <a:pt x="161" y="367"/>
                </a:lnTo>
                <a:lnTo>
                  <a:pt x="161" y="367"/>
                </a:lnTo>
                <a:lnTo>
                  <a:pt x="161" y="367"/>
                </a:lnTo>
                <a:lnTo>
                  <a:pt x="4" y="562"/>
                </a:lnTo>
                <a:lnTo>
                  <a:pt x="1" y="567"/>
                </a:lnTo>
                <a:lnTo>
                  <a:pt x="0" y="571"/>
                </a:lnTo>
                <a:lnTo>
                  <a:pt x="1" y="581"/>
                </a:lnTo>
                <a:lnTo>
                  <a:pt x="3" y="589"/>
                </a:lnTo>
                <a:lnTo>
                  <a:pt x="5" y="598"/>
                </a:lnTo>
                <a:lnTo>
                  <a:pt x="8" y="606"/>
                </a:lnTo>
                <a:lnTo>
                  <a:pt x="11" y="615"/>
                </a:lnTo>
                <a:lnTo>
                  <a:pt x="16" y="622"/>
                </a:lnTo>
                <a:lnTo>
                  <a:pt x="21" y="629"/>
                </a:lnTo>
                <a:lnTo>
                  <a:pt x="27" y="635"/>
                </a:lnTo>
                <a:lnTo>
                  <a:pt x="33" y="641"/>
                </a:lnTo>
                <a:lnTo>
                  <a:pt x="40" y="646"/>
                </a:lnTo>
                <a:lnTo>
                  <a:pt x="48" y="651"/>
                </a:lnTo>
                <a:lnTo>
                  <a:pt x="56" y="655"/>
                </a:lnTo>
                <a:lnTo>
                  <a:pt x="65" y="657"/>
                </a:lnTo>
                <a:lnTo>
                  <a:pt x="73" y="659"/>
                </a:lnTo>
                <a:lnTo>
                  <a:pt x="82" y="661"/>
                </a:lnTo>
                <a:lnTo>
                  <a:pt x="91" y="662"/>
                </a:lnTo>
                <a:lnTo>
                  <a:pt x="723" y="662"/>
                </a:lnTo>
                <a:lnTo>
                  <a:pt x="732" y="661"/>
                </a:lnTo>
                <a:lnTo>
                  <a:pt x="741" y="659"/>
                </a:lnTo>
                <a:lnTo>
                  <a:pt x="749" y="657"/>
                </a:lnTo>
                <a:lnTo>
                  <a:pt x="758" y="655"/>
                </a:lnTo>
                <a:lnTo>
                  <a:pt x="766" y="651"/>
                </a:lnTo>
                <a:lnTo>
                  <a:pt x="774" y="646"/>
                </a:lnTo>
                <a:lnTo>
                  <a:pt x="780" y="641"/>
                </a:lnTo>
                <a:lnTo>
                  <a:pt x="787" y="635"/>
                </a:lnTo>
                <a:lnTo>
                  <a:pt x="792" y="629"/>
                </a:lnTo>
                <a:lnTo>
                  <a:pt x="798" y="622"/>
                </a:lnTo>
                <a:lnTo>
                  <a:pt x="802" y="615"/>
                </a:lnTo>
                <a:lnTo>
                  <a:pt x="805" y="607"/>
                </a:lnTo>
                <a:lnTo>
                  <a:pt x="809" y="599"/>
                </a:lnTo>
                <a:lnTo>
                  <a:pt x="811" y="590"/>
                </a:lnTo>
                <a:lnTo>
                  <a:pt x="813" y="581"/>
                </a:lnTo>
                <a:lnTo>
                  <a:pt x="813" y="571"/>
                </a:lnTo>
                <a:lnTo>
                  <a:pt x="811" y="567"/>
                </a:lnTo>
                <a:lnTo>
                  <a:pt x="809" y="5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2EF687-DA5B-4DB4-8877-1D45E11CE865}"/>
              </a:ext>
            </a:extLst>
          </p:cNvPr>
          <p:cNvSpPr/>
          <p:nvPr/>
        </p:nvSpPr>
        <p:spPr>
          <a:xfrm>
            <a:off x="10287692" y="3486267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6C3102-7CF9-492D-A4D5-CF701A7079EC}"/>
              </a:ext>
            </a:extLst>
          </p:cNvPr>
          <p:cNvCxnSpPr>
            <a:cxnSpLocks/>
          </p:cNvCxnSpPr>
          <p:nvPr/>
        </p:nvCxnSpPr>
        <p:spPr>
          <a:xfrm>
            <a:off x="5576865" y="3809420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89F6BFF-E1B3-4678-B2C3-B94186C34B77}"/>
              </a:ext>
            </a:extLst>
          </p:cNvPr>
          <p:cNvSpPr/>
          <p:nvPr/>
        </p:nvSpPr>
        <p:spPr>
          <a:xfrm>
            <a:off x="11151870" y="3486254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7C5927-968B-4BE1-867A-5E88DC260A86}"/>
              </a:ext>
            </a:extLst>
          </p:cNvPr>
          <p:cNvSpPr/>
          <p:nvPr/>
        </p:nvSpPr>
        <p:spPr>
          <a:xfrm>
            <a:off x="10287692" y="4897578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376792-EDF9-4DA8-B076-E562B2334C11}"/>
              </a:ext>
            </a:extLst>
          </p:cNvPr>
          <p:cNvCxnSpPr>
            <a:cxnSpLocks/>
          </p:cNvCxnSpPr>
          <p:nvPr/>
        </p:nvCxnSpPr>
        <p:spPr>
          <a:xfrm>
            <a:off x="5576865" y="5220744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8982088-EB19-4608-B035-D919ADEF4AED}"/>
              </a:ext>
            </a:extLst>
          </p:cNvPr>
          <p:cNvSpPr/>
          <p:nvPr/>
        </p:nvSpPr>
        <p:spPr>
          <a:xfrm>
            <a:off x="11151870" y="4897579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0824F78-52F8-48BC-BCAA-BFE3877DD914}"/>
              </a:ext>
            </a:extLst>
          </p:cNvPr>
          <p:cNvSpPr/>
          <p:nvPr/>
        </p:nvSpPr>
        <p:spPr>
          <a:xfrm>
            <a:off x="10287692" y="6308903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A0EBB0-75AF-426E-A7F9-5191551927F5}"/>
              </a:ext>
            </a:extLst>
          </p:cNvPr>
          <p:cNvCxnSpPr>
            <a:cxnSpLocks/>
          </p:cNvCxnSpPr>
          <p:nvPr/>
        </p:nvCxnSpPr>
        <p:spPr>
          <a:xfrm>
            <a:off x="5576865" y="6632072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C258B-1293-4A92-8EB6-3C099E163E36}"/>
              </a:ext>
            </a:extLst>
          </p:cNvPr>
          <p:cNvSpPr/>
          <p:nvPr/>
        </p:nvSpPr>
        <p:spPr>
          <a:xfrm>
            <a:off x="11151870" y="6308906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18D6A4-5556-4021-8E53-A0B77551A1B4}"/>
              </a:ext>
            </a:extLst>
          </p:cNvPr>
          <p:cNvSpPr/>
          <p:nvPr/>
        </p:nvSpPr>
        <p:spPr>
          <a:xfrm>
            <a:off x="10287692" y="7720232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A8F0609-1172-411F-AA68-169551D36033}"/>
              </a:ext>
            </a:extLst>
          </p:cNvPr>
          <p:cNvCxnSpPr/>
          <p:nvPr/>
        </p:nvCxnSpPr>
        <p:spPr>
          <a:xfrm>
            <a:off x="5576865" y="8043402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0016CFB-9045-4E8D-88AA-E96712D498A0}"/>
              </a:ext>
            </a:extLst>
          </p:cNvPr>
          <p:cNvSpPr/>
          <p:nvPr/>
        </p:nvSpPr>
        <p:spPr>
          <a:xfrm>
            <a:off x="11151870" y="7720237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546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3778217" y="3928467"/>
            <a:ext cx="4625942" cy="6358533"/>
            <a:chOff x="0" y="0"/>
            <a:chExt cx="1218355" cy="16746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146758" y="3928467"/>
            <a:ext cx="4625942" cy="6358533"/>
            <a:chOff x="0" y="0"/>
            <a:chExt cx="1218355" cy="16746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515300" y="3928467"/>
            <a:ext cx="4625942" cy="6358533"/>
            <a:chOff x="0" y="0"/>
            <a:chExt cx="1218355" cy="16746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-116159" y="3928467"/>
            <a:ext cx="4625942" cy="6358533"/>
            <a:chOff x="0" y="0"/>
            <a:chExt cx="1218355" cy="16746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28700" y="5294709"/>
            <a:ext cx="353616" cy="353616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650018" y="5275921"/>
            <a:ext cx="353616" cy="353616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1282921" y="5282310"/>
            <a:ext cx="353616" cy="35361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6906425" y="5269733"/>
            <a:ext cx="353616" cy="35361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sp>
        <p:nvSpPr>
          <p:cNvPr id="23" name="AutoShape 23"/>
          <p:cNvSpPr/>
          <p:nvPr/>
        </p:nvSpPr>
        <p:spPr>
          <a:xfrm>
            <a:off x="1382300" y="5438311"/>
            <a:ext cx="5267734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7003631" y="5432111"/>
            <a:ext cx="4279292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11636530" y="5429017"/>
            <a:ext cx="5269902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2743200" y="7390"/>
            <a:ext cx="13737200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صفحه زمانی اضافه کنید</a:t>
            </a:r>
            <a:endParaRPr lang="en-US" sz="8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683650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83650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145808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5145808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 flipV="1">
            <a:off x="33169" y="5648325"/>
            <a:ext cx="3198257" cy="4364311"/>
          </a:xfrm>
          <a:custGeom>
            <a:avLst/>
            <a:gdLst/>
            <a:ahLst/>
            <a:cxnLst/>
            <a:rect l="l" t="t" r="r" b="b"/>
            <a:pathLst>
              <a:path w="3198257" h="4364311">
                <a:moveTo>
                  <a:pt x="0" y="4364311"/>
                </a:moveTo>
                <a:lnTo>
                  <a:pt x="3198257" y="4364311"/>
                </a:lnTo>
                <a:lnTo>
                  <a:pt x="3198257" y="0"/>
                </a:lnTo>
                <a:lnTo>
                  <a:pt x="0" y="0"/>
                </a:lnTo>
                <a:lnTo>
                  <a:pt x="0" y="4364311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 l="-7369" r="-7369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779417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9779417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4413025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413025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 rot="-381369" flipH="1">
            <a:off x="11672546" y="1134934"/>
            <a:ext cx="7292687" cy="8673166"/>
          </a:xfrm>
          <a:custGeom>
            <a:avLst/>
            <a:gdLst/>
            <a:ahLst/>
            <a:cxnLst/>
            <a:rect l="l" t="t" r="r" b="b"/>
            <a:pathLst>
              <a:path w="7292687" h="8673166">
                <a:moveTo>
                  <a:pt x="7292687" y="0"/>
                </a:moveTo>
                <a:lnTo>
                  <a:pt x="0" y="0"/>
                </a:lnTo>
                <a:lnTo>
                  <a:pt x="0" y="8673166"/>
                </a:lnTo>
                <a:lnTo>
                  <a:pt x="7292687" y="8673166"/>
                </a:lnTo>
                <a:lnTo>
                  <a:pt x="7292687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5201900" y="0"/>
            <a:ext cx="3086100" cy="10287000"/>
            <a:chOff x="0" y="0"/>
            <a:chExt cx="81280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2709333"/>
            </a:xfrm>
            <a:custGeom>
              <a:avLst/>
              <a:gdLst/>
              <a:ahLst/>
              <a:cxnLst/>
              <a:rect l="l" t="t" r="r" b="b"/>
              <a:pathLst>
                <a:path w="812800" h="2709333">
                  <a:moveTo>
                    <a:pt x="0" y="0"/>
                  </a:moveTo>
                  <a:lnTo>
                    <a:pt x="812800" y="0"/>
                  </a:lnTo>
                  <a:lnTo>
                    <a:pt x="812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AutoShape 6"/>
          <p:cNvSpPr/>
          <p:nvPr/>
        </p:nvSpPr>
        <p:spPr>
          <a:xfrm>
            <a:off x="7600950" y="-662575"/>
            <a:ext cx="95042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7" name="AutoShape 7"/>
          <p:cNvSpPr/>
          <p:nvPr/>
        </p:nvSpPr>
        <p:spPr>
          <a:xfrm rot="5400000">
            <a:off x="7564629" y="-2293541"/>
            <a:ext cx="72643" cy="1520190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8" name="TextBox 8"/>
          <p:cNvSpPr txBox="1"/>
          <p:nvPr/>
        </p:nvSpPr>
        <p:spPr>
          <a:xfrm rot="5400000">
            <a:off x="12430727" y="4010374"/>
            <a:ext cx="8582722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تجزیه و تحلیل </a:t>
            </a:r>
            <a:r>
              <a:rPr lang="en-US" sz="7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SWOT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17446" y="1918288"/>
            <a:ext cx="619491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کار خوبی می کنی؟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ویژگی های خوب شما چیست؟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5586" y="7191580"/>
            <a:ext cx="698677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کجا نیاز به بهبود دارید؟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آیا منابع کافی هستند؟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دیگران چه کاری را بهتر از شما انجام می دهند؟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086517" y="1918288"/>
            <a:ext cx="5259672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اهداف شما چه هستند؟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آیا تقاضاها تغییر می کنند؟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چگونه می توانید آن را بهبود بخشید؟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25609" y="7255906"/>
            <a:ext cx="721803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مسدود کننده هایی که با آن روبرو هستید چیست؟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عواملی خارج از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کنترل شما؟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154242" y="981075"/>
            <a:ext cx="4058115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نقاط قوت</a:t>
            </a:r>
            <a:endParaRPr lang="en-US" sz="4200" u="none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86517" y="981075"/>
            <a:ext cx="4499517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فرصت ها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812935" y="6486990"/>
            <a:ext cx="4220737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نقاط ضعف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086517" y="6486990"/>
            <a:ext cx="331470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تهدیدها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897" y="252991"/>
            <a:ext cx="10041541" cy="1008583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89375" y="1083952"/>
            <a:ext cx="7754183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5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70313" y="5033573"/>
            <a:ext cx="588703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2000340" y="6861175"/>
            <a:ext cx="5193008" cy="5232179"/>
            <a:chOff x="0" y="0"/>
            <a:chExt cx="6924011" cy="697623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1697" r="1697"/>
            <a:stretch>
              <a:fillRect/>
            </a:stretch>
          </p:blipFill>
          <p:spPr>
            <a:xfrm>
              <a:off x="0" y="0"/>
              <a:ext cx="6924011" cy="6976238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2567146" y="8510279"/>
            <a:ext cx="4709650" cy="4663522"/>
            <a:chOff x="0" y="0"/>
            <a:chExt cx="6279533" cy="6218029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l="851" r="851"/>
            <a:stretch>
              <a:fillRect/>
            </a:stretch>
          </p:blipFill>
          <p:spPr>
            <a:xfrm>
              <a:off x="0" y="0"/>
              <a:ext cx="6279533" cy="6218029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rot="5994656">
            <a:off x="-2448288" y="3779753"/>
            <a:ext cx="3363436" cy="3032309"/>
            <a:chOff x="0" y="0"/>
            <a:chExt cx="4484582" cy="4043078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t="3687" b="3687"/>
            <a:stretch>
              <a:fillRect/>
            </a:stretch>
          </p:blipFill>
          <p:spPr>
            <a:xfrm>
              <a:off x="0" y="0"/>
              <a:ext cx="4484582" cy="4043078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 rot="528703">
            <a:off x="7650447" y="9800045"/>
            <a:ext cx="1786223" cy="1711401"/>
            <a:chOff x="0" y="0"/>
            <a:chExt cx="2381630" cy="2281868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5"/>
            <a:srcRect t="781" b="781"/>
            <a:stretch>
              <a:fillRect/>
            </a:stretch>
          </p:blipFill>
          <p:spPr>
            <a:xfrm>
              <a:off x="0" y="0"/>
              <a:ext cx="2381630" cy="228186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9379" y="381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sp>
        <p:nvSpPr>
          <p:cNvPr id="3" name="AutoShape 3"/>
          <p:cNvSpPr/>
          <p:nvPr/>
        </p:nvSpPr>
        <p:spPr>
          <a:xfrm rot="-10800000">
            <a:off x="5506030" y="5310342"/>
            <a:ext cx="740443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-5400000">
            <a:off x="8695870" y="4588856"/>
            <a:ext cx="1423921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-5400000">
            <a:off x="12724516" y="5496291"/>
            <a:ext cx="352848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-5468555">
            <a:off x="5342460" y="5496136"/>
            <a:ext cx="35322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-10800000">
            <a:off x="4298518" y="6960505"/>
            <a:ext cx="273932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rot="-5400000">
            <a:off x="5351027" y="6798461"/>
            <a:ext cx="34313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-5400000">
            <a:off x="6328495" y="7669853"/>
            <a:ext cx="139964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rot="-5400000">
            <a:off x="3523381" y="7716593"/>
            <a:ext cx="1531224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rot="-10800000">
            <a:off x="11676862" y="6957189"/>
            <a:ext cx="273932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rot="-5400000">
            <a:off x="12731029" y="6796803"/>
            <a:ext cx="339823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rot="-5400000">
            <a:off x="14104982" y="7268394"/>
            <a:ext cx="60335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-5400000">
            <a:off x="11047522" y="7567479"/>
            <a:ext cx="123962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" name="Group 15"/>
          <p:cNvGrpSpPr/>
          <p:nvPr/>
        </p:nvGrpSpPr>
        <p:grpSpPr>
          <a:xfrm>
            <a:off x="6885865" y="3619890"/>
            <a:ext cx="4187860" cy="1558258"/>
            <a:chOff x="0" y="0"/>
            <a:chExt cx="5583813" cy="2077677"/>
          </a:xfrm>
        </p:grpSpPr>
        <p:grpSp>
          <p:nvGrpSpPr>
            <p:cNvPr id="16" name="Group 16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2C6E49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2C6E49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7068426" y="3806985"/>
            <a:ext cx="1184072" cy="1184067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35511" t="-4042" r="-22233" b="-67788"/>
              </a:stretch>
            </a:blipFill>
          </p:spPr>
        </p:sp>
      </p:grpSp>
      <p:sp>
        <p:nvSpPr>
          <p:cNvPr id="24" name="TextBox 24"/>
          <p:cNvSpPr txBox="1"/>
          <p:nvPr/>
        </p:nvSpPr>
        <p:spPr>
          <a:xfrm>
            <a:off x="1028700" y="1095375"/>
            <a:ext cx="16230600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صفحه نمودار اضافه کنید</a:t>
            </a:r>
            <a:endParaRPr lang="en-US" sz="7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36655" y="3894751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3015698" y="5365820"/>
            <a:ext cx="4187860" cy="1558258"/>
            <a:chOff x="0" y="0"/>
            <a:chExt cx="5583813" cy="2077677"/>
          </a:xfrm>
        </p:grpSpPr>
        <p:grpSp>
          <p:nvGrpSpPr>
            <p:cNvPr id="27" name="Group 2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198258" y="5552915"/>
            <a:ext cx="1184072" cy="1184067"/>
            <a:chOff x="0" y="0"/>
            <a:chExt cx="6350000" cy="634997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4148" t="-10385" r="-5752" b="-69466"/>
              </a:stretch>
            </a:blipFill>
          </p:spPr>
        </p:sp>
      </p:grpSp>
      <p:sp>
        <p:nvSpPr>
          <p:cNvPr id="35" name="TextBox 35"/>
          <p:cNvSpPr txBox="1"/>
          <p:nvPr/>
        </p:nvSpPr>
        <p:spPr>
          <a:xfrm>
            <a:off x="4122986" y="5619479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10569033" y="5365820"/>
            <a:ext cx="4187860" cy="1558258"/>
            <a:chOff x="0" y="0"/>
            <a:chExt cx="5583813" cy="2077677"/>
          </a:xfrm>
        </p:grpSpPr>
        <p:grpSp>
          <p:nvGrpSpPr>
            <p:cNvPr id="37" name="Group 3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0751594" y="5552915"/>
            <a:ext cx="1184072" cy="1184067"/>
            <a:chOff x="0" y="0"/>
            <a:chExt cx="6350000" cy="6349975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78639" r="-24999" b="-35759"/>
              </a:stretch>
            </a:blipFill>
          </p:spPr>
        </p:sp>
      </p:grpSp>
      <p:sp>
        <p:nvSpPr>
          <p:cNvPr id="45" name="TextBox 45"/>
          <p:cNvSpPr txBox="1"/>
          <p:nvPr/>
        </p:nvSpPr>
        <p:spPr>
          <a:xfrm>
            <a:off x="11605596" y="5579546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/>
          <p:nvPr/>
        </p:nvGrpSpPr>
        <p:grpSpPr>
          <a:xfrm>
            <a:off x="1229130" y="7236730"/>
            <a:ext cx="4187860" cy="1558258"/>
            <a:chOff x="0" y="0"/>
            <a:chExt cx="5583813" cy="2077677"/>
          </a:xfrm>
        </p:grpSpPr>
        <p:grpSp>
          <p:nvGrpSpPr>
            <p:cNvPr id="47" name="Group 4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5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2" name="TextBox 5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407916" y="7404776"/>
            <a:ext cx="1184072" cy="1184067"/>
            <a:chOff x="0" y="0"/>
            <a:chExt cx="6350000" cy="6349975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41169" t="-3886" r="-90455" b="-50530"/>
              </a:stretch>
            </a:blipFill>
          </p:spPr>
        </p:sp>
      </p:grpSp>
      <p:sp>
        <p:nvSpPr>
          <p:cNvPr id="55" name="TextBox 55"/>
          <p:cNvSpPr txBox="1"/>
          <p:nvPr/>
        </p:nvSpPr>
        <p:spPr>
          <a:xfrm>
            <a:off x="1801645" y="7544184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56" name="Group 56"/>
          <p:cNvGrpSpPr/>
          <p:nvPr/>
        </p:nvGrpSpPr>
        <p:grpSpPr>
          <a:xfrm>
            <a:off x="4881175" y="7227205"/>
            <a:ext cx="4187860" cy="1558258"/>
            <a:chOff x="0" y="0"/>
            <a:chExt cx="5583813" cy="2077677"/>
          </a:xfrm>
        </p:grpSpPr>
        <p:grpSp>
          <p:nvGrpSpPr>
            <p:cNvPr id="57" name="Group 5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5063736" y="7414301"/>
            <a:ext cx="1184072" cy="1184067"/>
            <a:chOff x="0" y="0"/>
            <a:chExt cx="6350000" cy="6349975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18190" t="-18159" r="-20367" b="-89678"/>
              </a:stretch>
            </a:blipFill>
          </p:spPr>
        </p:sp>
      </p:grpSp>
      <p:sp>
        <p:nvSpPr>
          <p:cNvPr id="65" name="TextBox 65"/>
          <p:cNvSpPr txBox="1"/>
          <p:nvPr/>
        </p:nvSpPr>
        <p:spPr>
          <a:xfrm>
            <a:off x="5765606" y="7497216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6" name="Group 66"/>
          <p:cNvGrpSpPr/>
          <p:nvPr/>
        </p:nvGrpSpPr>
        <p:grpSpPr>
          <a:xfrm>
            <a:off x="8762060" y="7227205"/>
            <a:ext cx="4187860" cy="1558258"/>
            <a:chOff x="0" y="0"/>
            <a:chExt cx="5583813" cy="2077677"/>
          </a:xfrm>
        </p:grpSpPr>
        <p:grpSp>
          <p:nvGrpSpPr>
            <p:cNvPr id="67" name="Group 6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68" name="Freeform 6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9" name="TextBox 6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0" name="Group 7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71" name="Freeform 7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2" name="TextBox 7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944621" y="7414301"/>
            <a:ext cx="1184072" cy="1184067"/>
            <a:chOff x="0" y="0"/>
            <a:chExt cx="6350000" cy="6349975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50653" t="-2954" r="-24999" b="-14148"/>
              </a:stretch>
            </a:blipFill>
          </p:spPr>
        </p:sp>
      </p:grpSp>
      <p:sp>
        <p:nvSpPr>
          <p:cNvPr id="75" name="TextBox 75"/>
          <p:cNvSpPr txBox="1"/>
          <p:nvPr/>
        </p:nvSpPr>
        <p:spPr>
          <a:xfrm>
            <a:off x="9377583" y="7579842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76" name="Group 76"/>
          <p:cNvGrpSpPr/>
          <p:nvPr/>
        </p:nvGrpSpPr>
        <p:grpSpPr>
          <a:xfrm>
            <a:off x="12414106" y="7217680"/>
            <a:ext cx="4187860" cy="1558258"/>
            <a:chOff x="0" y="0"/>
            <a:chExt cx="5583813" cy="2077677"/>
          </a:xfrm>
        </p:grpSpPr>
        <p:grpSp>
          <p:nvGrpSpPr>
            <p:cNvPr id="77" name="Group 7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78" name="Freeform 7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9" name="TextBox 7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" name="Group 8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81" name="Freeform 8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2" name="TextBox 8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2596666" y="7404776"/>
            <a:ext cx="1184072" cy="1184067"/>
            <a:chOff x="0" y="0"/>
            <a:chExt cx="6350000" cy="6349975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 l="-22233" t="-2969" r="-15740" b="-103733"/>
              </a:stretch>
            </a:blipFill>
          </p:spPr>
        </p:sp>
      </p:grpSp>
      <p:sp>
        <p:nvSpPr>
          <p:cNvPr id="85" name="TextBox 85"/>
          <p:cNvSpPr txBox="1"/>
          <p:nvPr/>
        </p:nvSpPr>
        <p:spPr>
          <a:xfrm>
            <a:off x="13418683" y="7541498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6" name="AutoShape 86"/>
          <p:cNvSpPr/>
          <p:nvPr/>
        </p:nvSpPr>
        <p:spPr>
          <a:xfrm>
            <a:off x="3012674" y="2381250"/>
            <a:ext cx="12112722" cy="0"/>
          </a:xfrm>
          <a:prstGeom prst="line">
            <a:avLst/>
          </a:prstGeom>
          <a:ln w="190500" cap="rnd">
            <a:solidFill>
              <a:srgbClr val="65BB8B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AutoShape 3"/>
          <p:cNvSpPr/>
          <p:nvPr/>
        </p:nvSpPr>
        <p:spPr>
          <a:xfrm rot="-5400000">
            <a:off x="1792016" y="5146282"/>
            <a:ext cx="10257527" cy="0"/>
          </a:xfrm>
          <a:prstGeom prst="line">
            <a:avLst/>
          </a:prstGeom>
          <a:ln w="9525" cap="rnd">
            <a:solidFill>
              <a:srgbClr val="403F3F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028700" y="1028700"/>
            <a:ext cx="5407607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منبع: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6926580"/>
            <a:ext cx="5059131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از این منابع طراحی در ارائه </a:t>
            </a:r>
            <a:r>
              <a:rPr lang="en-US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Canva </a:t>
            </a: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خود استفاده کنید. طراحی مبارک!</a:t>
            </a:r>
          </a:p>
          <a:p>
            <a:pPr algn="r" rtl="1">
              <a:lnSpc>
                <a:spcPts val="3120"/>
              </a:lnSpc>
            </a:pPr>
            <a:endParaRPr lang="fa-IR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فراموش نکنید که قبل از ارائه این صفحه را حذف کنید.</a:t>
            </a:r>
            <a:endParaRPr lang="en-US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9953088" y="4225424"/>
            <a:ext cx="2325623" cy="2304914"/>
            <a:chOff x="0" y="0"/>
            <a:chExt cx="3100831" cy="307321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 l="896" r="896"/>
            <a:stretch>
              <a:fillRect/>
            </a:stretch>
          </p:blipFill>
          <p:spPr>
            <a:xfrm>
              <a:off x="0" y="0"/>
              <a:ext cx="3100831" cy="3073218"/>
            </a:xfrm>
            <a:prstGeom prst="rect">
              <a:avLst/>
            </a:prstGeom>
          </p:spPr>
        </p:pic>
      </p:grpSp>
      <p:sp>
        <p:nvSpPr>
          <p:cNvPr id="8" name="Freeform 8"/>
          <p:cNvSpPr/>
          <p:nvPr/>
        </p:nvSpPr>
        <p:spPr>
          <a:xfrm>
            <a:off x="7164866" y="479531"/>
            <a:ext cx="3068736" cy="4143441"/>
          </a:xfrm>
          <a:custGeom>
            <a:avLst/>
            <a:gdLst/>
            <a:ahLst/>
            <a:cxnLst/>
            <a:rect l="l" t="t" r="r" b="b"/>
            <a:pathLst>
              <a:path w="3068736" h="4143441">
                <a:moveTo>
                  <a:pt x="0" y="0"/>
                </a:moveTo>
                <a:lnTo>
                  <a:pt x="3068736" y="0"/>
                </a:lnTo>
                <a:lnTo>
                  <a:pt x="3068736" y="4143440"/>
                </a:lnTo>
                <a:lnTo>
                  <a:pt x="0" y="41434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3083669" y="335787"/>
            <a:ext cx="4938599" cy="5873458"/>
          </a:xfrm>
          <a:custGeom>
            <a:avLst/>
            <a:gdLst/>
            <a:ahLst/>
            <a:cxnLst/>
            <a:rect l="l" t="t" r="r" b="b"/>
            <a:pathLst>
              <a:path w="4938599" h="5873458">
                <a:moveTo>
                  <a:pt x="4938599" y="0"/>
                </a:moveTo>
                <a:lnTo>
                  <a:pt x="0" y="0"/>
                </a:lnTo>
                <a:lnTo>
                  <a:pt x="0" y="5873458"/>
                </a:lnTo>
                <a:lnTo>
                  <a:pt x="4938599" y="5873458"/>
                </a:lnTo>
                <a:lnTo>
                  <a:pt x="4938599" y="0"/>
                </a:lnTo>
                <a:close/>
              </a:path>
            </a:pathLst>
          </a:custGeom>
          <a:blipFill>
            <a:blip r:embed="rId5">
              <a:alphaModFix amt="80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394929" y="6530338"/>
            <a:ext cx="3627340" cy="3572930"/>
          </a:xfrm>
          <a:custGeom>
            <a:avLst/>
            <a:gdLst/>
            <a:ahLst/>
            <a:cxnLst/>
            <a:rect l="l" t="t" r="r" b="b"/>
            <a:pathLst>
              <a:path w="3627340" h="3572930">
                <a:moveTo>
                  <a:pt x="0" y="0"/>
                </a:moveTo>
                <a:lnTo>
                  <a:pt x="3627339" y="0"/>
                </a:lnTo>
                <a:lnTo>
                  <a:pt x="3627339" y="3572929"/>
                </a:lnTo>
                <a:lnTo>
                  <a:pt x="0" y="35729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21647" y="3652927"/>
            <a:ext cx="3773162" cy="2556318"/>
          </a:xfrm>
          <a:custGeom>
            <a:avLst/>
            <a:gdLst/>
            <a:ahLst/>
            <a:cxnLst/>
            <a:rect l="l" t="t" r="r" b="b"/>
            <a:pathLst>
              <a:path w="3773162" h="2556318">
                <a:moveTo>
                  <a:pt x="0" y="0"/>
                </a:moveTo>
                <a:lnTo>
                  <a:pt x="3773163" y="0"/>
                </a:lnTo>
                <a:lnTo>
                  <a:pt x="3773163" y="2556318"/>
                </a:lnTo>
                <a:lnTo>
                  <a:pt x="0" y="25563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851014" y="4955048"/>
            <a:ext cx="1292986" cy="1254197"/>
          </a:xfrm>
          <a:custGeom>
            <a:avLst/>
            <a:gdLst/>
            <a:ahLst/>
            <a:cxnLst/>
            <a:rect l="l" t="t" r="r" b="b"/>
            <a:pathLst>
              <a:path w="1292986" h="1254197">
                <a:moveTo>
                  <a:pt x="0" y="0"/>
                </a:moveTo>
                <a:lnTo>
                  <a:pt x="1292986" y="0"/>
                </a:lnTo>
                <a:lnTo>
                  <a:pt x="1292986" y="1254197"/>
                </a:lnTo>
                <a:lnTo>
                  <a:pt x="0" y="125419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8125393" y="6624317"/>
            <a:ext cx="3031036" cy="3478951"/>
          </a:xfrm>
          <a:custGeom>
            <a:avLst/>
            <a:gdLst/>
            <a:ahLst/>
            <a:cxnLst/>
            <a:rect l="l" t="t" r="r" b="b"/>
            <a:pathLst>
              <a:path w="3031036" h="3478951">
                <a:moveTo>
                  <a:pt x="3031036" y="0"/>
                </a:moveTo>
                <a:lnTo>
                  <a:pt x="0" y="0"/>
                </a:lnTo>
                <a:lnTo>
                  <a:pt x="0" y="3478950"/>
                </a:lnTo>
                <a:lnTo>
                  <a:pt x="3031036" y="3478950"/>
                </a:lnTo>
                <a:lnTo>
                  <a:pt x="3031036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5400000">
            <a:off x="10621444" y="-100026"/>
            <a:ext cx="1069970" cy="2406681"/>
          </a:xfrm>
          <a:custGeom>
            <a:avLst/>
            <a:gdLst/>
            <a:ahLst/>
            <a:cxnLst/>
            <a:rect l="l" t="t" r="r" b="b"/>
            <a:pathLst>
              <a:path w="1069970" h="2406681">
                <a:moveTo>
                  <a:pt x="0" y="0"/>
                </a:moveTo>
                <a:lnTo>
                  <a:pt x="1069970" y="0"/>
                </a:lnTo>
                <a:lnTo>
                  <a:pt x="1069970" y="2406681"/>
                </a:lnTo>
                <a:lnTo>
                  <a:pt x="0" y="240668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627084" y="6530338"/>
            <a:ext cx="2297189" cy="3425446"/>
          </a:xfrm>
          <a:custGeom>
            <a:avLst/>
            <a:gdLst/>
            <a:ahLst/>
            <a:cxnLst/>
            <a:rect l="l" t="t" r="r" b="b"/>
            <a:pathLst>
              <a:path w="2297189" h="3425446">
                <a:moveTo>
                  <a:pt x="0" y="0"/>
                </a:moveTo>
                <a:lnTo>
                  <a:pt x="2297189" y="0"/>
                </a:lnTo>
                <a:lnTo>
                  <a:pt x="2297189" y="3425446"/>
                </a:lnTo>
                <a:lnTo>
                  <a:pt x="0" y="34254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1904832">
            <a:off x="9941178" y="2167623"/>
            <a:ext cx="2542077" cy="1864190"/>
          </a:xfrm>
          <a:custGeom>
            <a:avLst/>
            <a:gdLst/>
            <a:ahLst/>
            <a:cxnLst/>
            <a:rect l="l" t="t" r="r" b="b"/>
            <a:pathLst>
              <a:path w="2542077" h="1864190">
                <a:moveTo>
                  <a:pt x="0" y="0"/>
                </a:moveTo>
                <a:lnTo>
                  <a:pt x="2542077" y="0"/>
                </a:lnTo>
                <a:lnTo>
                  <a:pt x="2542077" y="1864190"/>
                </a:lnTo>
                <a:lnTo>
                  <a:pt x="0" y="186419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AutoShape 3"/>
          <p:cNvSpPr/>
          <p:nvPr/>
        </p:nvSpPr>
        <p:spPr>
          <a:xfrm rot="-5400000">
            <a:off x="1792016" y="5146282"/>
            <a:ext cx="10257527" cy="0"/>
          </a:xfrm>
          <a:prstGeom prst="line">
            <a:avLst/>
          </a:prstGeom>
          <a:ln w="9525" cap="rnd">
            <a:solidFill>
              <a:srgbClr val="403F3F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028700" y="1028700"/>
            <a:ext cx="5553941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منبع: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6926580"/>
            <a:ext cx="5059131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از این منابع طراحی در ارائه </a:t>
            </a:r>
            <a:r>
              <a:rPr lang="en-US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Canva </a:t>
            </a: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خود استفاده کنید. طراحی مبارک!</a:t>
            </a:r>
          </a:p>
          <a:p>
            <a:pPr algn="r" rtl="1">
              <a:lnSpc>
                <a:spcPts val="3120"/>
              </a:lnSpc>
            </a:pPr>
            <a:endParaRPr lang="fa-IR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فراموش نکنید که قبل از ارائه این صفحه را حذف کنید.</a:t>
            </a:r>
            <a:endParaRPr lang="en-US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890719" y="1152207"/>
            <a:ext cx="847097" cy="728504"/>
          </a:xfrm>
          <a:custGeom>
            <a:avLst/>
            <a:gdLst/>
            <a:ahLst/>
            <a:cxnLst/>
            <a:rect l="l" t="t" r="r" b="b"/>
            <a:pathLst>
              <a:path w="847097" h="728504">
                <a:moveTo>
                  <a:pt x="0" y="0"/>
                </a:moveTo>
                <a:lnTo>
                  <a:pt x="847098" y="0"/>
                </a:lnTo>
                <a:lnTo>
                  <a:pt x="847098" y="728504"/>
                </a:lnTo>
                <a:lnTo>
                  <a:pt x="0" y="7285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513526" y="1100458"/>
            <a:ext cx="579376" cy="832001"/>
          </a:xfrm>
          <a:custGeom>
            <a:avLst/>
            <a:gdLst/>
            <a:ahLst/>
            <a:cxnLst/>
            <a:rect l="l" t="t" r="r" b="b"/>
            <a:pathLst>
              <a:path w="579376" h="832001">
                <a:moveTo>
                  <a:pt x="0" y="0"/>
                </a:moveTo>
                <a:lnTo>
                  <a:pt x="579376" y="0"/>
                </a:lnTo>
                <a:lnTo>
                  <a:pt x="579376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209671" y="1100458"/>
            <a:ext cx="832001" cy="832001"/>
          </a:xfrm>
          <a:custGeom>
            <a:avLst/>
            <a:gdLst/>
            <a:ahLst/>
            <a:cxnLst/>
            <a:rect l="l" t="t" r="r" b="b"/>
            <a:pathLst>
              <a:path w="832001" h="832001">
                <a:moveTo>
                  <a:pt x="0" y="0"/>
                </a:moveTo>
                <a:lnTo>
                  <a:pt x="832001" y="0"/>
                </a:lnTo>
                <a:lnTo>
                  <a:pt x="832001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564756" y="1203956"/>
            <a:ext cx="1017021" cy="625006"/>
          </a:xfrm>
          <a:custGeom>
            <a:avLst/>
            <a:gdLst/>
            <a:ahLst/>
            <a:cxnLst/>
            <a:rect l="l" t="t" r="r" b="b"/>
            <a:pathLst>
              <a:path w="1017021" h="625006">
                <a:moveTo>
                  <a:pt x="0" y="0"/>
                </a:moveTo>
                <a:lnTo>
                  <a:pt x="1017020" y="0"/>
                </a:lnTo>
                <a:lnTo>
                  <a:pt x="1017020" y="625006"/>
                </a:lnTo>
                <a:lnTo>
                  <a:pt x="0" y="6250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053630" y="1144779"/>
            <a:ext cx="743360" cy="743360"/>
          </a:xfrm>
          <a:custGeom>
            <a:avLst/>
            <a:gdLst/>
            <a:ahLst/>
            <a:cxnLst/>
            <a:rect l="l" t="t" r="r" b="b"/>
            <a:pathLst>
              <a:path w="743360" h="743360">
                <a:moveTo>
                  <a:pt x="0" y="0"/>
                </a:moveTo>
                <a:lnTo>
                  <a:pt x="743361" y="0"/>
                </a:lnTo>
                <a:lnTo>
                  <a:pt x="743361" y="743360"/>
                </a:lnTo>
                <a:lnTo>
                  <a:pt x="0" y="7433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268845" y="1144779"/>
            <a:ext cx="822632" cy="743360"/>
          </a:xfrm>
          <a:custGeom>
            <a:avLst/>
            <a:gdLst/>
            <a:ahLst/>
            <a:cxnLst/>
            <a:rect l="l" t="t" r="r" b="b"/>
            <a:pathLst>
              <a:path w="822632" h="743360">
                <a:moveTo>
                  <a:pt x="0" y="0"/>
                </a:moveTo>
                <a:lnTo>
                  <a:pt x="822632" y="0"/>
                </a:lnTo>
                <a:lnTo>
                  <a:pt x="822632" y="743360"/>
                </a:lnTo>
                <a:lnTo>
                  <a:pt x="0" y="7433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563331" y="1144779"/>
            <a:ext cx="496024" cy="743360"/>
          </a:xfrm>
          <a:custGeom>
            <a:avLst/>
            <a:gdLst/>
            <a:ahLst/>
            <a:cxnLst/>
            <a:rect l="l" t="t" r="r" b="b"/>
            <a:pathLst>
              <a:path w="496024" h="743360">
                <a:moveTo>
                  <a:pt x="0" y="0"/>
                </a:moveTo>
                <a:lnTo>
                  <a:pt x="496024" y="0"/>
                </a:lnTo>
                <a:lnTo>
                  <a:pt x="496024" y="743360"/>
                </a:lnTo>
                <a:lnTo>
                  <a:pt x="0" y="7433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531209" y="1100458"/>
            <a:ext cx="602067" cy="832001"/>
          </a:xfrm>
          <a:custGeom>
            <a:avLst/>
            <a:gdLst/>
            <a:ahLst/>
            <a:cxnLst/>
            <a:rect l="l" t="t" r="r" b="b"/>
            <a:pathLst>
              <a:path w="602067" h="832001">
                <a:moveTo>
                  <a:pt x="0" y="0"/>
                </a:moveTo>
                <a:lnTo>
                  <a:pt x="602066" y="0"/>
                </a:lnTo>
                <a:lnTo>
                  <a:pt x="602066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069676" y="2942563"/>
            <a:ext cx="743360" cy="743360"/>
          </a:xfrm>
          <a:custGeom>
            <a:avLst/>
            <a:gdLst/>
            <a:ahLst/>
            <a:cxnLst/>
            <a:rect l="l" t="t" r="r" b="b"/>
            <a:pathLst>
              <a:path w="743360" h="743360">
                <a:moveTo>
                  <a:pt x="0" y="0"/>
                </a:moveTo>
                <a:lnTo>
                  <a:pt x="743361" y="0"/>
                </a:lnTo>
                <a:lnTo>
                  <a:pt x="743361" y="743360"/>
                </a:lnTo>
                <a:lnTo>
                  <a:pt x="0" y="7433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910038" y="2942563"/>
            <a:ext cx="743360" cy="743360"/>
          </a:xfrm>
          <a:custGeom>
            <a:avLst/>
            <a:gdLst/>
            <a:ahLst/>
            <a:cxnLst/>
            <a:rect l="l" t="t" r="r" b="b"/>
            <a:pathLst>
              <a:path w="743360" h="743360">
                <a:moveTo>
                  <a:pt x="0" y="0"/>
                </a:moveTo>
                <a:lnTo>
                  <a:pt x="743361" y="0"/>
                </a:lnTo>
                <a:lnTo>
                  <a:pt x="743361" y="743360"/>
                </a:lnTo>
                <a:lnTo>
                  <a:pt x="0" y="7433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5004888" y="2898242"/>
            <a:ext cx="827463" cy="832001"/>
          </a:xfrm>
          <a:custGeom>
            <a:avLst/>
            <a:gdLst/>
            <a:ahLst/>
            <a:cxnLst/>
            <a:rect l="l" t="t" r="r" b="b"/>
            <a:pathLst>
              <a:path w="827463" h="832001">
                <a:moveTo>
                  <a:pt x="0" y="0"/>
                </a:moveTo>
                <a:lnTo>
                  <a:pt x="827463" y="0"/>
                </a:lnTo>
                <a:lnTo>
                  <a:pt x="827463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570062" y="2898242"/>
            <a:ext cx="871621" cy="832001"/>
          </a:xfrm>
          <a:custGeom>
            <a:avLst/>
            <a:gdLst/>
            <a:ahLst/>
            <a:cxnLst/>
            <a:rect l="l" t="t" r="r" b="b"/>
            <a:pathLst>
              <a:path w="871621" h="832001">
                <a:moveTo>
                  <a:pt x="0" y="0"/>
                </a:moveTo>
                <a:lnTo>
                  <a:pt x="871621" y="0"/>
                </a:lnTo>
                <a:lnTo>
                  <a:pt x="871621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1471543" y="2898242"/>
            <a:ext cx="682241" cy="832001"/>
          </a:xfrm>
          <a:custGeom>
            <a:avLst/>
            <a:gdLst/>
            <a:ahLst/>
            <a:cxnLst/>
            <a:rect l="l" t="t" r="r" b="b"/>
            <a:pathLst>
              <a:path w="682241" h="832001">
                <a:moveTo>
                  <a:pt x="0" y="0"/>
                </a:moveTo>
                <a:lnTo>
                  <a:pt x="682241" y="0"/>
                </a:lnTo>
                <a:lnTo>
                  <a:pt x="682241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229315" y="2898242"/>
            <a:ext cx="825951" cy="832001"/>
          </a:xfrm>
          <a:custGeom>
            <a:avLst/>
            <a:gdLst/>
            <a:ahLst/>
            <a:cxnLst/>
            <a:rect l="l" t="t" r="r" b="b"/>
            <a:pathLst>
              <a:path w="825951" h="832001">
                <a:moveTo>
                  <a:pt x="0" y="0"/>
                </a:moveTo>
                <a:lnTo>
                  <a:pt x="825950" y="0"/>
                </a:lnTo>
                <a:lnTo>
                  <a:pt x="825950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857961" y="2898242"/>
            <a:ext cx="730649" cy="832001"/>
          </a:xfrm>
          <a:custGeom>
            <a:avLst/>
            <a:gdLst/>
            <a:ahLst/>
            <a:cxnLst/>
            <a:rect l="l" t="t" r="r" b="b"/>
            <a:pathLst>
              <a:path w="730649" h="832001">
                <a:moveTo>
                  <a:pt x="0" y="0"/>
                </a:moveTo>
                <a:lnTo>
                  <a:pt x="730649" y="0"/>
                </a:lnTo>
                <a:lnTo>
                  <a:pt x="730649" y="832002"/>
                </a:lnTo>
                <a:lnTo>
                  <a:pt x="0" y="832002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6248629" y="3013798"/>
            <a:ext cx="1010671" cy="600890"/>
          </a:xfrm>
          <a:custGeom>
            <a:avLst/>
            <a:gdLst/>
            <a:ahLst/>
            <a:cxnLst/>
            <a:rect l="l" t="t" r="r" b="b"/>
            <a:pathLst>
              <a:path w="1010671" h="600890">
                <a:moveTo>
                  <a:pt x="0" y="0"/>
                </a:moveTo>
                <a:lnTo>
                  <a:pt x="1010671" y="0"/>
                </a:lnTo>
                <a:lnTo>
                  <a:pt x="1010671" y="600890"/>
                </a:lnTo>
                <a:lnTo>
                  <a:pt x="0" y="60089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9417536" y="4696027"/>
            <a:ext cx="832001" cy="832001"/>
          </a:xfrm>
          <a:custGeom>
            <a:avLst/>
            <a:gdLst/>
            <a:ahLst/>
            <a:cxnLst/>
            <a:rect l="l" t="t" r="r" b="b"/>
            <a:pathLst>
              <a:path w="832001" h="832001">
                <a:moveTo>
                  <a:pt x="0" y="0"/>
                </a:moveTo>
                <a:lnTo>
                  <a:pt x="832002" y="0"/>
                </a:lnTo>
                <a:lnTo>
                  <a:pt x="832002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910038" y="4696027"/>
            <a:ext cx="967444" cy="832001"/>
          </a:xfrm>
          <a:custGeom>
            <a:avLst/>
            <a:gdLst/>
            <a:ahLst/>
            <a:cxnLst/>
            <a:rect l="l" t="t" r="r" b="b"/>
            <a:pathLst>
              <a:path w="967444" h="832001">
                <a:moveTo>
                  <a:pt x="0" y="0"/>
                </a:moveTo>
                <a:lnTo>
                  <a:pt x="967444" y="0"/>
                </a:lnTo>
                <a:lnTo>
                  <a:pt x="967444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789592" y="4696027"/>
            <a:ext cx="832001" cy="832001"/>
          </a:xfrm>
          <a:custGeom>
            <a:avLst/>
            <a:gdLst/>
            <a:ahLst/>
            <a:cxnLst/>
            <a:rect l="l" t="t" r="r" b="b"/>
            <a:pathLst>
              <a:path w="832001" h="832001">
                <a:moveTo>
                  <a:pt x="0" y="0"/>
                </a:moveTo>
                <a:lnTo>
                  <a:pt x="832001" y="0"/>
                </a:lnTo>
                <a:lnTo>
                  <a:pt x="832001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161648" y="4696027"/>
            <a:ext cx="830489" cy="832001"/>
          </a:xfrm>
          <a:custGeom>
            <a:avLst/>
            <a:gdLst/>
            <a:ahLst/>
            <a:cxnLst/>
            <a:rect l="l" t="t" r="r" b="b"/>
            <a:pathLst>
              <a:path w="830489" h="832001">
                <a:moveTo>
                  <a:pt x="0" y="0"/>
                </a:moveTo>
                <a:lnTo>
                  <a:pt x="830489" y="0"/>
                </a:lnTo>
                <a:lnTo>
                  <a:pt x="830489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3532191" y="4696027"/>
            <a:ext cx="904349" cy="832001"/>
          </a:xfrm>
          <a:custGeom>
            <a:avLst/>
            <a:gdLst/>
            <a:ahLst/>
            <a:cxnLst/>
            <a:rect l="l" t="t" r="r" b="b"/>
            <a:pathLst>
              <a:path w="904349" h="832001">
                <a:moveTo>
                  <a:pt x="0" y="0"/>
                </a:moveTo>
                <a:lnTo>
                  <a:pt x="904349" y="0"/>
                </a:lnTo>
                <a:lnTo>
                  <a:pt x="904349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976595" y="4699633"/>
            <a:ext cx="665830" cy="824789"/>
          </a:xfrm>
          <a:custGeom>
            <a:avLst/>
            <a:gdLst/>
            <a:ahLst/>
            <a:cxnLst/>
            <a:rect l="l" t="t" r="r" b="b"/>
            <a:pathLst>
              <a:path w="665830" h="824789">
                <a:moveTo>
                  <a:pt x="0" y="0"/>
                </a:moveTo>
                <a:lnTo>
                  <a:pt x="665830" y="0"/>
                </a:lnTo>
                <a:lnTo>
                  <a:pt x="665830" y="824789"/>
                </a:lnTo>
                <a:lnTo>
                  <a:pt x="0" y="824789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6248629" y="4838890"/>
            <a:ext cx="950796" cy="546276"/>
          </a:xfrm>
          <a:custGeom>
            <a:avLst/>
            <a:gdLst/>
            <a:ahLst/>
            <a:cxnLst/>
            <a:rect l="l" t="t" r="r" b="b"/>
            <a:pathLst>
              <a:path w="950796" h="546276">
                <a:moveTo>
                  <a:pt x="0" y="0"/>
                </a:moveTo>
                <a:lnTo>
                  <a:pt x="950796" y="0"/>
                </a:lnTo>
                <a:lnTo>
                  <a:pt x="950796" y="546275"/>
                </a:lnTo>
                <a:lnTo>
                  <a:pt x="0" y="546275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7854737" y="6499730"/>
            <a:ext cx="931977" cy="832001"/>
          </a:xfrm>
          <a:custGeom>
            <a:avLst/>
            <a:gdLst/>
            <a:ahLst/>
            <a:cxnLst/>
            <a:rect l="l" t="t" r="r" b="b"/>
            <a:pathLst>
              <a:path w="931977" h="832001">
                <a:moveTo>
                  <a:pt x="0" y="0"/>
                </a:moveTo>
                <a:lnTo>
                  <a:pt x="931977" y="0"/>
                </a:lnTo>
                <a:lnTo>
                  <a:pt x="931977" y="832001"/>
                </a:lnTo>
                <a:lnTo>
                  <a:pt x="0" y="832001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245092" y="6493811"/>
            <a:ext cx="601346" cy="824789"/>
          </a:xfrm>
          <a:custGeom>
            <a:avLst/>
            <a:gdLst/>
            <a:ahLst/>
            <a:cxnLst/>
            <a:rect l="l" t="t" r="r" b="b"/>
            <a:pathLst>
              <a:path w="601346" h="824789">
                <a:moveTo>
                  <a:pt x="0" y="0"/>
                </a:moveTo>
                <a:lnTo>
                  <a:pt x="601346" y="0"/>
                </a:lnTo>
                <a:lnTo>
                  <a:pt x="601346" y="824789"/>
                </a:lnTo>
                <a:lnTo>
                  <a:pt x="0" y="824789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0304816" y="6503336"/>
            <a:ext cx="773802" cy="824789"/>
          </a:xfrm>
          <a:custGeom>
            <a:avLst/>
            <a:gdLst/>
            <a:ahLst/>
            <a:cxnLst/>
            <a:rect l="l" t="t" r="r" b="b"/>
            <a:pathLst>
              <a:path w="773802" h="824789">
                <a:moveTo>
                  <a:pt x="0" y="0"/>
                </a:moveTo>
                <a:lnTo>
                  <a:pt x="773802" y="0"/>
                </a:lnTo>
                <a:lnTo>
                  <a:pt x="773802" y="824789"/>
                </a:lnTo>
                <a:lnTo>
                  <a:pt x="0" y="824789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1536996" y="6555972"/>
            <a:ext cx="525902" cy="719517"/>
          </a:xfrm>
          <a:custGeom>
            <a:avLst/>
            <a:gdLst/>
            <a:ahLst/>
            <a:cxnLst/>
            <a:rect l="l" t="t" r="r" b="b"/>
            <a:pathLst>
              <a:path w="525902" h="719517">
                <a:moveTo>
                  <a:pt x="0" y="0"/>
                </a:moveTo>
                <a:lnTo>
                  <a:pt x="525902" y="0"/>
                </a:lnTo>
                <a:lnTo>
                  <a:pt x="525902" y="719517"/>
                </a:lnTo>
                <a:lnTo>
                  <a:pt x="0" y="719517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2521275" y="6632760"/>
            <a:ext cx="940385" cy="565941"/>
          </a:xfrm>
          <a:custGeom>
            <a:avLst/>
            <a:gdLst/>
            <a:ahLst/>
            <a:cxnLst/>
            <a:rect l="l" t="t" r="r" b="b"/>
            <a:pathLst>
              <a:path w="940385" h="565941">
                <a:moveTo>
                  <a:pt x="0" y="0"/>
                </a:moveTo>
                <a:lnTo>
                  <a:pt x="940385" y="0"/>
                </a:lnTo>
                <a:lnTo>
                  <a:pt x="940385" y="565941"/>
                </a:lnTo>
                <a:lnTo>
                  <a:pt x="0" y="565941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3920038" y="6555972"/>
            <a:ext cx="911831" cy="719517"/>
          </a:xfrm>
          <a:custGeom>
            <a:avLst/>
            <a:gdLst/>
            <a:ahLst/>
            <a:cxnLst/>
            <a:rect l="l" t="t" r="r" b="b"/>
            <a:pathLst>
              <a:path w="911831" h="719517">
                <a:moveTo>
                  <a:pt x="0" y="0"/>
                </a:moveTo>
                <a:lnTo>
                  <a:pt x="911831" y="0"/>
                </a:lnTo>
                <a:lnTo>
                  <a:pt x="911831" y="719517"/>
                </a:lnTo>
                <a:lnTo>
                  <a:pt x="0" y="719517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5290247" y="6555972"/>
            <a:ext cx="719517" cy="719517"/>
          </a:xfrm>
          <a:custGeom>
            <a:avLst/>
            <a:gdLst/>
            <a:ahLst/>
            <a:cxnLst/>
            <a:rect l="l" t="t" r="r" b="b"/>
            <a:pathLst>
              <a:path w="719517" h="719517">
                <a:moveTo>
                  <a:pt x="0" y="0"/>
                </a:moveTo>
                <a:lnTo>
                  <a:pt x="719517" y="0"/>
                </a:lnTo>
                <a:lnTo>
                  <a:pt x="719517" y="719517"/>
                </a:lnTo>
                <a:lnTo>
                  <a:pt x="0" y="719517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6468142" y="6555972"/>
            <a:ext cx="719517" cy="719517"/>
          </a:xfrm>
          <a:custGeom>
            <a:avLst/>
            <a:gdLst/>
            <a:ahLst/>
            <a:cxnLst/>
            <a:rect l="l" t="t" r="r" b="b"/>
            <a:pathLst>
              <a:path w="719517" h="719517">
                <a:moveTo>
                  <a:pt x="0" y="0"/>
                </a:moveTo>
                <a:lnTo>
                  <a:pt x="719517" y="0"/>
                </a:lnTo>
                <a:lnTo>
                  <a:pt x="719517" y="719517"/>
                </a:lnTo>
                <a:lnTo>
                  <a:pt x="0" y="719517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0364717" y="8370674"/>
            <a:ext cx="703404" cy="814467"/>
          </a:xfrm>
          <a:custGeom>
            <a:avLst/>
            <a:gdLst/>
            <a:ahLst/>
            <a:cxnLst/>
            <a:rect l="l" t="t" r="r" b="b"/>
            <a:pathLst>
              <a:path w="703404" h="814467">
                <a:moveTo>
                  <a:pt x="0" y="0"/>
                </a:moveTo>
                <a:lnTo>
                  <a:pt x="703404" y="0"/>
                </a:lnTo>
                <a:lnTo>
                  <a:pt x="703404" y="814467"/>
                </a:lnTo>
                <a:lnTo>
                  <a:pt x="0" y="814467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9066589" y="8297514"/>
            <a:ext cx="744172" cy="960786"/>
          </a:xfrm>
          <a:custGeom>
            <a:avLst/>
            <a:gdLst/>
            <a:ahLst/>
            <a:cxnLst/>
            <a:rect l="l" t="t" r="r" b="b"/>
            <a:pathLst>
              <a:path w="744172" h="960786">
                <a:moveTo>
                  <a:pt x="0" y="0"/>
                </a:moveTo>
                <a:lnTo>
                  <a:pt x="744172" y="0"/>
                </a:lnTo>
                <a:lnTo>
                  <a:pt x="744172" y="960786"/>
                </a:lnTo>
                <a:lnTo>
                  <a:pt x="0" y="960786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7995556" y="8297514"/>
            <a:ext cx="517077" cy="960786"/>
          </a:xfrm>
          <a:custGeom>
            <a:avLst/>
            <a:gdLst/>
            <a:ahLst/>
            <a:cxnLst/>
            <a:rect l="l" t="t" r="r" b="b"/>
            <a:pathLst>
              <a:path w="517077" h="960786">
                <a:moveTo>
                  <a:pt x="0" y="0"/>
                </a:moveTo>
                <a:lnTo>
                  <a:pt x="517077" y="0"/>
                </a:lnTo>
                <a:lnTo>
                  <a:pt x="517077" y="960786"/>
                </a:lnTo>
                <a:lnTo>
                  <a:pt x="0" y="960786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1622076" y="8370674"/>
            <a:ext cx="410195" cy="814467"/>
          </a:xfrm>
          <a:custGeom>
            <a:avLst/>
            <a:gdLst/>
            <a:ahLst/>
            <a:cxnLst/>
            <a:rect l="l" t="t" r="r" b="b"/>
            <a:pathLst>
              <a:path w="410195" h="814467">
                <a:moveTo>
                  <a:pt x="0" y="0"/>
                </a:moveTo>
                <a:lnTo>
                  <a:pt x="410196" y="0"/>
                </a:lnTo>
                <a:lnTo>
                  <a:pt x="410196" y="814467"/>
                </a:lnTo>
                <a:lnTo>
                  <a:pt x="0" y="814467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2586227" y="8477768"/>
            <a:ext cx="600279" cy="600279"/>
          </a:xfrm>
          <a:custGeom>
            <a:avLst/>
            <a:gdLst/>
            <a:ahLst/>
            <a:cxnLst/>
            <a:rect l="l" t="t" r="r" b="b"/>
            <a:pathLst>
              <a:path w="600279" h="600279">
                <a:moveTo>
                  <a:pt x="0" y="0"/>
                </a:moveTo>
                <a:lnTo>
                  <a:pt x="600279" y="0"/>
                </a:lnTo>
                <a:lnTo>
                  <a:pt x="600279" y="600279"/>
                </a:lnTo>
                <a:lnTo>
                  <a:pt x="0" y="600279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3740462" y="8477768"/>
            <a:ext cx="733674" cy="600279"/>
          </a:xfrm>
          <a:custGeom>
            <a:avLst/>
            <a:gdLst/>
            <a:ahLst/>
            <a:cxnLst/>
            <a:rect l="l" t="t" r="r" b="b"/>
            <a:pathLst>
              <a:path w="733674" h="600279">
                <a:moveTo>
                  <a:pt x="0" y="0"/>
                </a:moveTo>
                <a:lnTo>
                  <a:pt x="733674" y="0"/>
                </a:lnTo>
                <a:lnTo>
                  <a:pt x="733674" y="600279"/>
                </a:lnTo>
                <a:lnTo>
                  <a:pt x="0" y="600279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5028092" y="8477768"/>
            <a:ext cx="857541" cy="600279"/>
          </a:xfrm>
          <a:custGeom>
            <a:avLst/>
            <a:gdLst/>
            <a:ahLst/>
            <a:cxnLst/>
            <a:rect l="l" t="t" r="r" b="b"/>
            <a:pathLst>
              <a:path w="857541" h="600279">
                <a:moveTo>
                  <a:pt x="0" y="0"/>
                </a:moveTo>
                <a:lnTo>
                  <a:pt x="857541" y="0"/>
                </a:lnTo>
                <a:lnTo>
                  <a:pt x="857541" y="600279"/>
                </a:lnTo>
                <a:lnTo>
                  <a:pt x="0" y="600279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6439589" y="8370674"/>
            <a:ext cx="712289" cy="814467"/>
          </a:xfrm>
          <a:custGeom>
            <a:avLst/>
            <a:gdLst/>
            <a:ahLst/>
            <a:cxnLst/>
            <a:rect l="l" t="t" r="r" b="b"/>
            <a:pathLst>
              <a:path w="712289" h="814467">
                <a:moveTo>
                  <a:pt x="0" y="0"/>
                </a:moveTo>
                <a:lnTo>
                  <a:pt x="712288" y="0"/>
                </a:lnTo>
                <a:lnTo>
                  <a:pt x="712288" y="814467"/>
                </a:lnTo>
                <a:lnTo>
                  <a:pt x="0" y="814467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7200900"/>
            <a:ext cx="18288000" cy="3086100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843187" y="2952750"/>
            <a:ext cx="14601625" cy="2190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های رایگان برای همه</a:t>
            </a:r>
          </a:p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نیازهای ارائه شما</a:t>
            </a:r>
            <a:endParaRPr lang="en-US" sz="72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3859" y="7915275"/>
            <a:ext cx="3839042" cy="1369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برای </a:t>
            </a:r>
            <a:r>
              <a:rPr lang="en-US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PowerPoint، Google Slides </a:t>
            </a: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و </a:t>
            </a:r>
            <a:r>
              <a:rPr lang="en-US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Canva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64923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100٪ رایگان برای استفاده شخصی یا تجاری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85987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آماده برای استفاده، حرفه ای و قابل تنظیم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710804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با جلوه های بصری جذاب مخاطبان خود را از بین ببرید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2166616" y="6316647"/>
            <a:ext cx="993527" cy="1359303"/>
          </a:xfrm>
          <a:custGeom>
            <a:avLst/>
            <a:gdLst/>
            <a:ahLst/>
            <a:cxnLst/>
            <a:rect l="l" t="t" r="r" b="b"/>
            <a:pathLst>
              <a:path w="993527" h="1359303">
                <a:moveTo>
                  <a:pt x="0" y="0"/>
                </a:moveTo>
                <a:lnTo>
                  <a:pt x="993527" y="0"/>
                </a:lnTo>
                <a:lnTo>
                  <a:pt x="993527" y="1359303"/>
                </a:lnTo>
                <a:lnTo>
                  <a:pt x="0" y="13593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418245" y="6316647"/>
            <a:ext cx="1132398" cy="1289480"/>
          </a:xfrm>
          <a:custGeom>
            <a:avLst/>
            <a:gdLst/>
            <a:ahLst/>
            <a:cxnLst/>
            <a:rect l="l" t="t" r="r" b="b"/>
            <a:pathLst>
              <a:path w="1132398" h="1289480">
                <a:moveTo>
                  <a:pt x="0" y="0"/>
                </a:moveTo>
                <a:lnTo>
                  <a:pt x="1132398" y="0"/>
                </a:lnTo>
                <a:lnTo>
                  <a:pt x="1132398" y="1289480"/>
                </a:lnTo>
                <a:lnTo>
                  <a:pt x="0" y="1289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954884" y="6316647"/>
            <a:ext cx="1350884" cy="1289480"/>
          </a:xfrm>
          <a:custGeom>
            <a:avLst/>
            <a:gdLst/>
            <a:ahLst/>
            <a:cxnLst/>
            <a:rect l="l" t="t" r="r" b="b"/>
            <a:pathLst>
              <a:path w="1350884" h="1289480">
                <a:moveTo>
                  <a:pt x="0" y="0"/>
                </a:moveTo>
                <a:lnTo>
                  <a:pt x="1350883" y="0"/>
                </a:lnTo>
                <a:lnTo>
                  <a:pt x="1350883" y="1289480"/>
                </a:lnTo>
                <a:lnTo>
                  <a:pt x="0" y="12894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635416" y="6409707"/>
            <a:ext cx="1340185" cy="1196420"/>
          </a:xfrm>
          <a:custGeom>
            <a:avLst/>
            <a:gdLst/>
            <a:ahLst/>
            <a:cxnLst/>
            <a:rect l="l" t="t" r="r" b="b"/>
            <a:pathLst>
              <a:path w="1340185" h="1196420">
                <a:moveTo>
                  <a:pt x="0" y="0"/>
                </a:moveTo>
                <a:lnTo>
                  <a:pt x="1340185" y="0"/>
                </a:lnTo>
                <a:lnTo>
                  <a:pt x="1340185" y="1196420"/>
                </a:lnTo>
                <a:lnTo>
                  <a:pt x="0" y="1196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593089">
            <a:off x="-2334162" y="8043"/>
            <a:ext cx="5328164" cy="7194145"/>
          </a:xfrm>
          <a:custGeom>
            <a:avLst/>
            <a:gdLst/>
            <a:ahLst/>
            <a:cxnLst/>
            <a:rect l="l" t="t" r="r" b="b"/>
            <a:pathLst>
              <a:path w="5328164" h="7194145">
                <a:moveTo>
                  <a:pt x="0" y="0"/>
                </a:moveTo>
                <a:lnTo>
                  <a:pt x="5328164" y="0"/>
                </a:lnTo>
                <a:lnTo>
                  <a:pt x="5328164" y="7194145"/>
                </a:lnTo>
                <a:lnTo>
                  <a:pt x="0" y="719414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66957" flipH="1">
            <a:off x="15476539" y="51204"/>
            <a:ext cx="5328164" cy="7194145"/>
          </a:xfrm>
          <a:custGeom>
            <a:avLst/>
            <a:gdLst/>
            <a:ahLst/>
            <a:cxnLst/>
            <a:rect l="l" t="t" r="r" b="b"/>
            <a:pathLst>
              <a:path w="5328164" h="7194145">
                <a:moveTo>
                  <a:pt x="5328164" y="0"/>
                </a:moveTo>
                <a:lnTo>
                  <a:pt x="0" y="0"/>
                </a:lnTo>
                <a:lnTo>
                  <a:pt x="0" y="7194145"/>
                </a:lnTo>
                <a:lnTo>
                  <a:pt x="5328164" y="7194145"/>
                </a:lnTo>
                <a:lnTo>
                  <a:pt x="5328164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8986102" y="-78402"/>
            <a:ext cx="25347" cy="11612150"/>
          </a:xfrm>
          <a:prstGeom prst="rect">
            <a:avLst/>
          </a:prstGeom>
          <a:solidFill>
            <a:srgbClr val="373737"/>
          </a:solid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17602" y="-2635838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9" name="AutoShape 19"/>
          <p:cNvSpPr/>
          <p:nvPr/>
        </p:nvSpPr>
        <p:spPr>
          <a:xfrm rot="5400000">
            <a:off x="8950159" y="724872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3" name="Diamond 5">
            <a:extLst>
              <a:ext uri="{FF2B5EF4-FFF2-40B4-BE49-F238E27FC236}">
                <a16:creationId xmlns:a16="http://schemas.microsoft.com/office/drawing/2014/main" id="{1C317DD1-6558-09A3-0596-E37EE5A0DC5C}"/>
              </a:ext>
            </a:extLst>
          </p:cNvPr>
          <p:cNvSpPr/>
          <p:nvPr/>
        </p:nvSpPr>
        <p:spPr>
          <a:xfrm>
            <a:off x="6519590" y="3041507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Isosceles Triangle 51">
            <a:extLst>
              <a:ext uri="{FF2B5EF4-FFF2-40B4-BE49-F238E27FC236}">
                <a16:creationId xmlns:a16="http://schemas.microsoft.com/office/drawing/2014/main" id="{6413F169-772D-1844-6C1B-C68515171B29}"/>
              </a:ext>
            </a:extLst>
          </p:cNvPr>
          <p:cNvSpPr/>
          <p:nvPr/>
        </p:nvSpPr>
        <p:spPr>
          <a:xfrm>
            <a:off x="5261468" y="3147303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Isosceles Triangle 57">
            <a:extLst>
              <a:ext uri="{FF2B5EF4-FFF2-40B4-BE49-F238E27FC236}">
                <a16:creationId xmlns:a16="http://schemas.microsoft.com/office/drawing/2014/main" id="{23D9F2BA-D386-AF9A-BB9F-CCFF0139F1A1}"/>
              </a:ext>
            </a:extLst>
          </p:cNvPr>
          <p:cNvSpPr/>
          <p:nvPr/>
        </p:nvSpPr>
        <p:spPr>
          <a:xfrm>
            <a:off x="6522715" y="7583586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828027DA-35E6-1E75-4225-8DBA11290B6E}"/>
              </a:ext>
            </a:extLst>
          </p:cNvPr>
          <p:cNvSpPr/>
          <p:nvPr/>
        </p:nvSpPr>
        <p:spPr>
          <a:xfrm rot="18900010">
            <a:off x="11730087" y="6285122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Parallelogram 15">
            <a:extLst>
              <a:ext uri="{FF2B5EF4-FFF2-40B4-BE49-F238E27FC236}">
                <a16:creationId xmlns:a16="http://schemas.microsoft.com/office/drawing/2014/main" id="{F2DDCBE3-2E0F-580C-04D9-8472FEE146D7}"/>
              </a:ext>
            </a:extLst>
          </p:cNvPr>
          <p:cNvSpPr/>
          <p:nvPr/>
        </p:nvSpPr>
        <p:spPr>
          <a:xfrm flipH="1">
            <a:off x="5252029" y="7766138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A390354C-95FE-3D01-22D1-75229D65F1D7}"/>
              </a:ext>
            </a:extLst>
          </p:cNvPr>
          <p:cNvSpPr/>
          <p:nvPr/>
        </p:nvSpPr>
        <p:spPr>
          <a:xfrm>
            <a:off x="8969595" y="6267035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ectangle 30">
            <a:extLst>
              <a:ext uri="{FF2B5EF4-FFF2-40B4-BE49-F238E27FC236}">
                <a16:creationId xmlns:a16="http://schemas.microsoft.com/office/drawing/2014/main" id="{E153D161-6F33-3383-95D9-202E93F1F62A}"/>
              </a:ext>
            </a:extLst>
          </p:cNvPr>
          <p:cNvSpPr/>
          <p:nvPr/>
        </p:nvSpPr>
        <p:spPr>
          <a:xfrm>
            <a:off x="13947041" y="6204143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7E11F97C-F863-1150-1494-86FD96CEA4BD}"/>
              </a:ext>
            </a:extLst>
          </p:cNvPr>
          <p:cNvSpPr/>
          <p:nvPr/>
        </p:nvSpPr>
        <p:spPr>
          <a:xfrm>
            <a:off x="7777732" y="3081357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CD94EBAC-2C31-2B24-D24D-7B47535B1801}"/>
              </a:ext>
            </a:extLst>
          </p:cNvPr>
          <p:cNvSpPr/>
          <p:nvPr/>
        </p:nvSpPr>
        <p:spPr>
          <a:xfrm rot="5400013">
            <a:off x="8958020" y="3081359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Pie 24">
            <a:extLst>
              <a:ext uri="{FF2B5EF4-FFF2-40B4-BE49-F238E27FC236}">
                <a16:creationId xmlns:a16="http://schemas.microsoft.com/office/drawing/2014/main" id="{F45429F8-72CE-ED77-0879-CCA8058D081C}"/>
              </a:ext>
            </a:extLst>
          </p:cNvPr>
          <p:cNvSpPr/>
          <p:nvPr/>
        </p:nvSpPr>
        <p:spPr>
          <a:xfrm>
            <a:off x="7566396" y="7731754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Block Arc 14">
            <a:extLst>
              <a:ext uri="{FF2B5EF4-FFF2-40B4-BE49-F238E27FC236}">
                <a16:creationId xmlns:a16="http://schemas.microsoft.com/office/drawing/2014/main" id="{70FAFA2C-2F23-31BE-9CDA-C4064EF6E5AF}"/>
              </a:ext>
            </a:extLst>
          </p:cNvPr>
          <p:cNvSpPr/>
          <p:nvPr/>
        </p:nvSpPr>
        <p:spPr>
          <a:xfrm rot="16200004">
            <a:off x="10139515" y="3009190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Block Arc 41">
            <a:extLst>
              <a:ext uri="{FF2B5EF4-FFF2-40B4-BE49-F238E27FC236}">
                <a16:creationId xmlns:a16="http://schemas.microsoft.com/office/drawing/2014/main" id="{D7C284AE-CE91-40FA-4D07-94B5DF054E58}"/>
              </a:ext>
            </a:extLst>
          </p:cNvPr>
          <p:cNvSpPr/>
          <p:nvPr/>
        </p:nvSpPr>
        <p:spPr>
          <a:xfrm>
            <a:off x="11464318" y="2939735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ight Triangle 17">
            <a:extLst>
              <a:ext uri="{FF2B5EF4-FFF2-40B4-BE49-F238E27FC236}">
                <a16:creationId xmlns:a16="http://schemas.microsoft.com/office/drawing/2014/main" id="{66ADC310-B9C5-BFD3-385F-06A3236C549F}"/>
              </a:ext>
            </a:extLst>
          </p:cNvPr>
          <p:cNvSpPr/>
          <p:nvPr/>
        </p:nvSpPr>
        <p:spPr>
          <a:xfrm>
            <a:off x="8910106" y="7704711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Oval 66">
            <a:extLst>
              <a:ext uri="{FF2B5EF4-FFF2-40B4-BE49-F238E27FC236}">
                <a16:creationId xmlns:a16="http://schemas.microsoft.com/office/drawing/2014/main" id="{6E9F47A7-886D-8D3C-EDCD-B725AEFF6DDA}"/>
              </a:ext>
            </a:extLst>
          </p:cNvPr>
          <p:cNvSpPr/>
          <p:nvPr/>
        </p:nvSpPr>
        <p:spPr>
          <a:xfrm rot="20700014">
            <a:off x="6557776" y="6254602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11E03913-0A74-49A9-2E52-D056F320CDD0}"/>
              </a:ext>
            </a:extLst>
          </p:cNvPr>
          <p:cNvSpPr/>
          <p:nvPr/>
        </p:nvSpPr>
        <p:spPr>
          <a:xfrm>
            <a:off x="3953252" y="6121152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Frame 17">
            <a:extLst>
              <a:ext uri="{FF2B5EF4-FFF2-40B4-BE49-F238E27FC236}">
                <a16:creationId xmlns:a16="http://schemas.microsoft.com/office/drawing/2014/main" id="{23F372EB-B7FE-3F1D-83BF-34B1DC788102}"/>
              </a:ext>
            </a:extLst>
          </p:cNvPr>
          <p:cNvSpPr/>
          <p:nvPr/>
        </p:nvSpPr>
        <p:spPr>
          <a:xfrm>
            <a:off x="3915851" y="7723416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Teardrop 1">
            <a:extLst>
              <a:ext uri="{FF2B5EF4-FFF2-40B4-BE49-F238E27FC236}">
                <a16:creationId xmlns:a16="http://schemas.microsoft.com/office/drawing/2014/main" id="{4E9CB81F-FCB0-EA90-3FE2-C02D96D0C613}"/>
              </a:ext>
            </a:extLst>
          </p:cNvPr>
          <p:cNvSpPr/>
          <p:nvPr/>
        </p:nvSpPr>
        <p:spPr>
          <a:xfrm rot="18805987">
            <a:off x="12541539" y="3112310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Rectangle 130">
            <a:extLst>
              <a:ext uri="{FF2B5EF4-FFF2-40B4-BE49-F238E27FC236}">
                <a16:creationId xmlns:a16="http://schemas.microsoft.com/office/drawing/2014/main" id="{0C05A7EA-B866-5899-34D5-3383D80E4998}"/>
              </a:ext>
            </a:extLst>
          </p:cNvPr>
          <p:cNvSpPr/>
          <p:nvPr/>
        </p:nvSpPr>
        <p:spPr>
          <a:xfrm>
            <a:off x="13750718" y="3112411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Right Triangle 17">
            <a:extLst>
              <a:ext uri="{FF2B5EF4-FFF2-40B4-BE49-F238E27FC236}">
                <a16:creationId xmlns:a16="http://schemas.microsoft.com/office/drawing/2014/main" id="{456D89FA-E53F-FE70-915C-66DD1EF03D33}"/>
              </a:ext>
            </a:extLst>
          </p:cNvPr>
          <p:cNvSpPr/>
          <p:nvPr/>
        </p:nvSpPr>
        <p:spPr>
          <a:xfrm>
            <a:off x="11396708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Right Triangle 17">
            <a:extLst>
              <a:ext uri="{FF2B5EF4-FFF2-40B4-BE49-F238E27FC236}">
                <a16:creationId xmlns:a16="http://schemas.microsoft.com/office/drawing/2014/main" id="{AFC3C2A5-0502-BB40-1FC8-F612ADEA80A2}"/>
              </a:ext>
            </a:extLst>
          </p:cNvPr>
          <p:cNvSpPr/>
          <p:nvPr/>
        </p:nvSpPr>
        <p:spPr>
          <a:xfrm>
            <a:off x="10084142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Right Triangle 17">
            <a:extLst>
              <a:ext uri="{FF2B5EF4-FFF2-40B4-BE49-F238E27FC236}">
                <a16:creationId xmlns:a16="http://schemas.microsoft.com/office/drawing/2014/main" id="{4C0C18E6-FA75-8B28-7A3A-36CD289A4F4A}"/>
              </a:ext>
            </a:extLst>
          </p:cNvPr>
          <p:cNvSpPr/>
          <p:nvPr/>
        </p:nvSpPr>
        <p:spPr>
          <a:xfrm>
            <a:off x="12709256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Oval 44">
            <a:extLst>
              <a:ext uri="{FF2B5EF4-FFF2-40B4-BE49-F238E27FC236}">
                <a16:creationId xmlns:a16="http://schemas.microsoft.com/office/drawing/2014/main" id="{ED693DA4-6722-826D-428B-9F99E1B49962}"/>
              </a:ext>
            </a:extLst>
          </p:cNvPr>
          <p:cNvSpPr/>
          <p:nvPr/>
        </p:nvSpPr>
        <p:spPr>
          <a:xfrm>
            <a:off x="14021822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Google Shape;6000;p67">
            <a:extLst>
              <a:ext uri="{FF2B5EF4-FFF2-40B4-BE49-F238E27FC236}">
                <a16:creationId xmlns:a16="http://schemas.microsoft.com/office/drawing/2014/main" id="{7771997C-95FA-89CE-E2AC-F338EB5BA7FF}"/>
              </a:ext>
            </a:extLst>
          </p:cNvPr>
          <p:cNvSpPr/>
          <p:nvPr/>
        </p:nvSpPr>
        <p:spPr>
          <a:xfrm>
            <a:off x="3878274" y="3021443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2" name="Google Shape;6029;p67">
            <a:extLst>
              <a:ext uri="{FF2B5EF4-FFF2-40B4-BE49-F238E27FC236}">
                <a16:creationId xmlns:a16="http://schemas.microsoft.com/office/drawing/2014/main" id="{A2524422-8486-7962-68BC-27689D27A897}"/>
              </a:ext>
            </a:extLst>
          </p:cNvPr>
          <p:cNvGrpSpPr/>
          <p:nvPr/>
        </p:nvGrpSpPr>
        <p:grpSpPr>
          <a:xfrm>
            <a:off x="11403197" y="8933133"/>
            <a:ext cx="606228" cy="840350"/>
            <a:chOff x="7025856" y="4064928"/>
            <a:chExt cx="303114" cy="420175"/>
          </a:xfrm>
          <a:solidFill>
            <a:srgbClr val="92D050"/>
          </a:solidFill>
        </p:grpSpPr>
        <p:sp>
          <p:nvSpPr>
            <p:cNvPr id="43" name="Google Shape;6030;p67">
              <a:extLst>
                <a:ext uri="{FF2B5EF4-FFF2-40B4-BE49-F238E27FC236}">
                  <a16:creationId xmlns:a16="http://schemas.microsoft.com/office/drawing/2014/main" id="{37F96BCB-5EA8-8CEE-0332-87BF0DBE20D5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031;p67">
              <a:extLst>
                <a:ext uri="{FF2B5EF4-FFF2-40B4-BE49-F238E27FC236}">
                  <a16:creationId xmlns:a16="http://schemas.microsoft.com/office/drawing/2014/main" id="{824E9BFC-BCB7-3698-626A-D47711BA2959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032;p67">
              <a:extLst>
                <a:ext uri="{FF2B5EF4-FFF2-40B4-BE49-F238E27FC236}">
                  <a16:creationId xmlns:a16="http://schemas.microsoft.com/office/drawing/2014/main" id="{61EA0117-060C-0895-898D-08081B27B6E8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33;p67">
              <a:extLst>
                <a:ext uri="{FF2B5EF4-FFF2-40B4-BE49-F238E27FC236}">
                  <a16:creationId xmlns:a16="http://schemas.microsoft.com/office/drawing/2014/main" id="{CF34595D-FB12-506E-D74A-94D05E96115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6066;p67">
            <a:extLst>
              <a:ext uri="{FF2B5EF4-FFF2-40B4-BE49-F238E27FC236}">
                <a16:creationId xmlns:a16="http://schemas.microsoft.com/office/drawing/2014/main" id="{AAFE17E5-6DA6-D1B9-BD0C-50BB5728BE1F}"/>
              </a:ext>
            </a:extLst>
          </p:cNvPr>
          <p:cNvGrpSpPr/>
          <p:nvPr/>
        </p:nvGrpSpPr>
        <p:grpSpPr>
          <a:xfrm>
            <a:off x="3822181" y="4404623"/>
            <a:ext cx="966300" cy="961526"/>
            <a:chOff x="3235348" y="1800673"/>
            <a:chExt cx="483150" cy="480763"/>
          </a:xfrm>
          <a:solidFill>
            <a:srgbClr val="92D050"/>
          </a:solidFill>
        </p:grpSpPr>
        <p:sp>
          <p:nvSpPr>
            <p:cNvPr id="48" name="Google Shape;6067;p67">
              <a:extLst>
                <a:ext uri="{FF2B5EF4-FFF2-40B4-BE49-F238E27FC236}">
                  <a16:creationId xmlns:a16="http://schemas.microsoft.com/office/drawing/2014/main" id="{F51161E1-FFBF-5066-6BF5-8F8055E05825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68;p67">
              <a:extLst>
                <a:ext uri="{FF2B5EF4-FFF2-40B4-BE49-F238E27FC236}">
                  <a16:creationId xmlns:a16="http://schemas.microsoft.com/office/drawing/2014/main" id="{B088F30A-BBA2-FD3C-C6B5-BB2C5351B6AF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5976;p67">
            <a:extLst>
              <a:ext uri="{FF2B5EF4-FFF2-40B4-BE49-F238E27FC236}">
                <a16:creationId xmlns:a16="http://schemas.microsoft.com/office/drawing/2014/main" id="{6E171344-C550-970E-6992-B8880889E076}"/>
              </a:ext>
            </a:extLst>
          </p:cNvPr>
          <p:cNvGrpSpPr/>
          <p:nvPr/>
        </p:nvGrpSpPr>
        <p:grpSpPr>
          <a:xfrm>
            <a:off x="3951314" y="9231665"/>
            <a:ext cx="743094" cy="663102"/>
            <a:chOff x="3299914" y="4214195"/>
            <a:chExt cx="371547" cy="331551"/>
          </a:xfrm>
          <a:solidFill>
            <a:srgbClr val="92D050"/>
          </a:solidFill>
        </p:grpSpPr>
        <p:sp>
          <p:nvSpPr>
            <p:cNvPr id="51" name="Google Shape;5977;p67">
              <a:extLst>
                <a:ext uri="{FF2B5EF4-FFF2-40B4-BE49-F238E27FC236}">
                  <a16:creationId xmlns:a16="http://schemas.microsoft.com/office/drawing/2014/main" id="{CE03E78C-CE30-5DAE-DF72-FFB873C26B7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5978;p67">
              <a:extLst>
                <a:ext uri="{FF2B5EF4-FFF2-40B4-BE49-F238E27FC236}">
                  <a16:creationId xmlns:a16="http://schemas.microsoft.com/office/drawing/2014/main" id="{5CC9F38B-4410-F628-F1D0-E70607D436E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5979;p67">
              <a:extLst>
                <a:ext uri="{FF2B5EF4-FFF2-40B4-BE49-F238E27FC236}">
                  <a16:creationId xmlns:a16="http://schemas.microsoft.com/office/drawing/2014/main" id="{A2CB61E6-34EA-3D04-A1EC-5BFA058FEC5E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5989;p67">
            <a:extLst>
              <a:ext uri="{FF2B5EF4-FFF2-40B4-BE49-F238E27FC236}">
                <a16:creationId xmlns:a16="http://schemas.microsoft.com/office/drawing/2014/main" id="{458C610D-4858-8A6A-AB39-9ED0CA9D10DD}"/>
              </a:ext>
            </a:extLst>
          </p:cNvPr>
          <p:cNvGrpSpPr/>
          <p:nvPr/>
        </p:nvGrpSpPr>
        <p:grpSpPr>
          <a:xfrm>
            <a:off x="10000543" y="9056228"/>
            <a:ext cx="744816" cy="728740"/>
            <a:chOff x="6324529" y="4126476"/>
            <a:chExt cx="372408" cy="364370"/>
          </a:xfrm>
          <a:solidFill>
            <a:srgbClr val="92D050"/>
          </a:solidFill>
        </p:grpSpPr>
        <p:sp>
          <p:nvSpPr>
            <p:cNvPr id="55" name="Google Shape;5990;p67">
              <a:extLst>
                <a:ext uri="{FF2B5EF4-FFF2-40B4-BE49-F238E27FC236}">
                  <a16:creationId xmlns:a16="http://schemas.microsoft.com/office/drawing/2014/main" id="{36CF48DF-C3E3-43ED-C254-4C09B62E334C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5991;p67">
              <a:extLst>
                <a:ext uri="{FF2B5EF4-FFF2-40B4-BE49-F238E27FC236}">
                  <a16:creationId xmlns:a16="http://schemas.microsoft.com/office/drawing/2014/main" id="{7C99C080-3420-95D3-D562-CECFE7F464BF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5992;p67">
              <a:extLst>
                <a:ext uri="{FF2B5EF4-FFF2-40B4-BE49-F238E27FC236}">
                  <a16:creationId xmlns:a16="http://schemas.microsoft.com/office/drawing/2014/main" id="{E76043A7-3EBB-07E4-F1B9-D01D0F63A79E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007;p67">
            <a:extLst>
              <a:ext uri="{FF2B5EF4-FFF2-40B4-BE49-F238E27FC236}">
                <a16:creationId xmlns:a16="http://schemas.microsoft.com/office/drawing/2014/main" id="{87B462B3-8A5D-47CE-170C-8A6CFF36E59E}"/>
              </a:ext>
            </a:extLst>
          </p:cNvPr>
          <p:cNvGrpSpPr/>
          <p:nvPr/>
        </p:nvGrpSpPr>
        <p:grpSpPr>
          <a:xfrm>
            <a:off x="5279828" y="9117367"/>
            <a:ext cx="704526" cy="713542"/>
            <a:chOff x="3964170" y="4157045"/>
            <a:chExt cx="352263" cy="356771"/>
          </a:xfrm>
          <a:solidFill>
            <a:srgbClr val="92D050"/>
          </a:solidFill>
        </p:grpSpPr>
        <p:sp>
          <p:nvSpPr>
            <p:cNvPr id="59" name="Google Shape;6008;p67">
              <a:extLst>
                <a:ext uri="{FF2B5EF4-FFF2-40B4-BE49-F238E27FC236}">
                  <a16:creationId xmlns:a16="http://schemas.microsoft.com/office/drawing/2014/main" id="{F1906EE5-0F49-FB6B-1348-E89597C4C75C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09;p67">
              <a:extLst>
                <a:ext uri="{FF2B5EF4-FFF2-40B4-BE49-F238E27FC236}">
                  <a16:creationId xmlns:a16="http://schemas.microsoft.com/office/drawing/2014/main" id="{A93AB308-E94C-8864-79A4-57C28770BEE1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018;p67">
            <a:extLst>
              <a:ext uri="{FF2B5EF4-FFF2-40B4-BE49-F238E27FC236}">
                <a16:creationId xmlns:a16="http://schemas.microsoft.com/office/drawing/2014/main" id="{53352BD9-1C08-6777-2D15-05C63FF3383E}"/>
              </a:ext>
            </a:extLst>
          </p:cNvPr>
          <p:cNvGrpSpPr/>
          <p:nvPr/>
        </p:nvGrpSpPr>
        <p:grpSpPr>
          <a:xfrm>
            <a:off x="12683339" y="9150303"/>
            <a:ext cx="730404" cy="665354"/>
            <a:chOff x="7665927" y="4173513"/>
            <a:chExt cx="365202" cy="332677"/>
          </a:xfrm>
          <a:solidFill>
            <a:srgbClr val="92D050"/>
          </a:solidFill>
        </p:grpSpPr>
        <p:sp>
          <p:nvSpPr>
            <p:cNvPr id="62" name="Google Shape;6019;p67">
              <a:extLst>
                <a:ext uri="{FF2B5EF4-FFF2-40B4-BE49-F238E27FC236}">
                  <a16:creationId xmlns:a16="http://schemas.microsoft.com/office/drawing/2014/main" id="{D34988F2-F5D7-5BD5-380B-B01BCEFB3621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20;p67">
              <a:extLst>
                <a:ext uri="{FF2B5EF4-FFF2-40B4-BE49-F238E27FC236}">
                  <a16:creationId xmlns:a16="http://schemas.microsoft.com/office/drawing/2014/main" id="{E232F317-846C-DF56-E0EE-B83051AF305E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021;p67">
              <a:extLst>
                <a:ext uri="{FF2B5EF4-FFF2-40B4-BE49-F238E27FC236}">
                  <a16:creationId xmlns:a16="http://schemas.microsoft.com/office/drawing/2014/main" id="{548B19A8-59D7-A1CE-9295-AD4FECF9A3D8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022;p67">
              <a:extLst>
                <a:ext uri="{FF2B5EF4-FFF2-40B4-BE49-F238E27FC236}">
                  <a16:creationId xmlns:a16="http://schemas.microsoft.com/office/drawing/2014/main" id="{FD20EFE2-E894-33C2-99BF-752972DE325D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23;p67">
              <a:extLst>
                <a:ext uri="{FF2B5EF4-FFF2-40B4-BE49-F238E27FC236}">
                  <a16:creationId xmlns:a16="http://schemas.microsoft.com/office/drawing/2014/main" id="{E80821F2-FB8C-A457-ADF7-8E3F2212203F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24;p67">
              <a:extLst>
                <a:ext uri="{FF2B5EF4-FFF2-40B4-BE49-F238E27FC236}">
                  <a16:creationId xmlns:a16="http://schemas.microsoft.com/office/drawing/2014/main" id="{C42C9347-D20B-ED4C-E104-2F2D80B4ABF2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25;p67">
              <a:extLst>
                <a:ext uri="{FF2B5EF4-FFF2-40B4-BE49-F238E27FC236}">
                  <a16:creationId xmlns:a16="http://schemas.microsoft.com/office/drawing/2014/main" id="{D65D3CFF-EAB9-283E-2AA3-213E677B1154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9" name="Google Shape;6043;p67">
            <a:extLst>
              <a:ext uri="{FF2B5EF4-FFF2-40B4-BE49-F238E27FC236}">
                <a16:creationId xmlns:a16="http://schemas.microsoft.com/office/drawing/2014/main" id="{6DA41FFD-7A56-AE5A-A89D-B5EAC3222566}"/>
              </a:ext>
            </a:extLst>
          </p:cNvPr>
          <p:cNvSpPr/>
          <p:nvPr/>
        </p:nvSpPr>
        <p:spPr>
          <a:xfrm>
            <a:off x="6467690" y="9118680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0" name="Google Shape;6052;p67">
            <a:extLst>
              <a:ext uri="{FF2B5EF4-FFF2-40B4-BE49-F238E27FC236}">
                <a16:creationId xmlns:a16="http://schemas.microsoft.com/office/drawing/2014/main" id="{C0A6A515-E43B-606A-EF57-2988F46C9A05}"/>
              </a:ext>
            </a:extLst>
          </p:cNvPr>
          <p:cNvGrpSpPr/>
          <p:nvPr/>
        </p:nvGrpSpPr>
        <p:grpSpPr>
          <a:xfrm>
            <a:off x="14009385" y="9084905"/>
            <a:ext cx="714164" cy="726802"/>
            <a:chOff x="8328949" y="4140814"/>
            <a:chExt cx="357082" cy="363401"/>
          </a:xfrm>
          <a:solidFill>
            <a:srgbClr val="92D050"/>
          </a:solidFill>
        </p:grpSpPr>
        <p:sp>
          <p:nvSpPr>
            <p:cNvPr id="71" name="Google Shape;6053;p67">
              <a:extLst>
                <a:ext uri="{FF2B5EF4-FFF2-40B4-BE49-F238E27FC236}">
                  <a16:creationId xmlns:a16="http://schemas.microsoft.com/office/drawing/2014/main" id="{579CC91B-90A1-86A3-F93D-369DB8CD4B8C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054;p67">
              <a:extLst>
                <a:ext uri="{FF2B5EF4-FFF2-40B4-BE49-F238E27FC236}">
                  <a16:creationId xmlns:a16="http://schemas.microsoft.com/office/drawing/2014/main" id="{23AB2DCF-78EB-2135-9177-8E4CA2C7EFC8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055;p67">
              <a:extLst>
                <a:ext uri="{FF2B5EF4-FFF2-40B4-BE49-F238E27FC236}">
                  <a16:creationId xmlns:a16="http://schemas.microsoft.com/office/drawing/2014/main" id="{26FAF4B7-EE6F-AC25-E7D7-8A06B6112F1F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78;p67">
            <a:extLst>
              <a:ext uri="{FF2B5EF4-FFF2-40B4-BE49-F238E27FC236}">
                <a16:creationId xmlns:a16="http://schemas.microsoft.com/office/drawing/2014/main" id="{61BDCCBF-2406-97D1-F20C-0B6DA0901233}"/>
              </a:ext>
            </a:extLst>
          </p:cNvPr>
          <p:cNvGrpSpPr/>
          <p:nvPr/>
        </p:nvGrpSpPr>
        <p:grpSpPr>
          <a:xfrm>
            <a:off x="7603993" y="9120474"/>
            <a:ext cx="730404" cy="726800"/>
            <a:chOff x="5126254" y="4158599"/>
            <a:chExt cx="365202" cy="363400"/>
          </a:xfrm>
          <a:solidFill>
            <a:srgbClr val="92D050"/>
          </a:solidFill>
        </p:grpSpPr>
        <p:sp>
          <p:nvSpPr>
            <p:cNvPr id="75" name="Google Shape;6079;p67">
              <a:extLst>
                <a:ext uri="{FF2B5EF4-FFF2-40B4-BE49-F238E27FC236}">
                  <a16:creationId xmlns:a16="http://schemas.microsoft.com/office/drawing/2014/main" id="{3E7D95A0-3AB0-F673-0530-F2125757E942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80;p67">
              <a:extLst>
                <a:ext uri="{FF2B5EF4-FFF2-40B4-BE49-F238E27FC236}">
                  <a16:creationId xmlns:a16="http://schemas.microsoft.com/office/drawing/2014/main" id="{000B856F-33A6-DC02-C8C1-50003A5FAD66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81;p67">
              <a:extLst>
                <a:ext uri="{FF2B5EF4-FFF2-40B4-BE49-F238E27FC236}">
                  <a16:creationId xmlns:a16="http://schemas.microsoft.com/office/drawing/2014/main" id="{D9CF3E6E-3A7F-8EB6-CD97-0E2DB6DF2861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82;p67">
              <a:extLst>
                <a:ext uri="{FF2B5EF4-FFF2-40B4-BE49-F238E27FC236}">
                  <a16:creationId xmlns:a16="http://schemas.microsoft.com/office/drawing/2014/main" id="{87DD0DDF-59B8-47EC-B609-D22FCF00D372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110;p67">
            <a:extLst>
              <a:ext uri="{FF2B5EF4-FFF2-40B4-BE49-F238E27FC236}">
                <a16:creationId xmlns:a16="http://schemas.microsoft.com/office/drawing/2014/main" id="{5DAEE311-A4AB-A826-8C8C-2A1FA14F11B8}"/>
              </a:ext>
            </a:extLst>
          </p:cNvPr>
          <p:cNvGrpSpPr/>
          <p:nvPr/>
        </p:nvGrpSpPr>
        <p:grpSpPr>
          <a:xfrm>
            <a:off x="8817569" y="9190260"/>
            <a:ext cx="725008" cy="567732"/>
            <a:chOff x="5733041" y="4193493"/>
            <a:chExt cx="362504" cy="283866"/>
          </a:xfrm>
          <a:solidFill>
            <a:srgbClr val="92D050"/>
          </a:solidFill>
        </p:grpSpPr>
        <p:sp>
          <p:nvSpPr>
            <p:cNvPr id="80" name="Google Shape;6111;p67">
              <a:extLst>
                <a:ext uri="{FF2B5EF4-FFF2-40B4-BE49-F238E27FC236}">
                  <a16:creationId xmlns:a16="http://schemas.microsoft.com/office/drawing/2014/main" id="{E0B9524A-EB52-5582-6D34-DC712C56F683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112;p67">
              <a:extLst>
                <a:ext uri="{FF2B5EF4-FFF2-40B4-BE49-F238E27FC236}">
                  <a16:creationId xmlns:a16="http://schemas.microsoft.com/office/drawing/2014/main" id="{A93CFA2D-3842-9682-9878-83A4AEB41E5A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5972;p67">
            <a:extLst>
              <a:ext uri="{FF2B5EF4-FFF2-40B4-BE49-F238E27FC236}">
                <a16:creationId xmlns:a16="http://schemas.microsoft.com/office/drawing/2014/main" id="{14DD55A4-0B7F-DDC7-0586-7467D757F0E8}"/>
              </a:ext>
            </a:extLst>
          </p:cNvPr>
          <p:cNvGrpSpPr/>
          <p:nvPr/>
        </p:nvGrpSpPr>
        <p:grpSpPr>
          <a:xfrm>
            <a:off x="5198721" y="4586768"/>
            <a:ext cx="721004" cy="829432"/>
            <a:chOff x="3923617" y="1891747"/>
            <a:chExt cx="360502" cy="414716"/>
          </a:xfrm>
          <a:solidFill>
            <a:srgbClr val="92D050"/>
          </a:solidFill>
        </p:grpSpPr>
        <p:sp>
          <p:nvSpPr>
            <p:cNvPr id="83" name="Google Shape;5973;p67">
              <a:extLst>
                <a:ext uri="{FF2B5EF4-FFF2-40B4-BE49-F238E27FC236}">
                  <a16:creationId xmlns:a16="http://schemas.microsoft.com/office/drawing/2014/main" id="{1B686E16-D179-98A5-60E4-B2347A954108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5974;p67">
              <a:extLst>
                <a:ext uri="{FF2B5EF4-FFF2-40B4-BE49-F238E27FC236}">
                  <a16:creationId xmlns:a16="http://schemas.microsoft.com/office/drawing/2014/main" id="{69EF3B03-C7B1-A6E9-D941-DC28D082504C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5975;p67">
              <a:extLst>
                <a:ext uri="{FF2B5EF4-FFF2-40B4-BE49-F238E27FC236}">
                  <a16:creationId xmlns:a16="http://schemas.microsoft.com/office/drawing/2014/main" id="{D7C36B60-4E03-4D92-1CD2-EF5C7E18AA45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5984;p67">
            <a:extLst>
              <a:ext uri="{FF2B5EF4-FFF2-40B4-BE49-F238E27FC236}">
                <a16:creationId xmlns:a16="http://schemas.microsoft.com/office/drawing/2014/main" id="{ED0B2EA2-C42D-1876-0344-D45B6009987B}"/>
              </a:ext>
            </a:extLst>
          </p:cNvPr>
          <p:cNvGrpSpPr/>
          <p:nvPr/>
        </p:nvGrpSpPr>
        <p:grpSpPr>
          <a:xfrm>
            <a:off x="11338442" y="4580642"/>
            <a:ext cx="832250" cy="830200"/>
            <a:chOff x="6993477" y="1888684"/>
            <a:chExt cx="416125" cy="415100"/>
          </a:xfrm>
          <a:solidFill>
            <a:srgbClr val="92D050"/>
          </a:solidFill>
        </p:grpSpPr>
        <p:sp>
          <p:nvSpPr>
            <p:cNvPr id="87" name="Google Shape;5985;p67">
              <a:extLst>
                <a:ext uri="{FF2B5EF4-FFF2-40B4-BE49-F238E27FC236}">
                  <a16:creationId xmlns:a16="http://schemas.microsoft.com/office/drawing/2014/main" id="{34B65693-976F-F11E-AFE2-6E5C309F561B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5986;p67">
              <a:extLst>
                <a:ext uri="{FF2B5EF4-FFF2-40B4-BE49-F238E27FC236}">
                  <a16:creationId xmlns:a16="http://schemas.microsoft.com/office/drawing/2014/main" id="{1F299A2E-2ACA-710F-C213-581D0A68BFA7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5987;p67">
              <a:extLst>
                <a:ext uri="{FF2B5EF4-FFF2-40B4-BE49-F238E27FC236}">
                  <a16:creationId xmlns:a16="http://schemas.microsoft.com/office/drawing/2014/main" id="{7A2EA23C-4A91-564A-CDFC-B8C672C3A0B7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5988;p67">
              <a:extLst>
                <a:ext uri="{FF2B5EF4-FFF2-40B4-BE49-F238E27FC236}">
                  <a16:creationId xmlns:a16="http://schemas.microsoft.com/office/drawing/2014/main" id="{AB4881DF-B106-323E-4652-852691DECBFB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002;p67">
            <a:extLst>
              <a:ext uri="{FF2B5EF4-FFF2-40B4-BE49-F238E27FC236}">
                <a16:creationId xmlns:a16="http://schemas.microsoft.com/office/drawing/2014/main" id="{49A6596A-1D09-4360-9287-8691491417CF}"/>
              </a:ext>
            </a:extLst>
          </p:cNvPr>
          <p:cNvGrpSpPr/>
          <p:nvPr/>
        </p:nvGrpSpPr>
        <p:grpSpPr>
          <a:xfrm>
            <a:off x="6491115" y="4586768"/>
            <a:ext cx="961436" cy="830200"/>
            <a:chOff x="4569814" y="1891747"/>
            <a:chExt cx="480718" cy="415100"/>
          </a:xfrm>
          <a:solidFill>
            <a:srgbClr val="92D050"/>
          </a:solidFill>
        </p:grpSpPr>
        <p:sp>
          <p:nvSpPr>
            <p:cNvPr id="92" name="Google Shape;6003;p67">
              <a:extLst>
                <a:ext uri="{FF2B5EF4-FFF2-40B4-BE49-F238E27FC236}">
                  <a16:creationId xmlns:a16="http://schemas.microsoft.com/office/drawing/2014/main" id="{7D77E7AA-8815-2678-0CE1-5ABF75B068F2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04;p67">
              <a:extLst>
                <a:ext uri="{FF2B5EF4-FFF2-40B4-BE49-F238E27FC236}">
                  <a16:creationId xmlns:a16="http://schemas.microsoft.com/office/drawing/2014/main" id="{3000CB2D-E11E-654C-21DE-1485C3E827BF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05;p67">
              <a:extLst>
                <a:ext uri="{FF2B5EF4-FFF2-40B4-BE49-F238E27FC236}">
                  <a16:creationId xmlns:a16="http://schemas.microsoft.com/office/drawing/2014/main" id="{B18C8212-7A4A-8A25-1FF3-648C38ECAA7B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06;p67">
              <a:extLst>
                <a:ext uri="{FF2B5EF4-FFF2-40B4-BE49-F238E27FC236}">
                  <a16:creationId xmlns:a16="http://schemas.microsoft.com/office/drawing/2014/main" id="{4B665D2B-2D03-429D-762C-5B2757D5F52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6011;p67">
            <a:extLst>
              <a:ext uri="{FF2B5EF4-FFF2-40B4-BE49-F238E27FC236}">
                <a16:creationId xmlns:a16="http://schemas.microsoft.com/office/drawing/2014/main" id="{E4BC836B-8E78-0BBB-3B3D-8CFF396ECAB7}"/>
              </a:ext>
            </a:extLst>
          </p:cNvPr>
          <p:cNvGrpSpPr/>
          <p:nvPr/>
        </p:nvGrpSpPr>
        <p:grpSpPr>
          <a:xfrm>
            <a:off x="12521786" y="4538307"/>
            <a:ext cx="843734" cy="828978"/>
            <a:chOff x="7585149" y="1867515"/>
            <a:chExt cx="421867" cy="414489"/>
          </a:xfrm>
          <a:solidFill>
            <a:srgbClr val="92D050"/>
          </a:solidFill>
        </p:grpSpPr>
        <p:sp>
          <p:nvSpPr>
            <p:cNvPr id="97" name="Google Shape;6012;p67">
              <a:extLst>
                <a:ext uri="{FF2B5EF4-FFF2-40B4-BE49-F238E27FC236}">
                  <a16:creationId xmlns:a16="http://schemas.microsoft.com/office/drawing/2014/main" id="{12407E40-81B2-10DC-C5AE-01FEE192546C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13;p67">
              <a:extLst>
                <a:ext uri="{FF2B5EF4-FFF2-40B4-BE49-F238E27FC236}">
                  <a16:creationId xmlns:a16="http://schemas.microsoft.com/office/drawing/2014/main" id="{AECCC6EF-2B7B-0AD7-622A-EA7F6EEE368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14;p67">
              <a:extLst>
                <a:ext uri="{FF2B5EF4-FFF2-40B4-BE49-F238E27FC236}">
                  <a16:creationId xmlns:a16="http://schemas.microsoft.com/office/drawing/2014/main" id="{9EE3FCED-2E86-EE36-1586-79EE90F3E03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15;p67">
              <a:extLst>
                <a:ext uri="{FF2B5EF4-FFF2-40B4-BE49-F238E27FC236}">
                  <a16:creationId xmlns:a16="http://schemas.microsoft.com/office/drawing/2014/main" id="{CD8A1F93-1BE5-CBCF-96B7-02B87FC5708D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16;p67">
              <a:extLst>
                <a:ext uri="{FF2B5EF4-FFF2-40B4-BE49-F238E27FC236}">
                  <a16:creationId xmlns:a16="http://schemas.microsoft.com/office/drawing/2014/main" id="{1E4729E4-37CB-CB8C-5830-C510CFFD6B2B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17;p67">
              <a:extLst>
                <a:ext uri="{FF2B5EF4-FFF2-40B4-BE49-F238E27FC236}">
                  <a16:creationId xmlns:a16="http://schemas.microsoft.com/office/drawing/2014/main" id="{15809DD2-BAB3-A0EF-B7BF-AB6D52AD56D4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3" name="Google Shape;6042;p67">
            <a:extLst>
              <a:ext uri="{FF2B5EF4-FFF2-40B4-BE49-F238E27FC236}">
                <a16:creationId xmlns:a16="http://schemas.microsoft.com/office/drawing/2014/main" id="{2F6B9D45-A996-B656-B57A-7AB23C16FD8B}"/>
              </a:ext>
            </a:extLst>
          </p:cNvPr>
          <p:cNvSpPr/>
          <p:nvPr/>
        </p:nvSpPr>
        <p:spPr>
          <a:xfrm>
            <a:off x="7755161" y="4588398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4" name="Google Shape;6047;p67">
            <a:extLst>
              <a:ext uri="{FF2B5EF4-FFF2-40B4-BE49-F238E27FC236}">
                <a16:creationId xmlns:a16="http://schemas.microsoft.com/office/drawing/2014/main" id="{D7509444-6410-3D0B-5499-57C2CFD67D81}"/>
              </a:ext>
            </a:extLst>
          </p:cNvPr>
          <p:cNvGrpSpPr/>
          <p:nvPr/>
        </p:nvGrpSpPr>
        <p:grpSpPr>
          <a:xfrm>
            <a:off x="13812314" y="4538744"/>
            <a:ext cx="830202" cy="756060"/>
            <a:chOff x="8230413" y="1867735"/>
            <a:chExt cx="415101" cy="378030"/>
          </a:xfrm>
          <a:solidFill>
            <a:srgbClr val="92D050"/>
          </a:solidFill>
        </p:grpSpPr>
        <p:sp>
          <p:nvSpPr>
            <p:cNvPr id="105" name="Google Shape;6048;p67">
              <a:extLst>
                <a:ext uri="{FF2B5EF4-FFF2-40B4-BE49-F238E27FC236}">
                  <a16:creationId xmlns:a16="http://schemas.microsoft.com/office/drawing/2014/main" id="{78A7186D-B76B-3BDD-4521-FC64C763E088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049;p67">
              <a:extLst>
                <a:ext uri="{FF2B5EF4-FFF2-40B4-BE49-F238E27FC236}">
                  <a16:creationId xmlns:a16="http://schemas.microsoft.com/office/drawing/2014/main" id="{E5E2B165-D8C2-25ED-AB81-EE8B87EB87DA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50;p67">
              <a:extLst>
                <a:ext uri="{FF2B5EF4-FFF2-40B4-BE49-F238E27FC236}">
                  <a16:creationId xmlns:a16="http://schemas.microsoft.com/office/drawing/2014/main" id="{3B858297-E9A1-3D9C-2520-C5E72C4717B1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51;p67">
              <a:extLst>
                <a:ext uri="{FF2B5EF4-FFF2-40B4-BE49-F238E27FC236}">
                  <a16:creationId xmlns:a16="http://schemas.microsoft.com/office/drawing/2014/main" id="{1CF2F1BA-FF06-1EE9-ED01-A8792879E7E8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072;p67">
            <a:extLst>
              <a:ext uri="{FF2B5EF4-FFF2-40B4-BE49-F238E27FC236}">
                <a16:creationId xmlns:a16="http://schemas.microsoft.com/office/drawing/2014/main" id="{405E4BDE-2529-0392-E940-17D320891B3D}"/>
              </a:ext>
            </a:extLst>
          </p:cNvPr>
          <p:cNvGrpSpPr/>
          <p:nvPr/>
        </p:nvGrpSpPr>
        <p:grpSpPr>
          <a:xfrm>
            <a:off x="8904471" y="4547978"/>
            <a:ext cx="830256" cy="829744"/>
            <a:chOff x="5776493" y="1872352"/>
            <a:chExt cx="415128" cy="414872"/>
          </a:xfrm>
          <a:solidFill>
            <a:srgbClr val="92D050"/>
          </a:solidFill>
        </p:grpSpPr>
        <p:sp>
          <p:nvSpPr>
            <p:cNvPr id="110" name="Google Shape;6073;p67">
              <a:extLst>
                <a:ext uri="{FF2B5EF4-FFF2-40B4-BE49-F238E27FC236}">
                  <a16:creationId xmlns:a16="http://schemas.microsoft.com/office/drawing/2014/main" id="{48C7B43C-BC9B-FF0F-E337-5131997A3747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074;p67">
              <a:extLst>
                <a:ext uri="{FF2B5EF4-FFF2-40B4-BE49-F238E27FC236}">
                  <a16:creationId xmlns:a16="http://schemas.microsoft.com/office/drawing/2014/main" id="{CADB562D-9ADF-D1EF-E200-4DBE8C357BB0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075;p67">
              <a:extLst>
                <a:ext uri="{FF2B5EF4-FFF2-40B4-BE49-F238E27FC236}">
                  <a16:creationId xmlns:a16="http://schemas.microsoft.com/office/drawing/2014/main" id="{D3E16650-ED2C-F622-03A6-E8BBD5B547DC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76;p67">
              <a:extLst>
                <a:ext uri="{FF2B5EF4-FFF2-40B4-BE49-F238E27FC236}">
                  <a16:creationId xmlns:a16="http://schemas.microsoft.com/office/drawing/2014/main" id="{BC8DDE46-B757-07F7-AFCE-DDA86A9E6F2F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77;p67">
              <a:extLst>
                <a:ext uri="{FF2B5EF4-FFF2-40B4-BE49-F238E27FC236}">
                  <a16:creationId xmlns:a16="http://schemas.microsoft.com/office/drawing/2014/main" id="{565C1D81-3FA9-7FB6-DDD7-CABFBECAC613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107;p67">
            <a:extLst>
              <a:ext uri="{FF2B5EF4-FFF2-40B4-BE49-F238E27FC236}">
                <a16:creationId xmlns:a16="http://schemas.microsoft.com/office/drawing/2014/main" id="{3B21730F-FAFB-6BC6-5283-832A4C4033C7}"/>
              </a:ext>
            </a:extLst>
          </p:cNvPr>
          <p:cNvGrpSpPr/>
          <p:nvPr/>
        </p:nvGrpSpPr>
        <p:grpSpPr>
          <a:xfrm>
            <a:off x="10145513" y="4515994"/>
            <a:ext cx="836400" cy="826140"/>
            <a:chOff x="6397014" y="1856360"/>
            <a:chExt cx="418200" cy="413070"/>
          </a:xfrm>
          <a:solidFill>
            <a:srgbClr val="92D050"/>
          </a:solidFill>
        </p:grpSpPr>
        <p:sp>
          <p:nvSpPr>
            <p:cNvPr id="116" name="Google Shape;6108;p67">
              <a:extLst>
                <a:ext uri="{FF2B5EF4-FFF2-40B4-BE49-F238E27FC236}">
                  <a16:creationId xmlns:a16="http://schemas.microsoft.com/office/drawing/2014/main" id="{D6500B0D-8898-A964-3DA8-7465A02890B2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109;p67">
              <a:extLst>
                <a:ext uri="{FF2B5EF4-FFF2-40B4-BE49-F238E27FC236}">
                  <a16:creationId xmlns:a16="http://schemas.microsoft.com/office/drawing/2014/main" id="{79103B70-49C7-6154-93DA-07416CC92274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5593;p66">
            <a:extLst>
              <a:ext uri="{FF2B5EF4-FFF2-40B4-BE49-F238E27FC236}">
                <a16:creationId xmlns:a16="http://schemas.microsoft.com/office/drawing/2014/main" id="{F8A07096-540D-2EF2-02FF-2A99C02A570D}"/>
              </a:ext>
            </a:extLst>
          </p:cNvPr>
          <p:cNvGrpSpPr/>
          <p:nvPr/>
        </p:nvGrpSpPr>
        <p:grpSpPr>
          <a:xfrm>
            <a:off x="5122567" y="6002773"/>
            <a:ext cx="1003644" cy="1003646"/>
            <a:chOff x="3885541" y="2599748"/>
            <a:chExt cx="501822" cy="501823"/>
          </a:xfrm>
          <a:solidFill>
            <a:srgbClr val="92D050"/>
          </a:solidFill>
        </p:grpSpPr>
        <p:sp>
          <p:nvSpPr>
            <p:cNvPr id="119" name="Google Shape;5594;p66">
              <a:extLst>
                <a:ext uri="{FF2B5EF4-FFF2-40B4-BE49-F238E27FC236}">
                  <a16:creationId xmlns:a16="http://schemas.microsoft.com/office/drawing/2014/main" id="{E85367D2-6DA0-629E-7146-6726622F61E8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595;p66">
              <a:extLst>
                <a:ext uri="{FF2B5EF4-FFF2-40B4-BE49-F238E27FC236}">
                  <a16:creationId xmlns:a16="http://schemas.microsoft.com/office/drawing/2014/main" id="{CF0C01DF-40BE-F5CE-3B73-E17F3471B720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5596;p66">
            <a:extLst>
              <a:ext uri="{FF2B5EF4-FFF2-40B4-BE49-F238E27FC236}">
                <a16:creationId xmlns:a16="http://schemas.microsoft.com/office/drawing/2014/main" id="{4E641037-7127-CE3C-EF73-95056EBEF1B1}"/>
              </a:ext>
            </a:extLst>
          </p:cNvPr>
          <p:cNvGrpSpPr/>
          <p:nvPr/>
        </p:nvGrpSpPr>
        <p:grpSpPr>
          <a:xfrm>
            <a:off x="7713009" y="6144579"/>
            <a:ext cx="790040" cy="790042"/>
            <a:chOff x="5180761" y="2670651"/>
            <a:chExt cx="395020" cy="395021"/>
          </a:xfrm>
          <a:solidFill>
            <a:srgbClr val="92D050"/>
          </a:solidFill>
        </p:grpSpPr>
        <p:sp>
          <p:nvSpPr>
            <p:cNvPr id="122" name="Google Shape;5597;p66">
              <a:extLst>
                <a:ext uri="{FF2B5EF4-FFF2-40B4-BE49-F238E27FC236}">
                  <a16:creationId xmlns:a16="http://schemas.microsoft.com/office/drawing/2014/main" id="{12F6BC92-A405-5798-41BE-6AB787E13D36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598;p66">
              <a:extLst>
                <a:ext uri="{FF2B5EF4-FFF2-40B4-BE49-F238E27FC236}">
                  <a16:creationId xmlns:a16="http://schemas.microsoft.com/office/drawing/2014/main" id="{AFB7F825-ABF4-5D86-F928-60B04D6256E7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5651;p66">
            <a:extLst>
              <a:ext uri="{FF2B5EF4-FFF2-40B4-BE49-F238E27FC236}">
                <a16:creationId xmlns:a16="http://schemas.microsoft.com/office/drawing/2014/main" id="{CF7BEAA3-4FC1-67A1-4FB4-5D9187D18E04}"/>
              </a:ext>
            </a:extLst>
          </p:cNvPr>
          <p:cNvGrpSpPr/>
          <p:nvPr/>
        </p:nvGrpSpPr>
        <p:grpSpPr>
          <a:xfrm>
            <a:off x="12538041" y="6257122"/>
            <a:ext cx="882596" cy="568904"/>
            <a:chOff x="7593278" y="2726923"/>
            <a:chExt cx="441298" cy="284452"/>
          </a:xfrm>
          <a:solidFill>
            <a:srgbClr val="92D050"/>
          </a:solidFill>
        </p:grpSpPr>
        <p:sp>
          <p:nvSpPr>
            <p:cNvPr id="125" name="Google Shape;5652;p66">
              <a:extLst>
                <a:ext uri="{FF2B5EF4-FFF2-40B4-BE49-F238E27FC236}">
                  <a16:creationId xmlns:a16="http://schemas.microsoft.com/office/drawing/2014/main" id="{3B2124FF-35E6-DC62-E29F-7FD3B4115839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5653;p66">
              <a:extLst>
                <a:ext uri="{FF2B5EF4-FFF2-40B4-BE49-F238E27FC236}">
                  <a16:creationId xmlns:a16="http://schemas.microsoft.com/office/drawing/2014/main" id="{E1C969E5-7F7D-EA1B-8143-14D50D42B51F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5775;p66">
            <a:extLst>
              <a:ext uri="{FF2B5EF4-FFF2-40B4-BE49-F238E27FC236}">
                <a16:creationId xmlns:a16="http://schemas.microsoft.com/office/drawing/2014/main" id="{377F085F-7AFC-4CC1-1A7F-40992DDC9B4B}"/>
              </a:ext>
            </a:extLst>
          </p:cNvPr>
          <p:cNvGrpSpPr/>
          <p:nvPr/>
        </p:nvGrpSpPr>
        <p:grpSpPr>
          <a:xfrm>
            <a:off x="10216306" y="6299898"/>
            <a:ext cx="677862" cy="635488"/>
            <a:chOff x="6432410" y="2748311"/>
            <a:chExt cx="338931" cy="317744"/>
          </a:xfrm>
          <a:solidFill>
            <a:srgbClr val="92D050"/>
          </a:solidFill>
        </p:grpSpPr>
        <p:sp>
          <p:nvSpPr>
            <p:cNvPr id="128" name="Google Shape;5776;p66">
              <a:extLst>
                <a:ext uri="{FF2B5EF4-FFF2-40B4-BE49-F238E27FC236}">
                  <a16:creationId xmlns:a16="http://schemas.microsoft.com/office/drawing/2014/main" id="{D382B7DD-60FF-BC93-CD71-78F6F65AC1C6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5777;p66">
              <a:extLst>
                <a:ext uri="{FF2B5EF4-FFF2-40B4-BE49-F238E27FC236}">
                  <a16:creationId xmlns:a16="http://schemas.microsoft.com/office/drawing/2014/main" id="{D7D4DEC2-B180-5B0A-FC89-6FEFA3CEB836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5778;p66">
              <a:extLst>
                <a:ext uri="{FF2B5EF4-FFF2-40B4-BE49-F238E27FC236}">
                  <a16:creationId xmlns:a16="http://schemas.microsoft.com/office/drawing/2014/main" id="{EF552419-4970-25D9-A40B-46B29FE6021D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5779;p66">
              <a:extLst>
                <a:ext uri="{FF2B5EF4-FFF2-40B4-BE49-F238E27FC236}">
                  <a16:creationId xmlns:a16="http://schemas.microsoft.com/office/drawing/2014/main" id="{768FBB5A-0518-7672-21B9-2225AEDAE1A5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780;p66">
              <a:extLst>
                <a:ext uri="{FF2B5EF4-FFF2-40B4-BE49-F238E27FC236}">
                  <a16:creationId xmlns:a16="http://schemas.microsoft.com/office/drawing/2014/main" id="{6D47AD46-26F6-E33F-8E38-DDDABD7D8FFC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5781;p66">
              <a:extLst>
                <a:ext uri="{FF2B5EF4-FFF2-40B4-BE49-F238E27FC236}">
                  <a16:creationId xmlns:a16="http://schemas.microsoft.com/office/drawing/2014/main" id="{0BD155E4-553C-5EEB-C7FF-E7C9B334043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4" name="Text Placeholder 1">
            <a:extLst>
              <a:ext uri="{FF2B5EF4-FFF2-40B4-BE49-F238E27FC236}">
                <a16:creationId xmlns:a16="http://schemas.microsoft.com/office/drawing/2014/main" id="{5B6A97DE-74A2-6B52-78D2-C88DE66BC29F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348447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398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8953546" y="4150699"/>
            <a:ext cx="25347" cy="11612150"/>
          </a:xfrm>
          <a:prstGeom prst="rect">
            <a:avLst/>
          </a:prstGeom>
          <a:solidFill>
            <a:schemeClr val="tx1"/>
          </a:solidFill>
        </p:spPr>
      </p:sp>
      <p:sp>
        <p:nvSpPr>
          <p:cNvPr id="3" name="Freeform 108">
            <a:extLst>
              <a:ext uri="{FF2B5EF4-FFF2-40B4-BE49-F238E27FC236}">
                <a16:creationId xmlns:a16="http://schemas.microsoft.com/office/drawing/2014/main" id="{927F1EC5-145E-5927-19EB-0195D3E145F6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CF6E1F8D-6B21-00D3-061F-AD27EAADF11C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8" name="Group 110">
            <a:extLst>
              <a:ext uri="{FF2B5EF4-FFF2-40B4-BE49-F238E27FC236}">
                <a16:creationId xmlns:a16="http://schemas.microsoft.com/office/drawing/2014/main" id="{F5B647B5-CD7F-864C-3C3F-15E19AB58340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9" name="Freeform 111">
              <a:extLst>
                <a:ext uri="{FF2B5EF4-FFF2-40B4-BE49-F238E27FC236}">
                  <a16:creationId xmlns:a16="http://schemas.microsoft.com/office/drawing/2014/main" id="{EEBA8664-DEBE-26A9-405D-70C525D1228A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0" name="Oval 37">
              <a:extLst>
                <a:ext uri="{FF2B5EF4-FFF2-40B4-BE49-F238E27FC236}">
                  <a16:creationId xmlns:a16="http://schemas.microsoft.com/office/drawing/2014/main" id="{035A1B7E-A223-04B1-BE44-948894B54E7B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1" name="Rectangle 19">
            <a:extLst>
              <a:ext uri="{FF2B5EF4-FFF2-40B4-BE49-F238E27FC236}">
                <a16:creationId xmlns:a16="http://schemas.microsoft.com/office/drawing/2014/main" id="{FB89A58C-3432-D631-D1B6-9A7EF2E4412D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06841DB8-3C6D-2D86-CDAC-7A61E9108BD8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52184179-9E8C-DDCF-831D-FBFC53B4DDBE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A10D0BD6-54C0-F8A9-65B0-B9E52755C23F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F5F9DED5-0A36-90DC-BA8A-F58E08200A12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A88BE77C-6A32-21A6-6439-EAB4C875842A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10">
            <a:extLst>
              <a:ext uri="{FF2B5EF4-FFF2-40B4-BE49-F238E27FC236}">
                <a16:creationId xmlns:a16="http://schemas.microsoft.com/office/drawing/2014/main" id="{3B8EDC7A-0683-75E1-0C5F-AA17DC7430DD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6">
            <a:extLst>
              <a:ext uri="{FF2B5EF4-FFF2-40B4-BE49-F238E27FC236}">
                <a16:creationId xmlns:a16="http://schemas.microsoft.com/office/drawing/2014/main" id="{A40A92D9-9D95-B70B-BC4E-21A2DD75B399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10001;p74">
            <a:extLst>
              <a:ext uri="{FF2B5EF4-FFF2-40B4-BE49-F238E27FC236}">
                <a16:creationId xmlns:a16="http://schemas.microsoft.com/office/drawing/2014/main" id="{29A31BD3-53E3-EA57-3F09-7BF204AC62D1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22" name="Google Shape;10002;p74">
              <a:extLst>
                <a:ext uri="{FF2B5EF4-FFF2-40B4-BE49-F238E27FC236}">
                  <a16:creationId xmlns:a16="http://schemas.microsoft.com/office/drawing/2014/main" id="{C8173D15-7336-B446-9519-0BBBFBE1B1BC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03;p74">
              <a:extLst>
                <a:ext uri="{FF2B5EF4-FFF2-40B4-BE49-F238E27FC236}">
                  <a16:creationId xmlns:a16="http://schemas.microsoft.com/office/drawing/2014/main" id="{3C7DC9EA-DD5F-C81A-6CDE-39C6CAA47381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27;p74">
            <a:extLst>
              <a:ext uri="{FF2B5EF4-FFF2-40B4-BE49-F238E27FC236}">
                <a16:creationId xmlns:a16="http://schemas.microsoft.com/office/drawing/2014/main" id="{036800C3-F46C-2457-B570-4CD66EBF0B98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25" name="Google Shape;10028;p74">
              <a:extLst>
                <a:ext uri="{FF2B5EF4-FFF2-40B4-BE49-F238E27FC236}">
                  <a16:creationId xmlns:a16="http://schemas.microsoft.com/office/drawing/2014/main" id="{8D4C522B-3176-AE08-90A4-CAA7E50EBC4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29;p74">
              <a:extLst>
                <a:ext uri="{FF2B5EF4-FFF2-40B4-BE49-F238E27FC236}">
                  <a16:creationId xmlns:a16="http://schemas.microsoft.com/office/drawing/2014/main" id="{7C78448F-6AC6-F01D-B3CF-B366AC5086B8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30;p74">
              <a:extLst>
                <a:ext uri="{FF2B5EF4-FFF2-40B4-BE49-F238E27FC236}">
                  <a16:creationId xmlns:a16="http://schemas.microsoft.com/office/drawing/2014/main" id="{0A6F549C-3AB6-ADD6-7D81-4C777970FDD4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74;p74">
            <a:extLst>
              <a:ext uri="{FF2B5EF4-FFF2-40B4-BE49-F238E27FC236}">
                <a16:creationId xmlns:a16="http://schemas.microsoft.com/office/drawing/2014/main" id="{4D6A4CFB-AA81-A028-3057-853CBFB26E5D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9" name="Google Shape;10075;p74">
              <a:extLst>
                <a:ext uri="{FF2B5EF4-FFF2-40B4-BE49-F238E27FC236}">
                  <a16:creationId xmlns:a16="http://schemas.microsoft.com/office/drawing/2014/main" id="{29201B42-B06C-FB49-3480-020EDAE5DACD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76;p74">
              <a:extLst>
                <a:ext uri="{FF2B5EF4-FFF2-40B4-BE49-F238E27FC236}">
                  <a16:creationId xmlns:a16="http://schemas.microsoft.com/office/drawing/2014/main" id="{ABB57F2C-B658-6E3E-68C2-B65A3123FD2C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77;p74">
              <a:extLst>
                <a:ext uri="{FF2B5EF4-FFF2-40B4-BE49-F238E27FC236}">
                  <a16:creationId xmlns:a16="http://schemas.microsoft.com/office/drawing/2014/main" id="{87E848C1-279B-DCB4-C5DB-A94A84609E6F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4;p74">
            <a:extLst>
              <a:ext uri="{FF2B5EF4-FFF2-40B4-BE49-F238E27FC236}">
                <a16:creationId xmlns:a16="http://schemas.microsoft.com/office/drawing/2014/main" id="{3121222A-E74D-4236-A9E0-E405042DE47E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33" name="Google Shape;10085;p74">
              <a:extLst>
                <a:ext uri="{FF2B5EF4-FFF2-40B4-BE49-F238E27FC236}">
                  <a16:creationId xmlns:a16="http://schemas.microsoft.com/office/drawing/2014/main" id="{2534A4F7-44F9-B29A-1082-236EFAB92B9C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6;p74">
              <a:extLst>
                <a:ext uri="{FF2B5EF4-FFF2-40B4-BE49-F238E27FC236}">
                  <a16:creationId xmlns:a16="http://schemas.microsoft.com/office/drawing/2014/main" id="{53BACC16-7E80-E560-57DE-2A42DF1127E9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87;p74">
              <a:extLst>
                <a:ext uri="{FF2B5EF4-FFF2-40B4-BE49-F238E27FC236}">
                  <a16:creationId xmlns:a16="http://schemas.microsoft.com/office/drawing/2014/main" id="{DDDA3F6F-54E3-08F7-B8CC-BA2DAFF28E4B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88;p74">
              <a:extLst>
                <a:ext uri="{FF2B5EF4-FFF2-40B4-BE49-F238E27FC236}">
                  <a16:creationId xmlns:a16="http://schemas.microsoft.com/office/drawing/2014/main" id="{C01C51D5-0D97-AB18-5B8C-BC69F83B8D6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9;p74">
            <a:extLst>
              <a:ext uri="{FF2B5EF4-FFF2-40B4-BE49-F238E27FC236}">
                <a16:creationId xmlns:a16="http://schemas.microsoft.com/office/drawing/2014/main" id="{1B28D9F1-D328-DC9E-A45A-68FEB9D9DC63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8" name="Google Shape;10090;p74">
              <a:extLst>
                <a:ext uri="{FF2B5EF4-FFF2-40B4-BE49-F238E27FC236}">
                  <a16:creationId xmlns:a16="http://schemas.microsoft.com/office/drawing/2014/main" id="{43AE8238-30AC-7CB8-12B8-E0624BF0F339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91;p74">
              <a:extLst>
                <a:ext uri="{FF2B5EF4-FFF2-40B4-BE49-F238E27FC236}">
                  <a16:creationId xmlns:a16="http://schemas.microsoft.com/office/drawing/2014/main" id="{31B22890-AB22-A1A2-97FF-2CB50BFD7C1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0" name="Google Shape;10113;p74">
            <a:extLst>
              <a:ext uri="{FF2B5EF4-FFF2-40B4-BE49-F238E27FC236}">
                <a16:creationId xmlns:a16="http://schemas.microsoft.com/office/drawing/2014/main" id="{71245A2A-66F3-18F1-BB26-38475D2DD469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1" name="Google Shape;10118;p74">
            <a:extLst>
              <a:ext uri="{FF2B5EF4-FFF2-40B4-BE49-F238E27FC236}">
                <a16:creationId xmlns:a16="http://schemas.microsoft.com/office/drawing/2014/main" id="{1B9360E0-9347-2FC0-E89E-146EA1A9066F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42" name="Google Shape;10119;p74">
              <a:extLst>
                <a:ext uri="{FF2B5EF4-FFF2-40B4-BE49-F238E27FC236}">
                  <a16:creationId xmlns:a16="http://schemas.microsoft.com/office/drawing/2014/main" id="{600B349A-6A57-993F-5206-6060210AB932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0;p74">
              <a:extLst>
                <a:ext uri="{FF2B5EF4-FFF2-40B4-BE49-F238E27FC236}">
                  <a16:creationId xmlns:a16="http://schemas.microsoft.com/office/drawing/2014/main" id="{A71623B3-21EF-BEC6-ABF9-61DC64FA5F66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1;p74">
              <a:extLst>
                <a:ext uri="{FF2B5EF4-FFF2-40B4-BE49-F238E27FC236}">
                  <a16:creationId xmlns:a16="http://schemas.microsoft.com/office/drawing/2014/main" id="{3B337FCC-B335-C3FF-756B-C6339F7CACAE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2;p74">
              <a:extLst>
                <a:ext uri="{FF2B5EF4-FFF2-40B4-BE49-F238E27FC236}">
                  <a16:creationId xmlns:a16="http://schemas.microsoft.com/office/drawing/2014/main" id="{7F95CEEB-5316-62B4-DFE6-7C691255D341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3;p74">
              <a:extLst>
                <a:ext uri="{FF2B5EF4-FFF2-40B4-BE49-F238E27FC236}">
                  <a16:creationId xmlns:a16="http://schemas.microsoft.com/office/drawing/2014/main" id="{5D7CF16E-D950-490A-8945-944B959FA81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24;p74">
              <a:extLst>
                <a:ext uri="{FF2B5EF4-FFF2-40B4-BE49-F238E27FC236}">
                  <a16:creationId xmlns:a16="http://schemas.microsoft.com/office/drawing/2014/main" id="{EAF7F7BA-1AE1-C62E-6E00-4B86AACA8161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29;p74">
            <a:extLst>
              <a:ext uri="{FF2B5EF4-FFF2-40B4-BE49-F238E27FC236}">
                <a16:creationId xmlns:a16="http://schemas.microsoft.com/office/drawing/2014/main" id="{8EF57E87-9A64-3F9F-87D4-B123B9ABDC98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9" name="Google Shape;10130;p74">
              <a:extLst>
                <a:ext uri="{FF2B5EF4-FFF2-40B4-BE49-F238E27FC236}">
                  <a16:creationId xmlns:a16="http://schemas.microsoft.com/office/drawing/2014/main" id="{91D59425-8886-7467-91DB-72D28DE8C2A5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31;p74">
              <a:extLst>
                <a:ext uri="{FF2B5EF4-FFF2-40B4-BE49-F238E27FC236}">
                  <a16:creationId xmlns:a16="http://schemas.microsoft.com/office/drawing/2014/main" id="{484228A0-64E3-9779-394E-EE6F85B860B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32;p74">
              <a:extLst>
                <a:ext uri="{FF2B5EF4-FFF2-40B4-BE49-F238E27FC236}">
                  <a16:creationId xmlns:a16="http://schemas.microsoft.com/office/drawing/2014/main" id="{00AE6628-3EE2-FC32-7263-17F78A53EB44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0154;p74">
            <a:extLst>
              <a:ext uri="{FF2B5EF4-FFF2-40B4-BE49-F238E27FC236}">
                <a16:creationId xmlns:a16="http://schemas.microsoft.com/office/drawing/2014/main" id="{F754184B-DEF0-2F35-3FCE-15DF7683B5D0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53" name="Google Shape;10155;p74">
              <a:extLst>
                <a:ext uri="{FF2B5EF4-FFF2-40B4-BE49-F238E27FC236}">
                  <a16:creationId xmlns:a16="http://schemas.microsoft.com/office/drawing/2014/main" id="{3A970791-2D61-ED5E-26F9-BABC767A721D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6;p74">
              <a:extLst>
                <a:ext uri="{FF2B5EF4-FFF2-40B4-BE49-F238E27FC236}">
                  <a16:creationId xmlns:a16="http://schemas.microsoft.com/office/drawing/2014/main" id="{DEF181B4-0F42-5812-E15F-0509C1CC0EF1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7;p74">
              <a:extLst>
                <a:ext uri="{FF2B5EF4-FFF2-40B4-BE49-F238E27FC236}">
                  <a16:creationId xmlns:a16="http://schemas.microsoft.com/office/drawing/2014/main" id="{797780D3-052C-F09D-C657-FB4A22ED2775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8;p74">
              <a:extLst>
                <a:ext uri="{FF2B5EF4-FFF2-40B4-BE49-F238E27FC236}">
                  <a16:creationId xmlns:a16="http://schemas.microsoft.com/office/drawing/2014/main" id="{F8E8476E-2CF8-8EC6-4FBA-972CFF3874A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59;p74">
              <a:extLst>
                <a:ext uri="{FF2B5EF4-FFF2-40B4-BE49-F238E27FC236}">
                  <a16:creationId xmlns:a16="http://schemas.microsoft.com/office/drawing/2014/main" id="{485A353E-A927-E6FB-DAD7-644B4110497B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60;p74">
              <a:extLst>
                <a:ext uri="{FF2B5EF4-FFF2-40B4-BE49-F238E27FC236}">
                  <a16:creationId xmlns:a16="http://schemas.microsoft.com/office/drawing/2014/main" id="{975B25F3-36CF-3349-AEFE-06F03AE17FA0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61;p74">
              <a:extLst>
                <a:ext uri="{FF2B5EF4-FFF2-40B4-BE49-F238E27FC236}">
                  <a16:creationId xmlns:a16="http://schemas.microsoft.com/office/drawing/2014/main" id="{0CE1A842-96B3-19E3-14F2-1E826D360421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72;p74">
            <a:extLst>
              <a:ext uri="{FF2B5EF4-FFF2-40B4-BE49-F238E27FC236}">
                <a16:creationId xmlns:a16="http://schemas.microsoft.com/office/drawing/2014/main" id="{EF5E83B3-0182-36E7-97CD-A98926EA5BBD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61" name="Google Shape;10173;p74">
              <a:extLst>
                <a:ext uri="{FF2B5EF4-FFF2-40B4-BE49-F238E27FC236}">
                  <a16:creationId xmlns:a16="http://schemas.microsoft.com/office/drawing/2014/main" id="{514C8480-429F-870A-3AF6-A37BE98BDD4A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74;p74">
              <a:extLst>
                <a:ext uri="{FF2B5EF4-FFF2-40B4-BE49-F238E27FC236}">
                  <a16:creationId xmlns:a16="http://schemas.microsoft.com/office/drawing/2014/main" id="{D5879B8E-0550-977D-9442-6F9B0228DCA8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75;p74">
              <a:extLst>
                <a:ext uri="{FF2B5EF4-FFF2-40B4-BE49-F238E27FC236}">
                  <a16:creationId xmlns:a16="http://schemas.microsoft.com/office/drawing/2014/main" id="{834A2314-68BA-9EC2-3E01-0E3C8636A29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0184;p74">
            <a:extLst>
              <a:ext uri="{FF2B5EF4-FFF2-40B4-BE49-F238E27FC236}">
                <a16:creationId xmlns:a16="http://schemas.microsoft.com/office/drawing/2014/main" id="{41E421C9-BA33-5E06-9E14-F013976DB613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65" name="Google Shape;10185;p74">
              <a:extLst>
                <a:ext uri="{FF2B5EF4-FFF2-40B4-BE49-F238E27FC236}">
                  <a16:creationId xmlns:a16="http://schemas.microsoft.com/office/drawing/2014/main" id="{A068C062-78F8-CA29-DE73-CC277B3C5A7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86;p74">
              <a:extLst>
                <a:ext uri="{FF2B5EF4-FFF2-40B4-BE49-F238E27FC236}">
                  <a16:creationId xmlns:a16="http://schemas.microsoft.com/office/drawing/2014/main" id="{E274D14B-E841-DE85-8A5F-19C2DAD20B9A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7" name="Google Shape;10189;p74">
            <a:extLst>
              <a:ext uri="{FF2B5EF4-FFF2-40B4-BE49-F238E27FC236}">
                <a16:creationId xmlns:a16="http://schemas.microsoft.com/office/drawing/2014/main" id="{EFAAC843-E853-5E25-EAA4-AD8FBCDF0D94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8" name="Google Shape;10190;p74">
            <a:extLst>
              <a:ext uri="{FF2B5EF4-FFF2-40B4-BE49-F238E27FC236}">
                <a16:creationId xmlns:a16="http://schemas.microsoft.com/office/drawing/2014/main" id="{D9C85FCF-76B1-D71E-BAE8-5F5D847DF614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9" name="Google Shape;10191;p74">
              <a:extLst>
                <a:ext uri="{FF2B5EF4-FFF2-40B4-BE49-F238E27FC236}">
                  <a16:creationId xmlns:a16="http://schemas.microsoft.com/office/drawing/2014/main" id="{C17A4205-0B4A-75FB-05D1-EE1F517CF8F5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2;p74">
              <a:extLst>
                <a:ext uri="{FF2B5EF4-FFF2-40B4-BE49-F238E27FC236}">
                  <a16:creationId xmlns:a16="http://schemas.microsoft.com/office/drawing/2014/main" id="{B62BAA72-B274-45B5-B223-F7D9DCA076B6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93;p74">
              <a:extLst>
                <a:ext uri="{FF2B5EF4-FFF2-40B4-BE49-F238E27FC236}">
                  <a16:creationId xmlns:a16="http://schemas.microsoft.com/office/drawing/2014/main" id="{79607AE7-E054-A1A1-7042-FBB10991312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94;p74">
              <a:extLst>
                <a:ext uri="{FF2B5EF4-FFF2-40B4-BE49-F238E27FC236}">
                  <a16:creationId xmlns:a16="http://schemas.microsoft.com/office/drawing/2014/main" id="{52A594F1-74B9-20F8-4C90-C1097F1FB306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21;p74">
            <a:extLst>
              <a:ext uri="{FF2B5EF4-FFF2-40B4-BE49-F238E27FC236}">
                <a16:creationId xmlns:a16="http://schemas.microsoft.com/office/drawing/2014/main" id="{E33D0B87-2607-4739-54D3-9E58EA890D56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74" name="Google Shape;10222;p74">
              <a:extLst>
                <a:ext uri="{FF2B5EF4-FFF2-40B4-BE49-F238E27FC236}">
                  <a16:creationId xmlns:a16="http://schemas.microsoft.com/office/drawing/2014/main" id="{9783EE2B-20ED-0BF0-6200-DA420868070F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23;p74">
              <a:extLst>
                <a:ext uri="{FF2B5EF4-FFF2-40B4-BE49-F238E27FC236}">
                  <a16:creationId xmlns:a16="http://schemas.microsoft.com/office/drawing/2014/main" id="{158C2EB2-3ECD-991C-5644-01F57C6C5A0C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224;p74">
              <a:extLst>
                <a:ext uri="{FF2B5EF4-FFF2-40B4-BE49-F238E27FC236}">
                  <a16:creationId xmlns:a16="http://schemas.microsoft.com/office/drawing/2014/main" id="{72D91A20-40A3-DB59-1CCA-D38DBD848182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0240;p74">
            <a:extLst>
              <a:ext uri="{FF2B5EF4-FFF2-40B4-BE49-F238E27FC236}">
                <a16:creationId xmlns:a16="http://schemas.microsoft.com/office/drawing/2014/main" id="{B95EE560-AFB3-DA29-28CC-E877DE3839A7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8" name="Google Shape;10241;p74">
              <a:extLst>
                <a:ext uri="{FF2B5EF4-FFF2-40B4-BE49-F238E27FC236}">
                  <a16:creationId xmlns:a16="http://schemas.microsoft.com/office/drawing/2014/main" id="{6CCDC5F1-31FF-7FFF-6C07-9C9F5D04BB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242;p74">
              <a:extLst>
                <a:ext uri="{FF2B5EF4-FFF2-40B4-BE49-F238E27FC236}">
                  <a16:creationId xmlns:a16="http://schemas.microsoft.com/office/drawing/2014/main" id="{47F45FEC-5535-5A1C-DB7E-33826F755E17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0303;p74">
            <a:extLst>
              <a:ext uri="{FF2B5EF4-FFF2-40B4-BE49-F238E27FC236}">
                <a16:creationId xmlns:a16="http://schemas.microsoft.com/office/drawing/2014/main" id="{6A2F4673-A004-FD6B-0772-4AE8EFED3AF2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81" name="Google Shape;10304;p74">
              <a:extLst>
                <a:ext uri="{FF2B5EF4-FFF2-40B4-BE49-F238E27FC236}">
                  <a16:creationId xmlns:a16="http://schemas.microsoft.com/office/drawing/2014/main" id="{CF929FFB-328A-5B68-7679-37A0773E942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5;p74">
              <a:extLst>
                <a:ext uri="{FF2B5EF4-FFF2-40B4-BE49-F238E27FC236}">
                  <a16:creationId xmlns:a16="http://schemas.microsoft.com/office/drawing/2014/main" id="{549FDEA1-B033-3CE7-A300-E682592A4A7B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6;p74">
              <a:extLst>
                <a:ext uri="{FF2B5EF4-FFF2-40B4-BE49-F238E27FC236}">
                  <a16:creationId xmlns:a16="http://schemas.microsoft.com/office/drawing/2014/main" id="{475B098A-9DF2-114F-2630-B979FAD27115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7;p74">
              <a:extLst>
                <a:ext uri="{FF2B5EF4-FFF2-40B4-BE49-F238E27FC236}">
                  <a16:creationId xmlns:a16="http://schemas.microsoft.com/office/drawing/2014/main" id="{34D36D7F-D799-B824-0312-420887A1A3D7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8;p74">
              <a:extLst>
                <a:ext uri="{FF2B5EF4-FFF2-40B4-BE49-F238E27FC236}">
                  <a16:creationId xmlns:a16="http://schemas.microsoft.com/office/drawing/2014/main" id="{D908C299-6574-6590-14C9-E5FD8DB20922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09;p74">
              <a:extLst>
                <a:ext uri="{FF2B5EF4-FFF2-40B4-BE49-F238E27FC236}">
                  <a16:creationId xmlns:a16="http://schemas.microsoft.com/office/drawing/2014/main" id="{246077B9-64FA-FAA0-3FC9-9DD4DF2BAF75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0;p74">
              <a:extLst>
                <a:ext uri="{FF2B5EF4-FFF2-40B4-BE49-F238E27FC236}">
                  <a16:creationId xmlns:a16="http://schemas.microsoft.com/office/drawing/2014/main" id="{76C9CFCF-041A-52DE-B1AC-322232C7E30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1;p74">
              <a:extLst>
                <a:ext uri="{FF2B5EF4-FFF2-40B4-BE49-F238E27FC236}">
                  <a16:creationId xmlns:a16="http://schemas.microsoft.com/office/drawing/2014/main" id="{4784B2C3-9EB3-6CBA-4BFF-1ECBE3E93449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2;p74">
              <a:extLst>
                <a:ext uri="{FF2B5EF4-FFF2-40B4-BE49-F238E27FC236}">
                  <a16:creationId xmlns:a16="http://schemas.microsoft.com/office/drawing/2014/main" id="{B67F6808-59F3-00BF-6A12-9ECDA6DFD123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3;p74">
              <a:extLst>
                <a:ext uri="{FF2B5EF4-FFF2-40B4-BE49-F238E27FC236}">
                  <a16:creationId xmlns:a16="http://schemas.microsoft.com/office/drawing/2014/main" id="{0EB40038-592B-80C0-0410-F7833DABBB71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4;p74">
              <a:extLst>
                <a:ext uri="{FF2B5EF4-FFF2-40B4-BE49-F238E27FC236}">
                  <a16:creationId xmlns:a16="http://schemas.microsoft.com/office/drawing/2014/main" id="{689EB2B5-51FE-EC88-ABFD-4B3D3AFDDDB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5;p74">
              <a:extLst>
                <a:ext uri="{FF2B5EF4-FFF2-40B4-BE49-F238E27FC236}">
                  <a16:creationId xmlns:a16="http://schemas.microsoft.com/office/drawing/2014/main" id="{B9A7D4E6-5029-5596-C329-91B638D0014A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41;p74">
            <a:extLst>
              <a:ext uri="{FF2B5EF4-FFF2-40B4-BE49-F238E27FC236}">
                <a16:creationId xmlns:a16="http://schemas.microsoft.com/office/drawing/2014/main" id="{66401E22-21D8-C26F-97AB-3674EF515105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94" name="Google Shape;10342;p74">
              <a:extLst>
                <a:ext uri="{FF2B5EF4-FFF2-40B4-BE49-F238E27FC236}">
                  <a16:creationId xmlns:a16="http://schemas.microsoft.com/office/drawing/2014/main" id="{352BDAAA-96DA-307A-50EE-7F48D872E3E0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3;p74">
              <a:extLst>
                <a:ext uri="{FF2B5EF4-FFF2-40B4-BE49-F238E27FC236}">
                  <a16:creationId xmlns:a16="http://schemas.microsoft.com/office/drawing/2014/main" id="{031ED555-91A5-92E8-484B-EFAD30234CD6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4;p74">
              <a:extLst>
                <a:ext uri="{FF2B5EF4-FFF2-40B4-BE49-F238E27FC236}">
                  <a16:creationId xmlns:a16="http://schemas.microsoft.com/office/drawing/2014/main" id="{19088017-0961-9E68-039D-2DE6C0B0A86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5;p74">
              <a:extLst>
                <a:ext uri="{FF2B5EF4-FFF2-40B4-BE49-F238E27FC236}">
                  <a16:creationId xmlns:a16="http://schemas.microsoft.com/office/drawing/2014/main" id="{BDC1A13B-C869-8289-74DD-4D0B7EB895F9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46;p74">
              <a:extLst>
                <a:ext uri="{FF2B5EF4-FFF2-40B4-BE49-F238E27FC236}">
                  <a16:creationId xmlns:a16="http://schemas.microsoft.com/office/drawing/2014/main" id="{D4359974-8BAE-1760-D798-54C91D40CC3E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359;p74">
            <a:extLst>
              <a:ext uri="{FF2B5EF4-FFF2-40B4-BE49-F238E27FC236}">
                <a16:creationId xmlns:a16="http://schemas.microsoft.com/office/drawing/2014/main" id="{B73ED26E-7A9A-F562-7912-26C8AF4943EF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100" name="Google Shape;10360;p74">
              <a:extLst>
                <a:ext uri="{FF2B5EF4-FFF2-40B4-BE49-F238E27FC236}">
                  <a16:creationId xmlns:a16="http://schemas.microsoft.com/office/drawing/2014/main" id="{6CAA8910-8D99-ADC8-7BBA-A5AB796C8239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1;p74">
              <a:extLst>
                <a:ext uri="{FF2B5EF4-FFF2-40B4-BE49-F238E27FC236}">
                  <a16:creationId xmlns:a16="http://schemas.microsoft.com/office/drawing/2014/main" id="{29CF09D1-7F09-BE39-C94F-C9F655052920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2;p74">
              <a:extLst>
                <a:ext uri="{FF2B5EF4-FFF2-40B4-BE49-F238E27FC236}">
                  <a16:creationId xmlns:a16="http://schemas.microsoft.com/office/drawing/2014/main" id="{9A37EDC4-0FBF-7B3F-232D-35B067A95D0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3;p74">
              <a:extLst>
                <a:ext uri="{FF2B5EF4-FFF2-40B4-BE49-F238E27FC236}">
                  <a16:creationId xmlns:a16="http://schemas.microsoft.com/office/drawing/2014/main" id="{9D5BB835-1B53-7C7D-F36C-CE6D11280B14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4;p74">
              <a:extLst>
                <a:ext uri="{FF2B5EF4-FFF2-40B4-BE49-F238E27FC236}">
                  <a16:creationId xmlns:a16="http://schemas.microsoft.com/office/drawing/2014/main" id="{1065F35B-D475-9773-A56F-8D31B27075D2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5;p74">
              <a:extLst>
                <a:ext uri="{FF2B5EF4-FFF2-40B4-BE49-F238E27FC236}">
                  <a16:creationId xmlns:a16="http://schemas.microsoft.com/office/drawing/2014/main" id="{98F2E137-DEAC-CD33-3A59-D16671B03397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6;p74">
              <a:extLst>
                <a:ext uri="{FF2B5EF4-FFF2-40B4-BE49-F238E27FC236}">
                  <a16:creationId xmlns:a16="http://schemas.microsoft.com/office/drawing/2014/main" id="{0C480DAB-4C80-F13A-0588-0B28B0FA2D10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0399;p74">
            <a:extLst>
              <a:ext uri="{FF2B5EF4-FFF2-40B4-BE49-F238E27FC236}">
                <a16:creationId xmlns:a16="http://schemas.microsoft.com/office/drawing/2014/main" id="{7F2CB314-DA4B-3293-9452-B3CAEAB75C89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8" name="Google Shape;10400;p74">
              <a:extLst>
                <a:ext uri="{FF2B5EF4-FFF2-40B4-BE49-F238E27FC236}">
                  <a16:creationId xmlns:a16="http://schemas.microsoft.com/office/drawing/2014/main" id="{51EAAE96-2A82-EF25-184C-CDAFC67E20D7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1;p74">
              <a:extLst>
                <a:ext uri="{FF2B5EF4-FFF2-40B4-BE49-F238E27FC236}">
                  <a16:creationId xmlns:a16="http://schemas.microsoft.com/office/drawing/2014/main" id="{9D7E4AB4-19FE-6223-126A-37CBE4849B07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2;p74">
              <a:extLst>
                <a:ext uri="{FF2B5EF4-FFF2-40B4-BE49-F238E27FC236}">
                  <a16:creationId xmlns:a16="http://schemas.microsoft.com/office/drawing/2014/main" id="{5178791A-9E83-22C4-2247-1890E5AB2A1E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3;p74">
              <a:extLst>
                <a:ext uri="{FF2B5EF4-FFF2-40B4-BE49-F238E27FC236}">
                  <a16:creationId xmlns:a16="http://schemas.microsoft.com/office/drawing/2014/main" id="{13F3F042-3246-356E-2F5C-6EED6501522F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4;p74">
              <a:extLst>
                <a:ext uri="{FF2B5EF4-FFF2-40B4-BE49-F238E27FC236}">
                  <a16:creationId xmlns:a16="http://schemas.microsoft.com/office/drawing/2014/main" id="{94CE848C-2F4C-9BB1-D377-30263FED3C64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5;p74">
              <a:extLst>
                <a:ext uri="{FF2B5EF4-FFF2-40B4-BE49-F238E27FC236}">
                  <a16:creationId xmlns:a16="http://schemas.microsoft.com/office/drawing/2014/main" id="{FCB51E46-B406-47DB-FEF7-5249F07E7A86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6;p74">
              <a:extLst>
                <a:ext uri="{FF2B5EF4-FFF2-40B4-BE49-F238E27FC236}">
                  <a16:creationId xmlns:a16="http://schemas.microsoft.com/office/drawing/2014/main" id="{82E59F3A-BCF2-2989-068E-F8AA59DDC78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7;p74">
              <a:extLst>
                <a:ext uri="{FF2B5EF4-FFF2-40B4-BE49-F238E27FC236}">
                  <a16:creationId xmlns:a16="http://schemas.microsoft.com/office/drawing/2014/main" id="{DB5F7288-0D1A-78DA-DB64-6EEDC2E4346E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0421;p74">
            <a:extLst>
              <a:ext uri="{FF2B5EF4-FFF2-40B4-BE49-F238E27FC236}">
                <a16:creationId xmlns:a16="http://schemas.microsoft.com/office/drawing/2014/main" id="{D0E86C7A-698C-A3C7-0DEA-26B4FEA572A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7" name="Google Shape;10422;p74">
              <a:extLst>
                <a:ext uri="{FF2B5EF4-FFF2-40B4-BE49-F238E27FC236}">
                  <a16:creationId xmlns:a16="http://schemas.microsoft.com/office/drawing/2014/main" id="{B5A4E605-E644-5295-EDF4-9D0C958D6959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3;p74">
              <a:extLst>
                <a:ext uri="{FF2B5EF4-FFF2-40B4-BE49-F238E27FC236}">
                  <a16:creationId xmlns:a16="http://schemas.microsoft.com/office/drawing/2014/main" id="{2CE91DE6-16B3-B514-FD7D-39F501439552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4;p74">
              <a:extLst>
                <a:ext uri="{FF2B5EF4-FFF2-40B4-BE49-F238E27FC236}">
                  <a16:creationId xmlns:a16="http://schemas.microsoft.com/office/drawing/2014/main" id="{781BBBA4-1736-8633-3A62-BC0D50127B8C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5;p74">
              <a:extLst>
                <a:ext uri="{FF2B5EF4-FFF2-40B4-BE49-F238E27FC236}">
                  <a16:creationId xmlns:a16="http://schemas.microsoft.com/office/drawing/2014/main" id="{3D096A0A-9220-C6C9-A3C8-168842102E8F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6;p74">
              <a:extLst>
                <a:ext uri="{FF2B5EF4-FFF2-40B4-BE49-F238E27FC236}">
                  <a16:creationId xmlns:a16="http://schemas.microsoft.com/office/drawing/2014/main" id="{0718C7AE-D56B-FA28-8AC1-88362B703647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7;p74">
              <a:extLst>
                <a:ext uri="{FF2B5EF4-FFF2-40B4-BE49-F238E27FC236}">
                  <a16:creationId xmlns:a16="http://schemas.microsoft.com/office/drawing/2014/main" id="{A129FBD1-3608-6949-ABF5-375A18C3E3F6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8;p74">
              <a:extLst>
                <a:ext uri="{FF2B5EF4-FFF2-40B4-BE49-F238E27FC236}">
                  <a16:creationId xmlns:a16="http://schemas.microsoft.com/office/drawing/2014/main" id="{2488760A-9F66-6139-0B89-C8BB97242977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9;p74">
              <a:extLst>
                <a:ext uri="{FF2B5EF4-FFF2-40B4-BE49-F238E27FC236}">
                  <a16:creationId xmlns:a16="http://schemas.microsoft.com/office/drawing/2014/main" id="{7FDC2E09-794A-E1B6-9219-4E119666000E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10435;p74">
            <a:extLst>
              <a:ext uri="{FF2B5EF4-FFF2-40B4-BE49-F238E27FC236}">
                <a16:creationId xmlns:a16="http://schemas.microsoft.com/office/drawing/2014/main" id="{2931282B-8262-4397-7DBC-4F63906B4DBE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6" name="Google Shape;10436;p74">
              <a:extLst>
                <a:ext uri="{FF2B5EF4-FFF2-40B4-BE49-F238E27FC236}">
                  <a16:creationId xmlns:a16="http://schemas.microsoft.com/office/drawing/2014/main" id="{38DD0084-D6D8-E865-B021-E268105D7661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7;p74">
              <a:extLst>
                <a:ext uri="{FF2B5EF4-FFF2-40B4-BE49-F238E27FC236}">
                  <a16:creationId xmlns:a16="http://schemas.microsoft.com/office/drawing/2014/main" id="{0AB09B6E-4FEC-3AE9-1659-18159A28772B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38;p74">
              <a:extLst>
                <a:ext uri="{FF2B5EF4-FFF2-40B4-BE49-F238E27FC236}">
                  <a16:creationId xmlns:a16="http://schemas.microsoft.com/office/drawing/2014/main" id="{CE782AAA-E12B-F42B-4F57-8F1895501100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39;p74">
              <a:extLst>
                <a:ext uri="{FF2B5EF4-FFF2-40B4-BE49-F238E27FC236}">
                  <a16:creationId xmlns:a16="http://schemas.microsoft.com/office/drawing/2014/main" id="{7B4AC6B7-0709-3CDB-A70F-8597225768D7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0;p74">
              <a:extLst>
                <a:ext uri="{FF2B5EF4-FFF2-40B4-BE49-F238E27FC236}">
                  <a16:creationId xmlns:a16="http://schemas.microsoft.com/office/drawing/2014/main" id="{EC65ABB5-4FA2-4487-CF99-1D4D5C47458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1;p74">
              <a:extLst>
                <a:ext uri="{FF2B5EF4-FFF2-40B4-BE49-F238E27FC236}">
                  <a16:creationId xmlns:a16="http://schemas.microsoft.com/office/drawing/2014/main" id="{A5EAE50A-5978-BAF3-EA16-2D52E37BC793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2;p74">
              <a:extLst>
                <a:ext uri="{FF2B5EF4-FFF2-40B4-BE49-F238E27FC236}">
                  <a16:creationId xmlns:a16="http://schemas.microsoft.com/office/drawing/2014/main" id="{797B3E97-0672-1F7A-AFFA-E156D4AE3CB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10443;p74">
            <a:extLst>
              <a:ext uri="{FF2B5EF4-FFF2-40B4-BE49-F238E27FC236}">
                <a16:creationId xmlns:a16="http://schemas.microsoft.com/office/drawing/2014/main" id="{60DF2992-6127-88E8-5661-CCFD76755B49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34" name="Google Shape;10444;p74">
              <a:extLst>
                <a:ext uri="{FF2B5EF4-FFF2-40B4-BE49-F238E27FC236}">
                  <a16:creationId xmlns:a16="http://schemas.microsoft.com/office/drawing/2014/main" id="{3F9CBE03-82B8-9EED-B0E6-D8F4C47B41E3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5;p74">
              <a:extLst>
                <a:ext uri="{FF2B5EF4-FFF2-40B4-BE49-F238E27FC236}">
                  <a16:creationId xmlns:a16="http://schemas.microsoft.com/office/drawing/2014/main" id="{C46977A0-27A3-6A42-6AAD-27A0699160B8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6;p74">
              <a:extLst>
                <a:ext uri="{FF2B5EF4-FFF2-40B4-BE49-F238E27FC236}">
                  <a16:creationId xmlns:a16="http://schemas.microsoft.com/office/drawing/2014/main" id="{D28FD8D8-1564-5EED-27C8-6F93C9A7554F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7;p74">
              <a:extLst>
                <a:ext uri="{FF2B5EF4-FFF2-40B4-BE49-F238E27FC236}">
                  <a16:creationId xmlns:a16="http://schemas.microsoft.com/office/drawing/2014/main" id="{20C939FD-1F52-D50E-2FE0-8C6623B00863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8;p74">
              <a:extLst>
                <a:ext uri="{FF2B5EF4-FFF2-40B4-BE49-F238E27FC236}">
                  <a16:creationId xmlns:a16="http://schemas.microsoft.com/office/drawing/2014/main" id="{6DC4CF28-69DB-6090-DE11-4F6768334156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49;p74">
              <a:extLst>
                <a:ext uri="{FF2B5EF4-FFF2-40B4-BE49-F238E27FC236}">
                  <a16:creationId xmlns:a16="http://schemas.microsoft.com/office/drawing/2014/main" id="{D3DFD16A-BE80-4995-75F4-5652AD13AD45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68;p74">
            <a:extLst>
              <a:ext uri="{FF2B5EF4-FFF2-40B4-BE49-F238E27FC236}">
                <a16:creationId xmlns:a16="http://schemas.microsoft.com/office/drawing/2014/main" id="{CB126938-8BA8-FA81-4CD4-E25A5CDB039A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41" name="Google Shape;10469;p74">
              <a:extLst>
                <a:ext uri="{FF2B5EF4-FFF2-40B4-BE49-F238E27FC236}">
                  <a16:creationId xmlns:a16="http://schemas.microsoft.com/office/drawing/2014/main" id="{90C62BBA-9FA4-8F7A-797D-210ACEB09DF3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70;p74">
              <a:extLst>
                <a:ext uri="{FF2B5EF4-FFF2-40B4-BE49-F238E27FC236}">
                  <a16:creationId xmlns:a16="http://schemas.microsoft.com/office/drawing/2014/main" id="{DE089025-E76C-060F-FC60-148C9E298464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71;p74">
              <a:extLst>
                <a:ext uri="{FF2B5EF4-FFF2-40B4-BE49-F238E27FC236}">
                  <a16:creationId xmlns:a16="http://schemas.microsoft.com/office/drawing/2014/main" id="{B430177A-5F4F-4DC0-93B7-823238E26CFC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83;p74">
            <a:extLst>
              <a:ext uri="{FF2B5EF4-FFF2-40B4-BE49-F238E27FC236}">
                <a16:creationId xmlns:a16="http://schemas.microsoft.com/office/drawing/2014/main" id="{86F42C84-9B04-01DD-4454-E64BF8781A7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45" name="Google Shape;10484;p74">
              <a:extLst>
                <a:ext uri="{FF2B5EF4-FFF2-40B4-BE49-F238E27FC236}">
                  <a16:creationId xmlns:a16="http://schemas.microsoft.com/office/drawing/2014/main" id="{CFA5C36C-409B-CF1B-6EAE-8860449B35AE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5;p74">
              <a:extLst>
                <a:ext uri="{FF2B5EF4-FFF2-40B4-BE49-F238E27FC236}">
                  <a16:creationId xmlns:a16="http://schemas.microsoft.com/office/drawing/2014/main" id="{14B29143-FB82-1ADF-4C47-0DDD2477DFF1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6;p74">
              <a:extLst>
                <a:ext uri="{FF2B5EF4-FFF2-40B4-BE49-F238E27FC236}">
                  <a16:creationId xmlns:a16="http://schemas.microsoft.com/office/drawing/2014/main" id="{1A0E2CBE-259E-3D4C-31C8-22184719E05F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7;p74">
              <a:extLst>
                <a:ext uri="{FF2B5EF4-FFF2-40B4-BE49-F238E27FC236}">
                  <a16:creationId xmlns:a16="http://schemas.microsoft.com/office/drawing/2014/main" id="{ED10442C-2450-4F20-E6E8-827B88A18F1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88;p74">
              <a:extLst>
                <a:ext uri="{FF2B5EF4-FFF2-40B4-BE49-F238E27FC236}">
                  <a16:creationId xmlns:a16="http://schemas.microsoft.com/office/drawing/2014/main" id="{2CD1EF56-E8A3-ACB1-8138-F98D92F7BB9E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0497;p74">
            <a:extLst>
              <a:ext uri="{FF2B5EF4-FFF2-40B4-BE49-F238E27FC236}">
                <a16:creationId xmlns:a16="http://schemas.microsoft.com/office/drawing/2014/main" id="{D0DCD21B-015B-3C03-1872-F874027A3A9F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51" name="Google Shape;10498;p74">
              <a:extLst>
                <a:ext uri="{FF2B5EF4-FFF2-40B4-BE49-F238E27FC236}">
                  <a16:creationId xmlns:a16="http://schemas.microsoft.com/office/drawing/2014/main" id="{C09FE9A7-9B33-F518-04FE-BD4D9EDB940F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99;p74">
              <a:extLst>
                <a:ext uri="{FF2B5EF4-FFF2-40B4-BE49-F238E27FC236}">
                  <a16:creationId xmlns:a16="http://schemas.microsoft.com/office/drawing/2014/main" id="{F232B85E-48AE-CF2A-4EAF-8CB84E21CB21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0;p74">
              <a:extLst>
                <a:ext uri="{FF2B5EF4-FFF2-40B4-BE49-F238E27FC236}">
                  <a16:creationId xmlns:a16="http://schemas.microsoft.com/office/drawing/2014/main" id="{F538902F-FE8B-F7B9-8FA6-E660989FBBA3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1;p74">
              <a:extLst>
                <a:ext uri="{FF2B5EF4-FFF2-40B4-BE49-F238E27FC236}">
                  <a16:creationId xmlns:a16="http://schemas.microsoft.com/office/drawing/2014/main" id="{59258274-7756-16FA-7A0B-D1B7CC39AFFB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2;p74">
              <a:extLst>
                <a:ext uri="{FF2B5EF4-FFF2-40B4-BE49-F238E27FC236}">
                  <a16:creationId xmlns:a16="http://schemas.microsoft.com/office/drawing/2014/main" id="{B6FC38AF-36B3-CE57-0B98-6CEEA216A9D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503;p74">
              <a:extLst>
                <a:ext uri="{FF2B5EF4-FFF2-40B4-BE49-F238E27FC236}">
                  <a16:creationId xmlns:a16="http://schemas.microsoft.com/office/drawing/2014/main" id="{B5DD38AC-E494-7B4B-A428-7701320225D0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34;p74">
            <a:extLst>
              <a:ext uri="{FF2B5EF4-FFF2-40B4-BE49-F238E27FC236}">
                <a16:creationId xmlns:a16="http://schemas.microsoft.com/office/drawing/2014/main" id="{CE5A2A34-5A94-426E-2A01-6AA26DF1ED41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8" name="Google Shape;10235;p74">
              <a:extLst>
                <a:ext uri="{FF2B5EF4-FFF2-40B4-BE49-F238E27FC236}">
                  <a16:creationId xmlns:a16="http://schemas.microsoft.com/office/drawing/2014/main" id="{65A9F64D-980A-49CF-24BE-367207E14A52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6;p74">
              <a:extLst>
                <a:ext uri="{FF2B5EF4-FFF2-40B4-BE49-F238E27FC236}">
                  <a16:creationId xmlns:a16="http://schemas.microsoft.com/office/drawing/2014/main" id="{ECBDE96E-4250-C3C0-B4D0-D6D8EFE0B150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7;p74">
              <a:extLst>
                <a:ext uri="{FF2B5EF4-FFF2-40B4-BE49-F238E27FC236}">
                  <a16:creationId xmlns:a16="http://schemas.microsoft.com/office/drawing/2014/main" id="{BB2F1A80-6233-7D83-6ABE-E17FC026EB59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8;p74">
              <a:extLst>
                <a:ext uri="{FF2B5EF4-FFF2-40B4-BE49-F238E27FC236}">
                  <a16:creationId xmlns:a16="http://schemas.microsoft.com/office/drawing/2014/main" id="{DCB34943-5338-1394-2A57-EC432E3D7AD4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39;p74">
              <a:extLst>
                <a:ext uri="{FF2B5EF4-FFF2-40B4-BE49-F238E27FC236}">
                  <a16:creationId xmlns:a16="http://schemas.microsoft.com/office/drawing/2014/main" id="{DEB2AA23-02FE-2801-B001-AF521F645A55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0251;p74">
            <a:extLst>
              <a:ext uri="{FF2B5EF4-FFF2-40B4-BE49-F238E27FC236}">
                <a16:creationId xmlns:a16="http://schemas.microsoft.com/office/drawing/2014/main" id="{B15394BF-191B-EB1D-EC5F-036954CCAF55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64" name="Google Shape;10252;p74">
              <a:extLst>
                <a:ext uri="{FF2B5EF4-FFF2-40B4-BE49-F238E27FC236}">
                  <a16:creationId xmlns:a16="http://schemas.microsoft.com/office/drawing/2014/main" id="{91359B9B-16B6-63AE-5D56-07DB66460E08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3;p74">
              <a:extLst>
                <a:ext uri="{FF2B5EF4-FFF2-40B4-BE49-F238E27FC236}">
                  <a16:creationId xmlns:a16="http://schemas.microsoft.com/office/drawing/2014/main" id="{1F366D45-FD93-4ABA-0B20-23610C32AEF4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4;p74">
              <a:extLst>
                <a:ext uri="{FF2B5EF4-FFF2-40B4-BE49-F238E27FC236}">
                  <a16:creationId xmlns:a16="http://schemas.microsoft.com/office/drawing/2014/main" id="{16DE2460-D154-5BEE-722D-D2A993B87605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5;p74">
              <a:extLst>
                <a:ext uri="{FF2B5EF4-FFF2-40B4-BE49-F238E27FC236}">
                  <a16:creationId xmlns:a16="http://schemas.microsoft.com/office/drawing/2014/main" id="{B6C39EC3-C64B-3F09-D337-819A668CA22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6;p74">
              <a:extLst>
                <a:ext uri="{FF2B5EF4-FFF2-40B4-BE49-F238E27FC236}">
                  <a16:creationId xmlns:a16="http://schemas.microsoft.com/office/drawing/2014/main" id="{2BE78109-F779-423A-81F2-9B61BDBF50E9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7;p74">
              <a:extLst>
                <a:ext uri="{FF2B5EF4-FFF2-40B4-BE49-F238E27FC236}">
                  <a16:creationId xmlns:a16="http://schemas.microsoft.com/office/drawing/2014/main" id="{BC0A7DEF-10B4-2D45-931A-9CCA97448688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8;p74">
              <a:extLst>
                <a:ext uri="{FF2B5EF4-FFF2-40B4-BE49-F238E27FC236}">
                  <a16:creationId xmlns:a16="http://schemas.microsoft.com/office/drawing/2014/main" id="{C552001D-4A5C-B028-1882-DFFC27217F13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297;p74">
            <a:extLst>
              <a:ext uri="{FF2B5EF4-FFF2-40B4-BE49-F238E27FC236}">
                <a16:creationId xmlns:a16="http://schemas.microsoft.com/office/drawing/2014/main" id="{E51FE3A2-A71C-1EDB-6A76-3FED65B7E6D7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72" name="Google Shape;10298;p74">
              <a:extLst>
                <a:ext uri="{FF2B5EF4-FFF2-40B4-BE49-F238E27FC236}">
                  <a16:creationId xmlns:a16="http://schemas.microsoft.com/office/drawing/2014/main" id="{C5DC6E50-76F2-179E-6464-A5DE5168EFFF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99;p74">
              <a:extLst>
                <a:ext uri="{FF2B5EF4-FFF2-40B4-BE49-F238E27FC236}">
                  <a16:creationId xmlns:a16="http://schemas.microsoft.com/office/drawing/2014/main" id="{73E2BB0A-3987-8737-81EB-246C8DC89029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0;p74">
              <a:extLst>
                <a:ext uri="{FF2B5EF4-FFF2-40B4-BE49-F238E27FC236}">
                  <a16:creationId xmlns:a16="http://schemas.microsoft.com/office/drawing/2014/main" id="{E0C35171-0F88-A257-C77B-47FF9FA91EF5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01;p74">
              <a:extLst>
                <a:ext uri="{FF2B5EF4-FFF2-40B4-BE49-F238E27FC236}">
                  <a16:creationId xmlns:a16="http://schemas.microsoft.com/office/drawing/2014/main" id="{B027B5B9-10AB-871E-5FE4-951419BAAD5A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02;p74">
              <a:extLst>
                <a:ext uri="{FF2B5EF4-FFF2-40B4-BE49-F238E27FC236}">
                  <a16:creationId xmlns:a16="http://schemas.microsoft.com/office/drawing/2014/main" id="{1AAC1AE6-A546-BC42-43BC-16A2AE5DC244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0352;p74">
            <a:extLst>
              <a:ext uri="{FF2B5EF4-FFF2-40B4-BE49-F238E27FC236}">
                <a16:creationId xmlns:a16="http://schemas.microsoft.com/office/drawing/2014/main" id="{C41C30BF-6ABB-5828-E11C-B076718B35CF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8" name="Google Shape;10353;p74">
              <a:extLst>
                <a:ext uri="{FF2B5EF4-FFF2-40B4-BE49-F238E27FC236}">
                  <a16:creationId xmlns:a16="http://schemas.microsoft.com/office/drawing/2014/main" id="{59DD390F-436A-47D3-6442-AB1C4A09CE4E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4;p74">
              <a:extLst>
                <a:ext uri="{FF2B5EF4-FFF2-40B4-BE49-F238E27FC236}">
                  <a16:creationId xmlns:a16="http://schemas.microsoft.com/office/drawing/2014/main" id="{D76E30E5-9A52-1183-CD50-3DEFD7A78168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5;p74">
              <a:extLst>
                <a:ext uri="{FF2B5EF4-FFF2-40B4-BE49-F238E27FC236}">
                  <a16:creationId xmlns:a16="http://schemas.microsoft.com/office/drawing/2014/main" id="{89826B16-80DF-6D9D-4E4E-57E9212C1735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6;p74">
              <a:extLst>
                <a:ext uri="{FF2B5EF4-FFF2-40B4-BE49-F238E27FC236}">
                  <a16:creationId xmlns:a16="http://schemas.microsoft.com/office/drawing/2014/main" id="{678F9B2A-A8BA-4A56-0497-7E637002DD84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7;p74">
              <a:extLst>
                <a:ext uri="{FF2B5EF4-FFF2-40B4-BE49-F238E27FC236}">
                  <a16:creationId xmlns:a16="http://schemas.microsoft.com/office/drawing/2014/main" id="{49D7E223-1643-7230-510D-4EA156E1DBC7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58;p74">
              <a:extLst>
                <a:ext uri="{FF2B5EF4-FFF2-40B4-BE49-F238E27FC236}">
                  <a16:creationId xmlns:a16="http://schemas.microsoft.com/office/drawing/2014/main" id="{FCEE32ED-4357-9D6D-4C3C-2F76E19A6D38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0390;p74">
            <a:extLst>
              <a:ext uri="{FF2B5EF4-FFF2-40B4-BE49-F238E27FC236}">
                <a16:creationId xmlns:a16="http://schemas.microsoft.com/office/drawing/2014/main" id="{E89B38F7-F95D-DC54-AD86-444926CF5447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85" name="Google Shape;10391;p74">
              <a:extLst>
                <a:ext uri="{FF2B5EF4-FFF2-40B4-BE49-F238E27FC236}">
                  <a16:creationId xmlns:a16="http://schemas.microsoft.com/office/drawing/2014/main" id="{5A3E095C-3871-C200-8B34-54152668EFF1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2;p74">
              <a:extLst>
                <a:ext uri="{FF2B5EF4-FFF2-40B4-BE49-F238E27FC236}">
                  <a16:creationId xmlns:a16="http://schemas.microsoft.com/office/drawing/2014/main" id="{8B6B4A87-57D3-62C0-ED75-71DCAC9C2B36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3;p74">
              <a:extLst>
                <a:ext uri="{FF2B5EF4-FFF2-40B4-BE49-F238E27FC236}">
                  <a16:creationId xmlns:a16="http://schemas.microsoft.com/office/drawing/2014/main" id="{9EFEC1C3-03DB-651B-24FD-031EF76E381A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4;p74">
              <a:extLst>
                <a:ext uri="{FF2B5EF4-FFF2-40B4-BE49-F238E27FC236}">
                  <a16:creationId xmlns:a16="http://schemas.microsoft.com/office/drawing/2014/main" id="{8E3FE507-651F-4176-6B2C-DBFD266224EA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5;p74">
              <a:extLst>
                <a:ext uri="{FF2B5EF4-FFF2-40B4-BE49-F238E27FC236}">
                  <a16:creationId xmlns:a16="http://schemas.microsoft.com/office/drawing/2014/main" id="{2734B74B-ABD0-40AF-56FF-B0894A3F12EE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6;p74">
              <a:extLst>
                <a:ext uri="{FF2B5EF4-FFF2-40B4-BE49-F238E27FC236}">
                  <a16:creationId xmlns:a16="http://schemas.microsoft.com/office/drawing/2014/main" id="{6D094198-6153-E4EC-5463-C731C05FB926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7;p74">
              <a:extLst>
                <a:ext uri="{FF2B5EF4-FFF2-40B4-BE49-F238E27FC236}">
                  <a16:creationId xmlns:a16="http://schemas.microsoft.com/office/drawing/2014/main" id="{FF357A26-0F0B-1DF7-2776-42BBA68B7947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8;p74">
              <a:extLst>
                <a:ext uri="{FF2B5EF4-FFF2-40B4-BE49-F238E27FC236}">
                  <a16:creationId xmlns:a16="http://schemas.microsoft.com/office/drawing/2014/main" id="{B4A71D90-F3E1-C0AA-110A-CC72DBAC0731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0412;p74">
            <a:extLst>
              <a:ext uri="{FF2B5EF4-FFF2-40B4-BE49-F238E27FC236}">
                <a16:creationId xmlns:a16="http://schemas.microsoft.com/office/drawing/2014/main" id="{C6AAD68A-DCAD-B4B0-4828-4263636A9EC4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94" name="Google Shape;10413;p74">
              <a:extLst>
                <a:ext uri="{FF2B5EF4-FFF2-40B4-BE49-F238E27FC236}">
                  <a16:creationId xmlns:a16="http://schemas.microsoft.com/office/drawing/2014/main" id="{F36B761B-CA97-A181-51F9-FB7A4F63A0EE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4;p74">
              <a:extLst>
                <a:ext uri="{FF2B5EF4-FFF2-40B4-BE49-F238E27FC236}">
                  <a16:creationId xmlns:a16="http://schemas.microsoft.com/office/drawing/2014/main" id="{E6EB70D5-01DC-075A-DCAF-29F50D958AF3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5;p74">
              <a:extLst>
                <a:ext uri="{FF2B5EF4-FFF2-40B4-BE49-F238E27FC236}">
                  <a16:creationId xmlns:a16="http://schemas.microsoft.com/office/drawing/2014/main" id="{25EFD8AC-BBAE-95B7-CAC2-839957261BB7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6;p74">
              <a:extLst>
                <a:ext uri="{FF2B5EF4-FFF2-40B4-BE49-F238E27FC236}">
                  <a16:creationId xmlns:a16="http://schemas.microsoft.com/office/drawing/2014/main" id="{13009CD4-E5EA-F829-6827-65193ADC410E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7;p74">
              <a:extLst>
                <a:ext uri="{FF2B5EF4-FFF2-40B4-BE49-F238E27FC236}">
                  <a16:creationId xmlns:a16="http://schemas.microsoft.com/office/drawing/2014/main" id="{2B37C2C9-6E2E-5B41-8D10-4A24803E80D7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8;p74">
              <a:extLst>
                <a:ext uri="{FF2B5EF4-FFF2-40B4-BE49-F238E27FC236}">
                  <a16:creationId xmlns:a16="http://schemas.microsoft.com/office/drawing/2014/main" id="{3D518C74-3FBF-5779-41A5-74A34528768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9;p74">
              <a:extLst>
                <a:ext uri="{FF2B5EF4-FFF2-40B4-BE49-F238E27FC236}">
                  <a16:creationId xmlns:a16="http://schemas.microsoft.com/office/drawing/2014/main" id="{EFC28883-B129-0F2F-E94B-D156AD936B2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20;p74">
              <a:extLst>
                <a:ext uri="{FF2B5EF4-FFF2-40B4-BE49-F238E27FC236}">
                  <a16:creationId xmlns:a16="http://schemas.microsoft.com/office/drawing/2014/main" id="{34C34AD7-C77B-8051-C124-776569ECF1E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478;p74">
            <a:extLst>
              <a:ext uri="{FF2B5EF4-FFF2-40B4-BE49-F238E27FC236}">
                <a16:creationId xmlns:a16="http://schemas.microsoft.com/office/drawing/2014/main" id="{65B51C6B-AF36-B763-CC30-E3F75A728926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203" name="Google Shape;10479;p74">
              <a:extLst>
                <a:ext uri="{FF2B5EF4-FFF2-40B4-BE49-F238E27FC236}">
                  <a16:creationId xmlns:a16="http://schemas.microsoft.com/office/drawing/2014/main" id="{086F2F85-A766-DF75-1F5D-A2ED58A1FF35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0;p74">
              <a:extLst>
                <a:ext uri="{FF2B5EF4-FFF2-40B4-BE49-F238E27FC236}">
                  <a16:creationId xmlns:a16="http://schemas.microsoft.com/office/drawing/2014/main" id="{9080C87A-3D80-9E7C-FBED-9215332AF8D7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81;p74">
              <a:extLst>
                <a:ext uri="{FF2B5EF4-FFF2-40B4-BE49-F238E27FC236}">
                  <a16:creationId xmlns:a16="http://schemas.microsoft.com/office/drawing/2014/main" id="{F98C44BC-851C-08FF-96D0-10F8691E1C10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82;p74">
              <a:extLst>
                <a:ext uri="{FF2B5EF4-FFF2-40B4-BE49-F238E27FC236}">
                  <a16:creationId xmlns:a16="http://schemas.microsoft.com/office/drawing/2014/main" id="{E88536EC-C546-A473-6F92-B47672924162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01;p74">
            <a:extLst>
              <a:ext uri="{FF2B5EF4-FFF2-40B4-BE49-F238E27FC236}">
                <a16:creationId xmlns:a16="http://schemas.microsoft.com/office/drawing/2014/main" id="{239E3BA4-1849-5CD9-0B49-7AE06DC04102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8" name="Google Shape;10102;p74">
              <a:extLst>
                <a:ext uri="{FF2B5EF4-FFF2-40B4-BE49-F238E27FC236}">
                  <a16:creationId xmlns:a16="http://schemas.microsoft.com/office/drawing/2014/main" id="{14F375B1-D955-3493-D900-B796E13CA6A4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3;p74">
              <a:extLst>
                <a:ext uri="{FF2B5EF4-FFF2-40B4-BE49-F238E27FC236}">
                  <a16:creationId xmlns:a16="http://schemas.microsoft.com/office/drawing/2014/main" id="{5A1C2E7E-4C4B-C8E5-7298-526CF90FA892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4;p74">
              <a:extLst>
                <a:ext uri="{FF2B5EF4-FFF2-40B4-BE49-F238E27FC236}">
                  <a16:creationId xmlns:a16="http://schemas.microsoft.com/office/drawing/2014/main" id="{7E60803D-36C0-816F-D151-D867ED0C7C5B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5;p74">
              <a:extLst>
                <a:ext uri="{FF2B5EF4-FFF2-40B4-BE49-F238E27FC236}">
                  <a16:creationId xmlns:a16="http://schemas.microsoft.com/office/drawing/2014/main" id="{9A4F986C-6708-DE13-8ED2-8C381149D559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06;p74">
              <a:extLst>
                <a:ext uri="{FF2B5EF4-FFF2-40B4-BE49-F238E27FC236}">
                  <a16:creationId xmlns:a16="http://schemas.microsoft.com/office/drawing/2014/main" id="{FBC1D2AD-2848-6E3A-7CDA-3DFC1BB40309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0125;p74">
            <a:extLst>
              <a:ext uri="{FF2B5EF4-FFF2-40B4-BE49-F238E27FC236}">
                <a16:creationId xmlns:a16="http://schemas.microsoft.com/office/drawing/2014/main" id="{5E7005AB-2253-A5FD-D75C-76E0768D8E66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14" name="Google Shape;10126;p74">
              <a:extLst>
                <a:ext uri="{FF2B5EF4-FFF2-40B4-BE49-F238E27FC236}">
                  <a16:creationId xmlns:a16="http://schemas.microsoft.com/office/drawing/2014/main" id="{76C0B627-FA26-8F35-A4F9-ED202DC24CE5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27;p74">
              <a:extLst>
                <a:ext uri="{FF2B5EF4-FFF2-40B4-BE49-F238E27FC236}">
                  <a16:creationId xmlns:a16="http://schemas.microsoft.com/office/drawing/2014/main" id="{D6533B88-E804-B57D-FAB6-0F746FC368A0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28;p74">
              <a:extLst>
                <a:ext uri="{FF2B5EF4-FFF2-40B4-BE49-F238E27FC236}">
                  <a16:creationId xmlns:a16="http://schemas.microsoft.com/office/drawing/2014/main" id="{F5DD4BD7-6B2F-257D-185E-A0C3754FC1B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7" name="Text Placeholder 1">
            <a:extLst>
              <a:ext uri="{FF2B5EF4-FFF2-40B4-BE49-F238E27FC236}">
                <a16:creationId xmlns:a16="http://schemas.microsoft.com/office/drawing/2014/main" id="{3588CFE9-9A41-0FFA-0064-70E1E7A136C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29586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8518" b="-685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38926" y="874842"/>
            <a:ext cx="17010149" cy="8894027"/>
            <a:chOff x="0" y="0"/>
            <a:chExt cx="4480039" cy="23424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0039" cy="2342460"/>
            </a:xfrm>
            <a:custGeom>
              <a:avLst/>
              <a:gdLst/>
              <a:ahLst/>
              <a:cxnLst/>
              <a:rect l="l" t="t" r="r" b="b"/>
              <a:pathLst>
                <a:path w="4480039" h="2342460">
                  <a:moveTo>
                    <a:pt x="0" y="0"/>
                  </a:moveTo>
                  <a:lnTo>
                    <a:pt x="4480039" y="0"/>
                  </a:lnTo>
                  <a:lnTo>
                    <a:pt x="4480039" y="2342460"/>
                  </a:lnTo>
                  <a:lnTo>
                    <a:pt x="0" y="2342460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80039" cy="23900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020427" y="3765421"/>
            <a:ext cx="4200042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67656" y="1336889"/>
            <a:ext cx="14352688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ارائه به عنوان</a:t>
            </a:r>
          </a:p>
          <a:p>
            <a:pPr algn="ctr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الگوی اسلاید گوگل در 3 مرحله</a:t>
            </a:r>
            <a:endParaRPr lang="en-US" sz="4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75746" y="3765421"/>
            <a:ext cx="4841281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523869" y="3765421"/>
            <a:ext cx="450509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3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2904446" y="2902166"/>
            <a:ext cx="783881" cy="783878"/>
            <a:chOff x="0" y="0"/>
            <a:chExt cx="6350000" cy="63499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8752060" y="2902166"/>
            <a:ext cx="783881" cy="783878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4384477" y="2902166"/>
            <a:ext cx="783881" cy="78387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9" name="TextBox 19"/>
          <p:cNvSpPr txBox="1"/>
          <p:nvPr/>
        </p:nvSpPr>
        <p:spPr>
          <a:xfrm>
            <a:off x="3212447" y="2996608"/>
            <a:ext cx="167878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990945" y="2998976"/>
            <a:ext cx="306110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4641282" y="2998976"/>
            <a:ext cx="270272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2" name="Freeform 22"/>
          <p:cNvSpPr/>
          <p:nvPr/>
        </p:nvSpPr>
        <p:spPr>
          <a:xfrm>
            <a:off x="-856544" y="-432586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656182" y="827105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70" name="Isosceles Triangle 68">
            <a:extLst>
              <a:ext uri="{FF2B5EF4-FFF2-40B4-BE49-F238E27FC236}">
                <a16:creationId xmlns:a16="http://schemas.microsoft.com/office/drawing/2014/main" id="{BF5462DD-D62C-ADE2-8661-AE5251A0AA8A}"/>
              </a:ext>
            </a:extLst>
          </p:cNvPr>
          <p:cNvSpPr/>
          <p:nvPr/>
        </p:nvSpPr>
        <p:spPr>
          <a:xfrm rot="10799991">
            <a:off x="9802404" y="7222812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1" name="Rectangle 9">
            <a:extLst>
              <a:ext uri="{FF2B5EF4-FFF2-40B4-BE49-F238E27FC236}">
                <a16:creationId xmlns:a16="http://schemas.microsoft.com/office/drawing/2014/main" id="{2DB0ED65-D58F-14D1-B8A5-C3A291410C9E}"/>
              </a:ext>
            </a:extLst>
          </p:cNvPr>
          <p:cNvSpPr/>
          <p:nvPr/>
        </p:nvSpPr>
        <p:spPr>
          <a:xfrm>
            <a:off x="10758906" y="7357481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2" name="Freeform 18">
            <a:extLst>
              <a:ext uri="{FF2B5EF4-FFF2-40B4-BE49-F238E27FC236}">
                <a16:creationId xmlns:a16="http://schemas.microsoft.com/office/drawing/2014/main" id="{73BC4107-E6CF-9509-5C2C-CD2259E87374}"/>
              </a:ext>
            </a:extLst>
          </p:cNvPr>
          <p:cNvSpPr/>
          <p:nvPr/>
        </p:nvSpPr>
        <p:spPr>
          <a:xfrm>
            <a:off x="13592121" y="7455872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3" name="Rounded Rectangle 25">
            <a:extLst>
              <a:ext uri="{FF2B5EF4-FFF2-40B4-BE49-F238E27FC236}">
                <a16:creationId xmlns:a16="http://schemas.microsoft.com/office/drawing/2014/main" id="{7DBF3D90-70D9-A00A-8DD1-E2B811BFE692}"/>
              </a:ext>
            </a:extLst>
          </p:cNvPr>
          <p:cNvSpPr/>
          <p:nvPr/>
        </p:nvSpPr>
        <p:spPr>
          <a:xfrm>
            <a:off x="13679957" y="9257989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C8E17924-1A83-007F-5D71-0D3B1D72307B}"/>
              </a:ext>
            </a:extLst>
          </p:cNvPr>
          <p:cNvSpPr/>
          <p:nvPr/>
        </p:nvSpPr>
        <p:spPr>
          <a:xfrm>
            <a:off x="3489335" y="7317672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5" name="Chord 38">
            <a:extLst>
              <a:ext uri="{FF2B5EF4-FFF2-40B4-BE49-F238E27FC236}">
                <a16:creationId xmlns:a16="http://schemas.microsoft.com/office/drawing/2014/main" id="{E91D5CA4-8483-9219-B592-C70FA217D688}"/>
              </a:ext>
            </a:extLst>
          </p:cNvPr>
          <p:cNvSpPr/>
          <p:nvPr/>
        </p:nvSpPr>
        <p:spPr>
          <a:xfrm>
            <a:off x="7218182" y="8938481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6" name="Oval 6">
            <a:extLst>
              <a:ext uri="{FF2B5EF4-FFF2-40B4-BE49-F238E27FC236}">
                <a16:creationId xmlns:a16="http://schemas.microsoft.com/office/drawing/2014/main" id="{5BC6421E-10F6-1988-B83D-D7951644FE24}"/>
              </a:ext>
            </a:extLst>
          </p:cNvPr>
          <p:cNvSpPr/>
          <p:nvPr/>
        </p:nvSpPr>
        <p:spPr>
          <a:xfrm>
            <a:off x="8474351" y="9194038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7" name="Block Arc 25">
            <a:extLst>
              <a:ext uri="{FF2B5EF4-FFF2-40B4-BE49-F238E27FC236}">
                <a16:creationId xmlns:a16="http://schemas.microsoft.com/office/drawing/2014/main" id="{E05DD30B-63AA-73D4-499F-EC51D7CD4BBB}"/>
              </a:ext>
            </a:extLst>
          </p:cNvPr>
          <p:cNvSpPr/>
          <p:nvPr/>
        </p:nvSpPr>
        <p:spPr>
          <a:xfrm>
            <a:off x="4906693" y="9035149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8" name="Block Arc 31">
            <a:extLst>
              <a:ext uri="{FF2B5EF4-FFF2-40B4-BE49-F238E27FC236}">
                <a16:creationId xmlns:a16="http://schemas.microsoft.com/office/drawing/2014/main" id="{4E5BEA60-BA08-7A3B-1112-38EACD7B1E15}"/>
              </a:ext>
            </a:extLst>
          </p:cNvPr>
          <p:cNvSpPr/>
          <p:nvPr/>
        </p:nvSpPr>
        <p:spPr>
          <a:xfrm>
            <a:off x="9743372" y="9098555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9" name="Freeform 53">
            <a:extLst>
              <a:ext uri="{FF2B5EF4-FFF2-40B4-BE49-F238E27FC236}">
                <a16:creationId xmlns:a16="http://schemas.microsoft.com/office/drawing/2014/main" id="{34CFF7FB-1B41-73B5-16DE-EDC61AA48F0B}"/>
              </a:ext>
            </a:extLst>
          </p:cNvPr>
          <p:cNvSpPr/>
          <p:nvPr/>
        </p:nvSpPr>
        <p:spPr>
          <a:xfrm>
            <a:off x="12333668" y="9151208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0" name="Block Arc 10">
            <a:extLst>
              <a:ext uri="{FF2B5EF4-FFF2-40B4-BE49-F238E27FC236}">
                <a16:creationId xmlns:a16="http://schemas.microsoft.com/office/drawing/2014/main" id="{E43A7965-E5EC-AFA5-B133-B6D7A7E12797}"/>
              </a:ext>
            </a:extLst>
          </p:cNvPr>
          <p:cNvSpPr/>
          <p:nvPr/>
        </p:nvSpPr>
        <p:spPr>
          <a:xfrm>
            <a:off x="4704736" y="7513441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1" name="Freeform 55">
            <a:extLst>
              <a:ext uri="{FF2B5EF4-FFF2-40B4-BE49-F238E27FC236}">
                <a16:creationId xmlns:a16="http://schemas.microsoft.com/office/drawing/2014/main" id="{F301A8DF-18A7-5E3F-5ED7-1B82F353DDDE}"/>
              </a:ext>
            </a:extLst>
          </p:cNvPr>
          <p:cNvSpPr/>
          <p:nvPr/>
        </p:nvSpPr>
        <p:spPr>
          <a:xfrm>
            <a:off x="3789128" y="8806186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2" name="Round Same Side Corner Rectangle 36">
            <a:extLst>
              <a:ext uri="{FF2B5EF4-FFF2-40B4-BE49-F238E27FC236}">
                <a16:creationId xmlns:a16="http://schemas.microsoft.com/office/drawing/2014/main" id="{7ECA726A-8180-D38A-1053-1C567848E3D7}"/>
              </a:ext>
            </a:extLst>
          </p:cNvPr>
          <p:cNvSpPr/>
          <p:nvPr/>
        </p:nvSpPr>
        <p:spPr>
          <a:xfrm>
            <a:off x="10852233" y="9151190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3" name="Oval 21">
            <a:extLst>
              <a:ext uri="{FF2B5EF4-FFF2-40B4-BE49-F238E27FC236}">
                <a16:creationId xmlns:a16="http://schemas.microsoft.com/office/drawing/2014/main" id="{95D609B3-FD56-41E0-7153-71350FF86E28}"/>
              </a:ext>
            </a:extLst>
          </p:cNvPr>
          <p:cNvSpPr/>
          <p:nvPr/>
        </p:nvSpPr>
        <p:spPr>
          <a:xfrm>
            <a:off x="6060042" y="9112328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4" name="Oval 32">
            <a:extLst>
              <a:ext uri="{FF2B5EF4-FFF2-40B4-BE49-F238E27FC236}">
                <a16:creationId xmlns:a16="http://schemas.microsoft.com/office/drawing/2014/main" id="{A814932A-3A36-129F-8288-F77E39692ABA}"/>
              </a:ext>
            </a:extLst>
          </p:cNvPr>
          <p:cNvSpPr/>
          <p:nvPr/>
        </p:nvSpPr>
        <p:spPr>
          <a:xfrm>
            <a:off x="12239449" y="7342452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5" name="Google Shape;6783;p88">
            <a:extLst>
              <a:ext uri="{FF2B5EF4-FFF2-40B4-BE49-F238E27FC236}">
                <a16:creationId xmlns:a16="http://schemas.microsoft.com/office/drawing/2014/main" id="{892A83F0-2CCE-57BD-1216-FE05C4BE37ED}"/>
              </a:ext>
            </a:extLst>
          </p:cNvPr>
          <p:cNvGrpSpPr/>
          <p:nvPr/>
        </p:nvGrpSpPr>
        <p:grpSpPr>
          <a:xfrm>
            <a:off x="13633487" y="2336749"/>
            <a:ext cx="850282" cy="849696"/>
            <a:chOff x="8211055" y="926488"/>
            <a:chExt cx="425141" cy="424848"/>
          </a:xfrm>
          <a:solidFill>
            <a:srgbClr val="92D050"/>
          </a:solidFill>
        </p:grpSpPr>
        <p:sp>
          <p:nvSpPr>
            <p:cNvPr id="186" name="Google Shape;6784;p88">
              <a:extLst>
                <a:ext uri="{FF2B5EF4-FFF2-40B4-BE49-F238E27FC236}">
                  <a16:creationId xmlns:a16="http://schemas.microsoft.com/office/drawing/2014/main" id="{F897B3BB-956D-4E66-856D-E35CD8857FE8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6785;p88">
              <a:extLst>
                <a:ext uri="{FF2B5EF4-FFF2-40B4-BE49-F238E27FC236}">
                  <a16:creationId xmlns:a16="http://schemas.microsoft.com/office/drawing/2014/main" id="{ABA6749B-3B4E-2186-7A16-2E29FAF52E32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6786;p88">
              <a:extLst>
                <a:ext uri="{FF2B5EF4-FFF2-40B4-BE49-F238E27FC236}">
                  <a16:creationId xmlns:a16="http://schemas.microsoft.com/office/drawing/2014/main" id="{91C05557-0AFC-A634-04CF-FC0B6F8E316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787;p88">
              <a:extLst>
                <a:ext uri="{FF2B5EF4-FFF2-40B4-BE49-F238E27FC236}">
                  <a16:creationId xmlns:a16="http://schemas.microsoft.com/office/drawing/2014/main" id="{E8F99A69-2A3E-7BFE-A920-10C3FC61A94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788;p88">
              <a:extLst>
                <a:ext uri="{FF2B5EF4-FFF2-40B4-BE49-F238E27FC236}">
                  <a16:creationId xmlns:a16="http://schemas.microsoft.com/office/drawing/2014/main" id="{026D9F5D-AC94-F14C-CE87-C3DD1B89B4E0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6800;p88">
            <a:extLst>
              <a:ext uri="{FF2B5EF4-FFF2-40B4-BE49-F238E27FC236}">
                <a16:creationId xmlns:a16="http://schemas.microsoft.com/office/drawing/2014/main" id="{AE9C9578-B627-58A9-D3AA-CCC1CEA8FA43}"/>
              </a:ext>
            </a:extLst>
          </p:cNvPr>
          <p:cNvGrpSpPr/>
          <p:nvPr/>
        </p:nvGrpSpPr>
        <p:grpSpPr>
          <a:xfrm>
            <a:off x="12201721" y="3940866"/>
            <a:ext cx="828114" cy="825922"/>
            <a:chOff x="7495172" y="1728545"/>
            <a:chExt cx="414057" cy="412961"/>
          </a:xfrm>
          <a:solidFill>
            <a:srgbClr val="92D050"/>
          </a:solidFill>
        </p:grpSpPr>
        <p:sp>
          <p:nvSpPr>
            <p:cNvPr id="192" name="Google Shape;6801;p88">
              <a:extLst>
                <a:ext uri="{FF2B5EF4-FFF2-40B4-BE49-F238E27FC236}">
                  <a16:creationId xmlns:a16="http://schemas.microsoft.com/office/drawing/2014/main" id="{98AA113B-3D4B-9BBD-3AD1-E38CA4B32588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6802;p88">
              <a:extLst>
                <a:ext uri="{FF2B5EF4-FFF2-40B4-BE49-F238E27FC236}">
                  <a16:creationId xmlns:a16="http://schemas.microsoft.com/office/drawing/2014/main" id="{7E8CF212-5D70-192B-7DF4-539DBA3A10FF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6803;p88">
              <a:extLst>
                <a:ext uri="{FF2B5EF4-FFF2-40B4-BE49-F238E27FC236}">
                  <a16:creationId xmlns:a16="http://schemas.microsoft.com/office/drawing/2014/main" id="{B3C7B189-C95D-33F6-4E3A-3AA7E9A666B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6804;p88">
              <a:extLst>
                <a:ext uri="{FF2B5EF4-FFF2-40B4-BE49-F238E27FC236}">
                  <a16:creationId xmlns:a16="http://schemas.microsoft.com/office/drawing/2014/main" id="{347412A2-9FC4-35A4-2CA5-1548B2405890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6805;p88">
              <a:extLst>
                <a:ext uri="{FF2B5EF4-FFF2-40B4-BE49-F238E27FC236}">
                  <a16:creationId xmlns:a16="http://schemas.microsoft.com/office/drawing/2014/main" id="{2C64BB40-32A6-5575-FEC2-6A2C65FBCC39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6866;p88">
            <a:extLst>
              <a:ext uri="{FF2B5EF4-FFF2-40B4-BE49-F238E27FC236}">
                <a16:creationId xmlns:a16="http://schemas.microsoft.com/office/drawing/2014/main" id="{DAF8EDE5-4B13-7231-7B80-5BC3774ECC78}"/>
              </a:ext>
            </a:extLst>
          </p:cNvPr>
          <p:cNvGrpSpPr/>
          <p:nvPr/>
        </p:nvGrpSpPr>
        <p:grpSpPr>
          <a:xfrm>
            <a:off x="6081750" y="7449817"/>
            <a:ext cx="763284" cy="844612"/>
            <a:chOff x="4435187" y="3483022"/>
            <a:chExt cx="381642" cy="422306"/>
          </a:xfrm>
          <a:solidFill>
            <a:srgbClr val="92D050"/>
          </a:solidFill>
        </p:grpSpPr>
        <p:sp>
          <p:nvSpPr>
            <p:cNvPr id="198" name="Google Shape;6867;p88">
              <a:extLst>
                <a:ext uri="{FF2B5EF4-FFF2-40B4-BE49-F238E27FC236}">
                  <a16:creationId xmlns:a16="http://schemas.microsoft.com/office/drawing/2014/main" id="{4708E062-9B8A-6AA4-81C8-AECC809EEA9E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6868;p88">
              <a:extLst>
                <a:ext uri="{FF2B5EF4-FFF2-40B4-BE49-F238E27FC236}">
                  <a16:creationId xmlns:a16="http://schemas.microsoft.com/office/drawing/2014/main" id="{39199A99-AE9D-DF8C-F96F-A2D48253F38F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6869;p88">
              <a:extLst>
                <a:ext uri="{FF2B5EF4-FFF2-40B4-BE49-F238E27FC236}">
                  <a16:creationId xmlns:a16="http://schemas.microsoft.com/office/drawing/2014/main" id="{4B00482D-2782-F7CC-5E5A-6EFF6150CAF0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6870;p88">
              <a:extLst>
                <a:ext uri="{FF2B5EF4-FFF2-40B4-BE49-F238E27FC236}">
                  <a16:creationId xmlns:a16="http://schemas.microsoft.com/office/drawing/2014/main" id="{9A5E98B7-3DB4-813E-A614-29B37222197A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871;p88">
              <a:extLst>
                <a:ext uri="{FF2B5EF4-FFF2-40B4-BE49-F238E27FC236}">
                  <a16:creationId xmlns:a16="http://schemas.microsoft.com/office/drawing/2014/main" id="{924FC2A0-9438-D42E-2FB2-3BC1D33A76A7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6872;p88">
              <a:extLst>
                <a:ext uri="{FF2B5EF4-FFF2-40B4-BE49-F238E27FC236}">
                  <a16:creationId xmlns:a16="http://schemas.microsoft.com/office/drawing/2014/main" id="{5A4C8806-10B7-28D7-D7C0-160EAAF3C9CE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6957;p88">
            <a:extLst>
              <a:ext uri="{FF2B5EF4-FFF2-40B4-BE49-F238E27FC236}">
                <a16:creationId xmlns:a16="http://schemas.microsoft.com/office/drawing/2014/main" id="{6DBB581C-8546-DCD6-6C18-3B618B1A81BB}"/>
              </a:ext>
            </a:extLst>
          </p:cNvPr>
          <p:cNvGrpSpPr/>
          <p:nvPr/>
        </p:nvGrpSpPr>
        <p:grpSpPr>
          <a:xfrm>
            <a:off x="4673267" y="2455880"/>
            <a:ext cx="747118" cy="745674"/>
            <a:chOff x="3730944" y="986052"/>
            <a:chExt cx="373559" cy="372837"/>
          </a:xfrm>
          <a:solidFill>
            <a:srgbClr val="92D050"/>
          </a:solidFill>
        </p:grpSpPr>
        <p:sp>
          <p:nvSpPr>
            <p:cNvPr id="205" name="Google Shape;6958;p88">
              <a:extLst>
                <a:ext uri="{FF2B5EF4-FFF2-40B4-BE49-F238E27FC236}">
                  <a16:creationId xmlns:a16="http://schemas.microsoft.com/office/drawing/2014/main" id="{ABADBD4B-69FC-5AE5-5F95-0735F24D80CD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6959;p88">
              <a:extLst>
                <a:ext uri="{FF2B5EF4-FFF2-40B4-BE49-F238E27FC236}">
                  <a16:creationId xmlns:a16="http://schemas.microsoft.com/office/drawing/2014/main" id="{91249753-4522-18A9-23AB-E1686544E79B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960;p88">
              <a:extLst>
                <a:ext uri="{FF2B5EF4-FFF2-40B4-BE49-F238E27FC236}">
                  <a16:creationId xmlns:a16="http://schemas.microsoft.com/office/drawing/2014/main" id="{E01C2DB6-ADF9-4445-014B-979A5F440503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6961;p88">
              <a:extLst>
                <a:ext uri="{FF2B5EF4-FFF2-40B4-BE49-F238E27FC236}">
                  <a16:creationId xmlns:a16="http://schemas.microsoft.com/office/drawing/2014/main" id="{473F0CC5-94E8-156E-7D0B-6B886E218B8B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6962;p88">
              <a:extLst>
                <a:ext uri="{FF2B5EF4-FFF2-40B4-BE49-F238E27FC236}">
                  <a16:creationId xmlns:a16="http://schemas.microsoft.com/office/drawing/2014/main" id="{452E459E-6C93-99AD-FD4C-3A02C605F1D0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6963;p88">
              <a:extLst>
                <a:ext uri="{FF2B5EF4-FFF2-40B4-BE49-F238E27FC236}">
                  <a16:creationId xmlns:a16="http://schemas.microsoft.com/office/drawing/2014/main" id="{4D340DA8-C6EC-BA64-F594-AED5576070D3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6964;p88">
              <a:extLst>
                <a:ext uri="{FF2B5EF4-FFF2-40B4-BE49-F238E27FC236}">
                  <a16:creationId xmlns:a16="http://schemas.microsoft.com/office/drawing/2014/main" id="{AA6645A6-C4D7-4F45-FD8D-8EB3E358B2D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6965;p88">
              <a:extLst>
                <a:ext uri="{FF2B5EF4-FFF2-40B4-BE49-F238E27FC236}">
                  <a16:creationId xmlns:a16="http://schemas.microsoft.com/office/drawing/2014/main" id="{BD2E5A72-593D-4C62-E807-A79FC1803DAC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6966;p88">
            <a:extLst>
              <a:ext uri="{FF2B5EF4-FFF2-40B4-BE49-F238E27FC236}">
                <a16:creationId xmlns:a16="http://schemas.microsoft.com/office/drawing/2014/main" id="{404F6A84-6D0B-7039-3A4B-BD7C3EF1859A}"/>
              </a:ext>
            </a:extLst>
          </p:cNvPr>
          <p:cNvGrpSpPr/>
          <p:nvPr/>
        </p:nvGrpSpPr>
        <p:grpSpPr>
          <a:xfrm>
            <a:off x="13590657" y="5600536"/>
            <a:ext cx="907322" cy="908730"/>
            <a:chOff x="8189640" y="2558381"/>
            <a:chExt cx="453661" cy="454365"/>
          </a:xfrm>
          <a:solidFill>
            <a:srgbClr val="92D050"/>
          </a:solidFill>
        </p:grpSpPr>
        <p:sp>
          <p:nvSpPr>
            <p:cNvPr id="214" name="Google Shape;6967;p88">
              <a:extLst>
                <a:ext uri="{FF2B5EF4-FFF2-40B4-BE49-F238E27FC236}">
                  <a16:creationId xmlns:a16="http://schemas.microsoft.com/office/drawing/2014/main" id="{43C68C39-97A4-45EC-7882-D6993FE33BD4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6968;p88">
              <a:extLst>
                <a:ext uri="{FF2B5EF4-FFF2-40B4-BE49-F238E27FC236}">
                  <a16:creationId xmlns:a16="http://schemas.microsoft.com/office/drawing/2014/main" id="{0CFF06B9-9B21-F8B7-865D-ADA686DAFEF4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6969;p88">
              <a:extLst>
                <a:ext uri="{FF2B5EF4-FFF2-40B4-BE49-F238E27FC236}">
                  <a16:creationId xmlns:a16="http://schemas.microsoft.com/office/drawing/2014/main" id="{A77690AB-E60C-A972-6A24-F412A7F469EC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6970;p88">
              <a:extLst>
                <a:ext uri="{FF2B5EF4-FFF2-40B4-BE49-F238E27FC236}">
                  <a16:creationId xmlns:a16="http://schemas.microsoft.com/office/drawing/2014/main" id="{0C2DFD51-5DAC-895D-1729-15CEF291452A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6760;p88">
            <a:extLst>
              <a:ext uri="{FF2B5EF4-FFF2-40B4-BE49-F238E27FC236}">
                <a16:creationId xmlns:a16="http://schemas.microsoft.com/office/drawing/2014/main" id="{987EBD84-C57A-49D7-ABB5-5CB5F9DCE732}"/>
              </a:ext>
            </a:extLst>
          </p:cNvPr>
          <p:cNvGrpSpPr/>
          <p:nvPr/>
        </p:nvGrpSpPr>
        <p:grpSpPr>
          <a:xfrm>
            <a:off x="3515706" y="2354289"/>
            <a:ext cx="749936" cy="900848"/>
            <a:chOff x="3152165" y="935257"/>
            <a:chExt cx="374968" cy="450424"/>
          </a:xfrm>
          <a:solidFill>
            <a:srgbClr val="92D050"/>
          </a:solidFill>
        </p:grpSpPr>
        <p:sp>
          <p:nvSpPr>
            <p:cNvPr id="219" name="Google Shape;6761;p88">
              <a:extLst>
                <a:ext uri="{FF2B5EF4-FFF2-40B4-BE49-F238E27FC236}">
                  <a16:creationId xmlns:a16="http://schemas.microsoft.com/office/drawing/2014/main" id="{A14C75E6-39E7-853C-28B5-524A6EE400D7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6762;p88">
              <a:extLst>
                <a:ext uri="{FF2B5EF4-FFF2-40B4-BE49-F238E27FC236}">
                  <a16:creationId xmlns:a16="http://schemas.microsoft.com/office/drawing/2014/main" id="{BAAC1888-6176-BC83-7D6F-BA0890E22316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6763;p88">
              <a:extLst>
                <a:ext uri="{FF2B5EF4-FFF2-40B4-BE49-F238E27FC236}">
                  <a16:creationId xmlns:a16="http://schemas.microsoft.com/office/drawing/2014/main" id="{1789950A-F01C-1324-A65A-47232147CA3A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6764;p88">
              <a:extLst>
                <a:ext uri="{FF2B5EF4-FFF2-40B4-BE49-F238E27FC236}">
                  <a16:creationId xmlns:a16="http://schemas.microsoft.com/office/drawing/2014/main" id="{827C9C7E-D678-BA0C-E80A-4F744CBC76AB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6765;p88">
              <a:extLst>
                <a:ext uri="{FF2B5EF4-FFF2-40B4-BE49-F238E27FC236}">
                  <a16:creationId xmlns:a16="http://schemas.microsoft.com/office/drawing/2014/main" id="{47A64AE0-360D-4A85-9494-E0AAE4A06CAB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6766;p88">
              <a:extLst>
                <a:ext uri="{FF2B5EF4-FFF2-40B4-BE49-F238E27FC236}">
                  <a16:creationId xmlns:a16="http://schemas.microsoft.com/office/drawing/2014/main" id="{810CB65B-426D-B960-6A35-36F983E13D14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6767;p88">
              <a:extLst>
                <a:ext uri="{FF2B5EF4-FFF2-40B4-BE49-F238E27FC236}">
                  <a16:creationId xmlns:a16="http://schemas.microsoft.com/office/drawing/2014/main" id="{989FB1AA-EC4D-43B3-682F-1FF4FA57508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6" name="Google Shape;6777;p88">
            <a:extLst>
              <a:ext uri="{FF2B5EF4-FFF2-40B4-BE49-F238E27FC236}">
                <a16:creationId xmlns:a16="http://schemas.microsoft.com/office/drawing/2014/main" id="{8D398BC7-EEC9-1A07-D3F9-CBA2E05095EC}"/>
              </a:ext>
            </a:extLst>
          </p:cNvPr>
          <p:cNvGrpSpPr/>
          <p:nvPr/>
        </p:nvGrpSpPr>
        <p:grpSpPr>
          <a:xfrm>
            <a:off x="9466822" y="2300704"/>
            <a:ext cx="900848" cy="900846"/>
            <a:chOff x="6127723" y="908465"/>
            <a:chExt cx="450424" cy="450423"/>
          </a:xfrm>
          <a:solidFill>
            <a:srgbClr val="92D050"/>
          </a:solidFill>
        </p:grpSpPr>
        <p:sp>
          <p:nvSpPr>
            <p:cNvPr id="227" name="Google Shape;6778;p88">
              <a:extLst>
                <a:ext uri="{FF2B5EF4-FFF2-40B4-BE49-F238E27FC236}">
                  <a16:creationId xmlns:a16="http://schemas.microsoft.com/office/drawing/2014/main" id="{E37543BA-8DEC-F41C-8CEB-D320FF97AAF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6779;p88">
              <a:extLst>
                <a:ext uri="{FF2B5EF4-FFF2-40B4-BE49-F238E27FC236}">
                  <a16:creationId xmlns:a16="http://schemas.microsoft.com/office/drawing/2014/main" id="{6B586CDF-6B7D-AC5A-1A5A-CA3FF2131964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6780;p88">
              <a:extLst>
                <a:ext uri="{FF2B5EF4-FFF2-40B4-BE49-F238E27FC236}">
                  <a16:creationId xmlns:a16="http://schemas.microsoft.com/office/drawing/2014/main" id="{3E69D17A-6540-4C81-8313-315A041A53A8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6781;p88">
              <a:extLst>
                <a:ext uri="{FF2B5EF4-FFF2-40B4-BE49-F238E27FC236}">
                  <a16:creationId xmlns:a16="http://schemas.microsoft.com/office/drawing/2014/main" id="{F5FEA0B1-DC73-6D48-915C-FFC93FC2483A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6782;p88">
              <a:extLst>
                <a:ext uri="{FF2B5EF4-FFF2-40B4-BE49-F238E27FC236}">
                  <a16:creationId xmlns:a16="http://schemas.microsoft.com/office/drawing/2014/main" id="{533A85B6-D261-23DD-DBCF-8B8A00BD01FA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6827;p88">
            <a:extLst>
              <a:ext uri="{FF2B5EF4-FFF2-40B4-BE49-F238E27FC236}">
                <a16:creationId xmlns:a16="http://schemas.microsoft.com/office/drawing/2014/main" id="{FD2BAB61-B9F5-FBD2-AC7B-5FB19A656F10}"/>
              </a:ext>
            </a:extLst>
          </p:cNvPr>
          <p:cNvGrpSpPr/>
          <p:nvPr/>
        </p:nvGrpSpPr>
        <p:grpSpPr>
          <a:xfrm>
            <a:off x="10601264" y="2316485"/>
            <a:ext cx="910556" cy="898380"/>
            <a:chOff x="6694944" y="916356"/>
            <a:chExt cx="455278" cy="449190"/>
          </a:xfrm>
          <a:solidFill>
            <a:srgbClr val="92D050"/>
          </a:solidFill>
        </p:grpSpPr>
        <p:sp>
          <p:nvSpPr>
            <p:cNvPr id="233" name="Google Shape;6828;p88">
              <a:extLst>
                <a:ext uri="{FF2B5EF4-FFF2-40B4-BE49-F238E27FC236}">
                  <a16:creationId xmlns:a16="http://schemas.microsoft.com/office/drawing/2014/main" id="{802FDC71-EB8F-B7F7-A5C6-F43BB5661FD1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6829;p88">
              <a:extLst>
                <a:ext uri="{FF2B5EF4-FFF2-40B4-BE49-F238E27FC236}">
                  <a16:creationId xmlns:a16="http://schemas.microsoft.com/office/drawing/2014/main" id="{FA91582D-072C-E4CB-AF4A-864B581C8AB5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6830;p88">
              <a:extLst>
                <a:ext uri="{FF2B5EF4-FFF2-40B4-BE49-F238E27FC236}">
                  <a16:creationId xmlns:a16="http://schemas.microsoft.com/office/drawing/2014/main" id="{C9F9F6CE-A35C-7E7D-58D8-48C2FE8FAB98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6831;p88">
              <a:extLst>
                <a:ext uri="{FF2B5EF4-FFF2-40B4-BE49-F238E27FC236}">
                  <a16:creationId xmlns:a16="http://schemas.microsoft.com/office/drawing/2014/main" id="{0E010FC9-E943-AB84-1059-54EDE99C9BC8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6832;p88">
              <a:extLst>
                <a:ext uri="{FF2B5EF4-FFF2-40B4-BE49-F238E27FC236}">
                  <a16:creationId xmlns:a16="http://schemas.microsoft.com/office/drawing/2014/main" id="{8137983B-4EA8-2DB7-4761-1FCF81C88A41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6833;p88">
              <a:extLst>
                <a:ext uri="{FF2B5EF4-FFF2-40B4-BE49-F238E27FC236}">
                  <a16:creationId xmlns:a16="http://schemas.microsoft.com/office/drawing/2014/main" id="{ACDED213-76BB-E8B4-2239-ED19A0605A6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6834;p88">
              <a:extLst>
                <a:ext uri="{FF2B5EF4-FFF2-40B4-BE49-F238E27FC236}">
                  <a16:creationId xmlns:a16="http://schemas.microsoft.com/office/drawing/2014/main" id="{FF3461C5-9614-09D1-662B-E36FD18252C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0" name="Google Shape;6873;p88">
            <a:extLst>
              <a:ext uri="{FF2B5EF4-FFF2-40B4-BE49-F238E27FC236}">
                <a16:creationId xmlns:a16="http://schemas.microsoft.com/office/drawing/2014/main" id="{D01480C2-2A03-16B9-FE7B-CCA9A723ED83}"/>
              </a:ext>
            </a:extLst>
          </p:cNvPr>
          <p:cNvGrpSpPr/>
          <p:nvPr/>
        </p:nvGrpSpPr>
        <p:grpSpPr>
          <a:xfrm>
            <a:off x="6001613" y="2317550"/>
            <a:ext cx="871550" cy="900846"/>
            <a:chOff x="4395118" y="916887"/>
            <a:chExt cx="435775" cy="450423"/>
          </a:xfrm>
          <a:solidFill>
            <a:srgbClr val="92D050"/>
          </a:solidFill>
        </p:grpSpPr>
        <p:sp>
          <p:nvSpPr>
            <p:cNvPr id="241" name="Google Shape;6874;p88">
              <a:extLst>
                <a:ext uri="{FF2B5EF4-FFF2-40B4-BE49-F238E27FC236}">
                  <a16:creationId xmlns:a16="http://schemas.microsoft.com/office/drawing/2014/main" id="{76B5BB32-4EB9-1B5E-7116-96A94A6EF2C0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6875;p88">
              <a:extLst>
                <a:ext uri="{FF2B5EF4-FFF2-40B4-BE49-F238E27FC236}">
                  <a16:creationId xmlns:a16="http://schemas.microsoft.com/office/drawing/2014/main" id="{EE717044-9828-503B-4FE4-C18D7F7B4979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6876;p88">
              <a:extLst>
                <a:ext uri="{FF2B5EF4-FFF2-40B4-BE49-F238E27FC236}">
                  <a16:creationId xmlns:a16="http://schemas.microsoft.com/office/drawing/2014/main" id="{9B2BF452-E0CC-3DB8-8D50-7184868B7FE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6877;p88">
              <a:extLst>
                <a:ext uri="{FF2B5EF4-FFF2-40B4-BE49-F238E27FC236}">
                  <a16:creationId xmlns:a16="http://schemas.microsoft.com/office/drawing/2014/main" id="{467A049F-41E9-770F-66B1-99FF6FF8F74C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5" name="Google Shape;6884;p88">
            <a:extLst>
              <a:ext uri="{FF2B5EF4-FFF2-40B4-BE49-F238E27FC236}">
                <a16:creationId xmlns:a16="http://schemas.microsoft.com/office/drawing/2014/main" id="{7E2EEF4C-AB21-72EB-7BB9-20381C962D79}"/>
              </a:ext>
            </a:extLst>
          </p:cNvPr>
          <p:cNvGrpSpPr/>
          <p:nvPr/>
        </p:nvGrpSpPr>
        <p:grpSpPr>
          <a:xfrm>
            <a:off x="12201705" y="2316485"/>
            <a:ext cx="857030" cy="902072"/>
            <a:chOff x="7495163" y="916356"/>
            <a:chExt cx="428515" cy="451036"/>
          </a:xfrm>
          <a:solidFill>
            <a:srgbClr val="92D050"/>
          </a:solidFill>
        </p:grpSpPr>
        <p:sp>
          <p:nvSpPr>
            <p:cNvPr id="246" name="Google Shape;6885;p88">
              <a:extLst>
                <a:ext uri="{FF2B5EF4-FFF2-40B4-BE49-F238E27FC236}">
                  <a16:creationId xmlns:a16="http://schemas.microsoft.com/office/drawing/2014/main" id="{C203ECE5-A614-5CD8-3923-9B5C8AEBFCA3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6886;p88">
              <a:extLst>
                <a:ext uri="{FF2B5EF4-FFF2-40B4-BE49-F238E27FC236}">
                  <a16:creationId xmlns:a16="http://schemas.microsoft.com/office/drawing/2014/main" id="{A678BC2E-AEF0-A834-EA1F-FCB969E9FC8A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6887;p88">
              <a:extLst>
                <a:ext uri="{FF2B5EF4-FFF2-40B4-BE49-F238E27FC236}">
                  <a16:creationId xmlns:a16="http://schemas.microsoft.com/office/drawing/2014/main" id="{38BE4812-2EC7-8114-1B16-1DB0110BC4A2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6888;p88">
              <a:extLst>
                <a:ext uri="{FF2B5EF4-FFF2-40B4-BE49-F238E27FC236}">
                  <a16:creationId xmlns:a16="http://schemas.microsoft.com/office/drawing/2014/main" id="{464B3229-0271-6919-EB5C-297878B251D9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6889;p88">
              <a:extLst>
                <a:ext uri="{FF2B5EF4-FFF2-40B4-BE49-F238E27FC236}">
                  <a16:creationId xmlns:a16="http://schemas.microsoft.com/office/drawing/2014/main" id="{972A4B9C-85E6-0C28-33AA-E8D40D00CABE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6890;p88">
              <a:extLst>
                <a:ext uri="{FF2B5EF4-FFF2-40B4-BE49-F238E27FC236}">
                  <a16:creationId xmlns:a16="http://schemas.microsoft.com/office/drawing/2014/main" id="{547F0A2A-E6B3-85D1-99AA-3BFFE29359F7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6891;p88">
              <a:extLst>
                <a:ext uri="{FF2B5EF4-FFF2-40B4-BE49-F238E27FC236}">
                  <a16:creationId xmlns:a16="http://schemas.microsoft.com/office/drawing/2014/main" id="{CAD5E77A-C877-43B5-F65E-65836227E8A8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6922;p88">
            <a:extLst>
              <a:ext uri="{FF2B5EF4-FFF2-40B4-BE49-F238E27FC236}">
                <a16:creationId xmlns:a16="http://schemas.microsoft.com/office/drawing/2014/main" id="{2D381E82-F917-236D-F566-A260E2848F27}"/>
              </a:ext>
            </a:extLst>
          </p:cNvPr>
          <p:cNvGrpSpPr/>
          <p:nvPr/>
        </p:nvGrpSpPr>
        <p:grpSpPr>
          <a:xfrm>
            <a:off x="7152750" y="2317547"/>
            <a:ext cx="847192" cy="900848"/>
            <a:chOff x="4970687" y="916887"/>
            <a:chExt cx="423596" cy="450424"/>
          </a:xfrm>
          <a:solidFill>
            <a:srgbClr val="92D050"/>
          </a:solidFill>
        </p:grpSpPr>
        <p:sp>
          <p:nvSpPr>
            <p:cNvPr id="254" name="Google Shape;6923;p88">
              <a:extLst>
                <a:ext uri="{FF2B5EF4-FFF2-40B4-BE49-F238E27FC236}">
                  <a16:creationId xmlns:a16="http://schemas.microsoft.com/office/drawing/2014/main" id="{4C504FBF-9B9B-7034-1D54-A4CEA3C2A085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6924;p88">
              <a:extLst>
                <a:ext uri="{FF2B5EF4-FFF2-40B4-BE49-F238E27FC236}">
                  <a16:creationId xmlns:a16="http://schemas.microsoft.com/office/drawing/2014/main" id="{0E4111DC-7EDC-18A2-EDB8-2986D7AB2CD6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6925;p88">
              <a:extLst>
                <a:ext uri="{FF2B5EF4-FFF2-40B4-BE49-F238E27FC236}">
                  <a16:creationId xmlns:a16="http://schemas.microsoft.com/office/drawing/2014/main" id="{AF373256-F543-0EB2-775C-338B1624DE34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6926;p88">
              <a:extLst>
                <a:ext uri="{FF2B5EF4-FFF2-40B4-BE49-F238E27FC236}">
                  <a16:creationId xmlns:a16="http://schemas.microsoft.com/office/drawing/2014/main" id="{CA3B8B1C-5320-E7AA-A8BC-3BB1CB6F8ECF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6927;p88">
              <a:extLst>
                <a:ext uri="{FF2B5EF4-FFF2-40B4-BE49-F238E27FC236}">
                  <a16:creationId xmlns:a16="http://schemas.microsoft.com/office/drawing/2014/main" id="{42DB6F15-A4FB-1841-D9A4-E1110D7CF003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6928;p88">
              <a:extLst>
                <a:ext uri="{FF2B5EF4-FFF2-40B4-BE49-F238E27FC236}">
                  <a16:creationId xmlns:a16="http://schemas.microsoft.com/office/drawing/2014/main" id="{042D245F-5899-AB15-B311-6D40E47CA90A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6929;p88">
              <a:extLst>
                <a:ext uri="{FF2B5EF4-FFF2-40B4-BE49-F238E27FC236}">
                  <a16:creationId xmlns:a16="http://schemas.microsoft.com/office/drawing/2014/main" id="{CFF1B907-6422-AC90-EC50-4974770A79F2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1" name="Google Shape;6981;p88">
            <a:extLst>
              <a:ext uri="{FF2B5EF4-FFF2-40B4-BE49-F238E27FC236}">
                <a16:creationId xmlns:a16="http://schemas.microsoft.com/office/drawing/2014/main" id="{BF6D44EF-815F-EAF7-2C98-0028C56A54DD}"/>
              </a:ext>
            </a:extLst>
          </p:cNvPr>
          <p:cNvGrpSpPr/>
          <p:nvPr/>
        </p:nvGrpSpPr>
        <p:grpSpPr>
          <a:xfrm>
            <a:off x="8241944" y="2316907"/>
            <a:ext cx="912972" cy="902164"/>
            <a:chOff x="5515285" y="916567"/>
            <a:chExt cx="456486" cy="451082"/>
          </a:xfrm>
          <a:solidFill>
            <a:srgbClr val="92D050"/>
          </a:solidFill>
        </p:grpSpPr>
        <p:sp>
          <p:nvSpPr>
            <p:cNvPr id="262" name="Google Shape;6982;p88">
              <a:extLst>
                <a:ext uri="{FF2B5EF4-FFF2-40B4-BE49-F238E27FC236}">
                  <a16:creationId xmlns:a16="http://schemas.microsoft.com/office/drawing/2014/main" id="{993C79BA-0F94-F05B-DE5C-252A6A64DF0F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6983;p88">
              <a:extLst>
                <a:ext uri="{FF2B5EF4-FFF2-40B4-BE49-F238E27FC236}">
                  <a16:creationId xmlns:a16="http://schemas.microsoft.com/office/drawing/2014/main" id="{686AE6FB-6E32-1D6A-83C4-381E1F5501A9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6984;p88">
              <a:extLst>
                <a:ext uri="{FF2B5EF4-FFF2-40B4-BE49-F238E27FC236}">
                  <a16:creationId xmlns:a16="http://schemas.microsoft.com/office/drawing/2014/main" id="{6609E938-C6BF-3371-53FE-7D8850D59CC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6985;p88">
              <a:extLst>
                <a:ext uri="{FF2B5EF4-FFF2-40B4-BE49-F238E27FC236}">
                  <a16:creationId xmlns:a16="http://schemas.microsoft.com/office/drawing/2014/main" id="{7A6BBD02-7A57-0EF3-71A2-ABE19F9D06B2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6" name="Google Shape;7015;p88">
            <a:extLst>
              <a:ext uri="{FF2B5EF4-FFF2-40B4-BE49-F238E27FC236}">
                <a16:creationId xmlns:a16="http://schemas.microsoft.com/office/drawing/2014/main" id="{FFB0DBBC-A364-EC42-EF4F-65C3B9C423DF}"/>
              </a:ext>
            </a:extLst>
          </p:cNvPr>
          <p:cNvGrpSpPr/>
          <p:nvPr/>
        </p:nvGrpSpPr>
        <p:grpSpPr>
          <a:xfrm>
            <a:off x="13552985" y="3842970"/>
            <a:ext cx="997206" cy="992782"/>
            <a:chOff x="8170804" y="1679597"/>
            <a:chExt cx="498603" cy="496391"/>
          </a:xfrm>
          <a:solidFill>
            <a:srgbClr val="92D050"/>
          </a:solidFill>
        </p:grpSpPr>
        <p:sp>
          <p:nvSpPr>
            <p:cNvPr id="267" name="Google Shape;7016;p88">
              <a:extLst>
                <a:ext uri="{FF2B5EF4-FFF2-40B4-BE49-F238E27FC236}">
                  <a16:creationId xmlns:a16="http://schemas.microsoft.com/office/drawing/2014/main" id="{D67B38A7-FC36-E332-94D0-EC62C98BDF8D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7017;p88">
              <a:extLst>
                <a:ext uri="{FF2B5EF4-FFF2-40B4-BE49-F238E27FC236}">
                  <a16:creationId xmlns:a16="http://schemas.microsoft.com/office/drawing/2014/main" id="{9210E977-B696-AA0C-998F-DBE72D756361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9" name="Google Shape;6799;p88">
            <a:extLst>
              <a:ext uri="{FF2B5EF4-FFF2-40B4-BE49-F238E27FC236}">
                <a16:creationId xmlns:a16="http://schemas.microsoft.com/office/drawing/2014/main" id="{403E0AD2-F155-D850-1F88-4238ED49752B}"/>
              </a:ext>
            </a:extLst>
          </p:cNvPr>
          <p:cNvSpPr/>
          <p:nvPr/>
        </p:nvSpPr>
        <p:spPr>
          <a:xfrm>
            <a:off x="5904576" y="3899587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70" name="Google Shape;6862;p88">
            <a:extLst>
              <a:ext uri="{FF2B5EF4-FFF2-40B4-BE49-F238E27FC236}">
                <a16:creationId xmlns:a16="http://schemas.microsoft.com/office/drawing/2014/main" id="{6FA9616F-AAA1-263D-A689-5F307E3AEFEA}"/>
              </a:ext>
            </a:extLst>
          </p:cNvPr>
          <p:cNvGrpSpPr/>
          <p:nvPr/>
        </p:nvGrpSpPr>
        <p:grpSpPr>
          <a:xfrm>
            <a:off x="7026744" y="3896554"/>
            <a:ext cx="921660" cy="898450"/>
            <a:chOff x="4907685" y="1706389"/>
            <a:chExt cx="460830" cy="449225"/>
          </a:xfrm>
          <a:solidFill>
            <a:srgbClr val="92D050"/>
          </a:solidFill>
        </p:grpSpPr>
        <p:sp>
          <p:nvSpPr>
            <p:cNvPr id="271" name="Google Shape;6863;p88">
              <a:extLst>
                <a:ext uri="{FF2B5EF4-FFF2-40B4-BE49-F238E27FC236}">
                  <a16:creationId xmlns:a16="http://schemas.microsoft.com/office/drawing/2014/main" id="{B9DDAE1F-1A72-1382-602D-63C5E2B41CBD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6864;p88">
              <a:extLst>
                <a:ext uri="{FF2B5EF4-FFF2-40B4-BE49-F238E27FC236}">
                  <a16:creationId xmlns:a16="http://schemas.microsoft.com/office/drawing/2014/main" id="{8F80FCEC-C5A6-10BC-34B5-E06FDD34F130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6865;p88">
              <a:extLst>
                <a:ext uri="{FF2B5EF4-FFF2-40B4-BE49-F238E27FC236}">
                  <a16:creationId xmlns:a16="http://schemas.microsoft.com/office/drawing/2014/main" id="{5E345592-B185-9ACB-DFC3-64AE5BE9DCAB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4" name="Google Shape;6913;p88">
            <a:extLst>
              <a:ext uri="{FF2B5EF4-FFF2-40B4-BE49-F238E27FC236}">
                <a16:creationId xmlns:a16="http://schemas.microsoft.com/office/drawing/2014/main" id="{C34D84D6-D309-6F78-9607-CD9888656CC4}"/>
              </a:ext>
            </a:extLst>
          </p:cNvPr>
          <p:cNvGrpSpPr/>
          <p:nvPr/>
        </p:nvGrpSpPr>
        <p:grpSpPr>
          <a:xfrm>
            <a:off x="8162121" y="3896974"/>
            <a:ext cx="900042" cy="897610"/>
            <a:chOff x="5475372" y="1706599"/>
            <a:chExt cx="450021" cy="448805"/>
          </a:xfrm>
          <a:solidFill>
            <a:srgbClr val="92D050"/>
          </a:solidFill>
        </p:grpSpPr>
        <p:sp>
          <p:nvSpPr>
            <p:cNvPr id="275" name="Google Shape;6914;p88">
              <a:extLst>
                <a:ext uri="{FF2B5EF4-FFF2-40B4-BE49-F238E27FC236}">
                  <a16:creationId xmlns:a16="http://schemas.microsoft.com/office/drawing/2014/main" id="{CB6A5402-3E2D-0970-2AA9-D23455992B01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6915;p88">
              <a:extLst>
                <a:ext uri="{FF2B5EF4-FFF2-40B4-BE49-F238E27FC236}">
                  <a16:creationId xmlns:a16="http://schemas.microsoft.com/office/drawing/2014/main" id="{79E8B3A2-BCBA-3CAE-EA71-561B96D14EE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7" name="Google Shape;6947;p88">
            <a:extLst>
              <a:ext uri="{FF2B5EF4-FFF2-40B4-BE49-F238E27FC236}">
                <a16:creationId xmlns:a16="http://schemas.microsoft.com/office/drawing/2014/main" id="{BE0FFFBE-9BE6-A5D7-E44F-D4E36E60631C}"/>
              </a:ext>
            </a:extLst>
          </p:cNvPr>
          <p:cNvGrpSpPr/>
          <p:nvPr/>
        </p:nvGrpSpPr>
        <p:grpSpPr>
          <a:xfrm>
            <a:off x="3507075" y="3935342"/>
            <a:ext cx="892782" cy="895234"/>
            <a:chOff x="3147849" y="1725783"/>
            <a:chExt cx="446391" cy="447617"/>
          </a:xfrm>
          <a:solidFill>
            <a:srgbClr val="92D050"/>
          </a:solidFill>
        </p:grpSpPr>
        <p:sp>
          <p:nvSpPr>
            <p:cNvPr id="278" name="Google Shape;6948;p88">
              <a:extLst>
                <a:ext uri="{FF2B5EF4-FFF2-40B4-BE49-F238E27FC236}">
                  <a16:creationId xmlns:a16="http://schemas.microsoft.com/office/drawing/2014/main" id="{03C16067-E570-9546-7CBB-BDA8229286D6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6949;p88">
              <a:extLst>
                <a:ext uri="{FF2B5EF4-FFF2-40B4-BE49-F238E27FC236}">
                  <a16:creationId xmlns:a16="http://schemas.microsoft.com/office/drawing/2014/main" id="{A70A7274-6E9C-C501-051B-CF42F569B7C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6950;p88">
              <a:extLst>
                <a:ext uri="{FF2B5EF4-FFF2-40B4-BE49-F238E27FC236}">
                  <a16:creationId xmlns:a16="http://schemas.microsoft.com/office/drawing/2014/main" id="{AE13CDF4-88EC-D6D0-8F6F-2BDFABE19568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6951;p88">
              <a:extLst>
                <a:ext uri="{FF2B5EF4-FFF2-40B4-BE49-F238E27FC236}">
                  <a16:creationId xmlns:a16="http://schemas.microsoft.com/office/drawing/2014/main" id="{F1EBB2C5-3750-C37F-D1DF-9FB4156086B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6952;p88">
              <a:extLst>
                <a:ext uri="{FF2B5EF4-FFF2-40B4-BE49-F238E27FC236}">
                  <a16:creationId xmlns:a16="http://schemas.microsoft.com/office/drawing/2014/main" id="{8C2689D0-261A-878B-EA7C-504976FEB913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6953;p88">
              <a:extLst>
                <a:ext uri="{FF2B5EF4-FFF2-40B4-BE49-F238E27FC236}">
                  <a16:creationId xmlns:a16="http://schemas.microsoft.com/office/drawing/2014/main" id="{097EF720-8F2A-A261-0DAA-ED71E36F23E7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6954;p88">
              <a:extLst>
                <a:ext uri="{FF2B5EF4-FFF2-40B4-BE49-F238E27FC236}">
                  <a16:creationId xmlns:a16="http://schemas.microsoft.com/office/drawing/2014/main" id="{D47CE3C2-B81F-A92F-4710-F8FD72C53568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6955;p88">
              <a:extLst>
                <a:ext uri="{FF2B5EF4-FFF2-40B4-BE49-F238E27FC236}">
                  <a16:creationId xmlns:a16="http://schemas.microsoft.com/office/drawing/2014/main" id="{F0DDE9D7-DB45-CA40-059C-9D7C741C3CC6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6956;p88">
              <a:extLst>
                <a:ext uri="{FF2B5EF4-FFF2-40B4-BE49-F238E27FC236}">
                  <a16:creationId xmlns:a16="http://schemas.microsoft.com/office/drawing/2014/main" id="{614C6DA1-44EB-6EF6-2AB1-D37F0D4F89C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7" name="Google Shape;6971;p88">
            <a:extLst>
              <a:ext uri="{FF2B5EF4-FFF2-40B4-BE49-F238E27FC236}">
                <a16:creationId xmlns:a16="http://schemas.microsoft.com/office/drawing/2014/main" id="{3DD64382-CB69-8D20-5277-A45A204FF0FC}"/>
              </a:ext>
            </a:extLst>
          </p:cNvPr>
          <p:cNvGrpSpPr/>
          <p:nvPr/>
        </p:nvGrpSpPr>
        <p:grpSpPr>
          <a:xfrm>
            <a:off x="9426882" y="3884210"/>
            <a:ext cx="890424" cy="890350"/>
            <a:chOff x="6107753" y="1700217"/>
            <a:chExt cx="445212" cy="445175"/>
          </a:xfrm>
          <a:solidFill>
            <a:srgbClr val="92D050"/>
          </a:solidFill>
        </p:grpSpPr>
        <p:sp>
          <p:nvSpPr>
            <p:cNvPr id="288" name="Google Shape;6972;p88">
              <a:extLst>
                <a:ext uri="{FF2B5EF4-FFF2-40B4-BE49-F238E27FC236}">
                  <a16:creationId xmlns:a16="http://schemas.microsoft.com/office/drawing/2014/main" id="{15E0AE49-2427-9170-E069-9ED4C904109B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6973;p88">
              <a:extLst>
                <a:ext uri="{FF2B5EF4-FFF2-40B4-BE49-F238E27FC236}">
                  <a16:creationId xmlns:a16="http://schemas.microsoft.com/office/drawing/2014/main" id="{E1FCFFC3-B55E-39F7-14C7-68A03BF1BFF9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0" name="Google Shape;7004;p88">
            <a:extLst>
              <a:ext uri="{FF2B5EF4-FFF2-40B4-BE49-F238E27FC236}">
                <a16:creationId xmlns:a16="http://schemas.microsoft.com/office/drawing/2014/main" id="{1F9F0FBA-7AF8-B68F-93E0-AEA3BC87AFC3}"/>
              </a:ext>
            </a:extLst>
          </p:cNvPr>
          <p:cNvGrpSpPr/>
          <p:nvPr/>
        </p:nvGrpSpPr>
        <p:grpSpPr>
          <a:xfrm>
            <a:off x="4774450" y="3899680"/>
            <a:ext cx="938540" cy="892198"/>
            <a:chOff x="3781537" y="1707952"/>
            <a:chExt cx="469270" cy="446099"/>
          </a:xfrm>
          <a:solidFill>
            <a:srgbClr val="92D050"/>
          </a:solidFill>
        </p:grpSpPr>
        <p:sp>
          <p:nvSpPr>
            <p:cNvPr id="291" name="Google Shape;7005;p88">
              <a:extLst>
                <a:ext uri="{FF2B5EF4-FFF2-40B4-BE49-F238E27FC236}">
                  <a16:creationId xmlns:a16="http://schemas.microsoft.com/office/drawing/2014/main" id="{DAC96EBF-0713-B74C-BFB8-96FFB6C0BDD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7006;p88">
              <a:extLst>
                <a:ext uri="{FF2B5EF4-FFF2-40B4-BE49-F238E27FC236}">
                  <a16:creationId xmlns:a16="http://schemas.microsoft.com/office/drawing/2014/main" id="{4663BC87-BA26-49CB-8E42-7D6E580764A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3" name="Google Shape;7018;p88">
            <a:extLst>
              <a:ext uri="{FF2B5EF4-FFF2-40B4-BE49-F238E27FC236}">
                <a16:creationId xmlns:a16="http://schemas.microsoft.com/office/drawing/2014/main" id="{46F708DF-835F-838C-24E6-5FCD072C2311}"/>
              </a:ext>
            </a:extLst>
          </p:cNvPr>
          <p:cNvGrpSpPr/>
          <p:nvPr/>
        </p:nvGrpSpPr>
        <p:grpSpPr>
          <a:xfrm>
            <a:off x="10672074" y="3898251"/>
            <a:ext cx="892800" cy="890424"/>
            <a:chOff x="6730349" y="1707239"/>
            <a:chExt cx="446400" cy="445212"/>
          </a:xfrm>
          <a:solidFill>
            <a:srgbClr val="92D050"/>
          </a:solidFill>
        </p:grpSpPr>
        <p:sp>
          <p:nvSpPr>
            <p:cNvPr id="294" name="Google Shape;7019;p88">
              <a:extLst>
                <a:ext uri="{FF2B5EF4-FFF2-40B4-BE49-F238E27FC236}">
                  <a16:creationId xmlns:a16="http://schemas.microsoft.com/office/drawing/2014/main" id="{26C081DB-DF6A-7EAA-B7F5-9FC4C68100E3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7020;p88">
              <a:extLst>
                <a:ext uri="{FF2B5EF4-FFF2-40B4-BE49-F238E27FC236}">
                  <a16:creationId xmlns:a16="http://schemas.microsoft.com/office/drawing/2014/main" id="{BDE7B6EA-CE5A-7696-91FB-9D683D0A4B62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6" name="Google Shape;5917;p86">
            <a:extLst>
              <a:ext uri="{FF2B5EF4-FFF2-40B4-BE49-F238E27FC236}">
                <a16:creationId xmlns:a16="http://schemas.microsoft.com/office/drawing/2014/main" id="{FE8DD59E-0EF4-8CC8-5068-4BF6B2CCD645}"/>
              </a:ext>
            </a:extLst>
          </p:cNvPr>
          <p:cNvSpPr/>
          <p:nvPr/>
        </p:nvSpPr>
        <p:spPr>
          <a:xfrm>
            <a:off x="5890932" y="5637974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7" name="Google Shape;5955;p86">
            <a:extLst>
              <a:ext uri="{FF2B5EF4-FFF2-40B4-BE49-F238E27FC236}">
                <a16:creationId xmlns:a16="http://schemas.microsoft.com/office/drawing/2014/main" id="{E3A5FE9A-8D0F-9997-B8D7-08C4443B8E5F}"/>
              </a:ext>
            </a:extLst>
          </p:cNvPr>
          <p:cNvSpPr/>
          <p:nvPr/>
        </p:nvSpPr>
        <p:spPr>
          <a:xfrm>
            <a:off x="6970127" y="5782757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98" name="Google Shape;5983;p86">
            <a:extLst>
              <a:ext uri="{FF2B5EF4-FFF2-40B4-BE49-F238E27FC236}">
                <a16:creationId xmlns:a16="http://schemas.microsoft.com/office/drawing/2014/main" id="{626D6FCC-8301-7190-5533-392CB51E1E62}"/>
              </a:ext>
            </a:extLst>
          </p:cNvPr>
          <p:cNvGrpSpPr/>
          <p:nvPr/>
        </p:nvGrpSpPr>
        <p:grpSpPr>
          <a:xfrm>
            <a:off x="8265045" y="5662257"/>
            <a:ext cx="922574" cy="924000"/>
            <a:chOff x="5526834" y="2589242"/>
            <a:chExt cx="461287" cy="462000"/>
          </a:xfrm>
          <a:solidFill>
            <a:srgbClr val="92D050"/>
          </a:solidFill>
        </p:grpSpPr>
        <p:sp>
          <p:nvSpPr>
            <p:cNvPr id="299" name="Google Shape;5984;p86">
              <a:extLst>
                <a:ext uri="{FF2B5EF4-FFF2-40B4-BE49-F238E27FC236}">
                  <a16:creationId xmlns:a16="http://schemas.microsoft.com/office/drawing/2014/main" id="{39BEABE2-EE6A-4E9D-F9D5-35A7B83DD762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5985;p86">
              <a:extLst>
                <a:ext uri="{FF2B5EF4-FFF2-40B4-BE49-F238E27FC236}">
                  <a16:creationId xmlns:a16="http://schemas.microsoft.com/office/drawing/2014/main" id="{D83F4D5B-EC72-2ECD-666A-15A6E3E5A2EB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1" name="Google Shape;5986;p86">
            <a:extLst>
              <a:ext uri="{FF2B5EF4-FFF2-40B4-BE49-F238E27FC236}">
                <a16:creationId xmlns:a16="http://schemas.microsoft.com/office/drawing/2014/main" id="{CC758B5C-5469-B749-7C7A-16069106F443}"/>
              </a:ext>
            </a:extLst>
          </p:cNvPr>
          <p:cNvGrpSpPr/>
          <p:nvPr/>
        </p:nvGrpSpPr>
        <p:grpSpPr>
          <a:xfrm>
            <a:off x="11919081" y="5627000"/>
            <a:ext cx="931646" cy="928590"/>
            <a:chOff x="7353851" y="2571612"/>
            <a:chExt cx="465823" cy="464295"/>
          </a:xfrm>
          <a:solidFill>
            <a:srgbClr val="92D050"/>
          </a:solidFill>
        </p:grpSpPr>
        <p:sp>
          <p:nvSpPr>
            <p:cNvPr id="302" name="Google Shape;5987;p86">
              <a:extLst>
                <a:ext uri="{FF2B5EF4-FFF2-40B4-BE49-F238E27FC236}">
                  <a16:creationId xmlns:a16="http://schemas.microsoft.com/office/drawing/2014/main" id="{9423D3D9-3819-D42D-A016-EEEAF1093831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5988;p86">
              <a:extLst>
                <a:ext uri="{FF2B5EF4-FFF2-40B4-BE49-F238E27FC236}">
                  <a16:creationId xmlns:a16="http://schemas.microsoft.com/office/drawing/2014/main" id="{A45AE8F7-65F0-BFCF-1E58-BBEEAF0A245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4" name="Google Shape;6005;p86">
            <a:extLst>
              <a:ext uri="{FF2B5EF4-FFF2-40B4-BE49-F238E27FC236}">
                <a16:creationId xmlns:a16="http://schemas.microsoft.com/office/drawing/2014/main" id="{78C1E8D6-B0AE-FE17-1F4A-36C91CF4F887}"/>
              </a:ext>
            </a:extLst>
          </p:cNvPr>
          <p:cNvGrpSpPr/>
          <p:nvPr/>
        </p:nvGrpSpPr>
        <p:grpSpPr>
          <a:xfrm>
            <a:off x="7014072" y="7474361"/>
            <a:ext cx="812572" cy="817800"/>
            <a:chOff x="4901348" y="3495294"/>
            <a:chExt cx="406286" cy="408900"/>
          </a:xfrm>
          <a:solidFill>
            <a:srgbClr val="92D050"/>
          </a:solidFill>
        </p:grpSpPr>
        <p:sp>
          <p:nvSpPr>
            <p:cNvPr id="305" name="Google Shape;6006;p86">
              <a:extLst>
                <a:ext uri="{FF2B5EF4-FFF2-40B4-BE49-F238E27FC236}">
                  <a16:creationId xmlns:a16="http://schemas.microsoft.com/office/drawing/2014/main" id="{CB527B9D-7883-E12E-9CBB-A53D60CF5F1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6007;p86">
              <a:extLst>
                <a:ext uri="{FF2B5EF4-FFF2-40B4-BE49-F238E27FC236}">
                  <a16:creationId xmlns:a16="http://schemas.microsoft.com/office/drawing/2014/main" id="{B929F246-233B-C332-F322-7976B76C56C1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7" name="Google Shape;6020;p86">
            <a:extLst>
              <a:ext uri="{FF2B5EF4-FFF2-40B4-BE49-F238E27FC236}">
                <a16:creationId xmlns:a16="http://schemas.microsoft.com/office/drawing/2014/main" id="{5F54356A-E32D-C006-7788-AE24931F0D61}"/>
              </a:ext>
            </a:extLst>
          </p:cNvPr>
          <p:cNvGrpSpPr/>
          <p:nvPr/>
        </p:nvGrpSpPr>
        <p:grpSpPr>
          <a:xfrm>
            <a:off x="9508006" y="5649803"/>
            <a:ext cx="545840" cy="924000"/>
            <a:chOff x="6148315" y="2583015"/>
            <a:chExt cx="272920" cy="462000"/>
          </a:xfrm>
          <a:solidFill>
            <a:srgbClr val="92D050"/>
          </a:solidFill>
        </p:grpSpPr>
        <p:sp>
          <p:nvSpPr>
            <p:cNvPr id="308" name="Google Shape;6021;p86">
              <a:extLst>
                <a:ext uri="{FF2B5EF4-FFF2-40B4-BE49-F238E27FC236}">
                  <a16:creationId xmlns:a16="http://schemas.microsoft.com/office/drawing/2014/main" id="{02FE017B-6C11-95AA-73A7-A86BDAE31450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6022;p86">
              <a:extLst>
                <a:ext uri="{FF2B5EF4-FFF2-40B4-BE49-F238E27FC236}">
                  <a16:creationId xmlns:a16="http://schemas.microsoft.com/office/drawing/2014/main" id="{471CE4A9-B5F5-4338-61B4-32CB18422E4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0" name="Google Shape;6038;p86">
            <a:extLst>
              <a:ext uri="{FF2B5EF4-FFF2-40B4-BE49-F238E27FC236}">
                <a16:creationId xmlns:a16="http://schemas.microsoft.com/office/drawing/2014/main" id="{694E8371-FDF8-F9AA-9D49-1B7BB64C3DFD}"/>
              </a:ext>
            </a:extLst>
          </p:cNvPr>
          <p:cNvGrpSpPr/>
          <p:nvPr/>
        </p:nvGrpSpPr>
        <p:grpSpPr>
          <a:xfrm>
            <a:off x="4803492" y="5692779"/>
            <a:ext cx="908876" cy="925172"/>
            <a:chOff x="3796058" y="2604503"/>
            <a:chExt cx="454438" cy="462586"/>
          </a:xfrm>
          <a:solidFill>
            <a:srgbClr val="92D050"/>
          </a:solidFill>
        </p:grpSpPr>
        <p:sp>
          <p:nvSpPr>
            <p:cNvPr id="311" name="Google Shape;6039;p86">
              <a:extLst>
                <a:ext uri="{FF2B5EF4-FFF2-40B4-BE49-F238E27FC236}">
                  <a16:creationId xmlns:a16="http://schemas.microsoft.com/office/drawing/2014/main" id="{8E393D07-36C6-6C88-05DF-31260A9A2D4D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6040;p86">
              <a:extLst>
                <a:ext uri="{FF2B5EF4-FFF2-40B4-BE49-F238E27FC236}">
                  <a16:creationId xmlns:a16="http://schemas.microsoft.com/office/drawing/2014/main" id="{38757B6C-DE49-F616-C21F-E16B1AB5BD3B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6041;p86">
              <a:extLst>
                <a:ext uri="{FF2B5EF4-FFF2-40B4-BE49-F238E27FC236}">
                  <a16:creationId xmlns:a16="http://schemas.microsoft.com/office/drawing/2014/main" id="{92802B0D-99DB-536E-DF1D-687166362FFD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4" name="Google Shape;6048;p86">
            <a:extLst>
              <a:ext uri="{FF2B5EF4-FFF2-40B4-BE49-F238E27FC236}">
                <a16:creationId xmlns:a16="http://schemas.microsoft.com/office/drawing/2014/main" id="{FF4F3F85-4BB4-ECDE-CB8B-6AD2A88AAD0B}"/>
              </a:ext>
            </a:extLst>
          </p:cNvPr>
          <p:cNvGrpSpPr/>
          <p:nvPr/>
        </p:nvGrpSpPr>
        <p:grpSpPr>
          <a:xfrm>
            <a:off x="10621949" y="5636325"/>
            <a:ext cx="913446" cy="928608"/>
            <a:chOff x="6705286" y="2576276"/>
            <a:chExt cx="456723" cy="464304"/>
          </a:xfrm>
          <a:solidFill>
            <a:srgbClr val="92D050"/>
          </a:solidFill>
        </p:grpSpPr>
        <p:sp>
          <p:nvSpPr>
            <p:cNvPr id="315" name="Google Shape;6049;p86">
              <a:extLst>
                <a:ext uri="{FF2B5EF4-FFF2-40B4-BE49-F238E27FC236}">
                  <a16:creationId xmlns:a16="http://schemas.microsoft.com/office/drawing/2014/main" id="{B0C619B5-38C3-3179-D1F8-B9E09006A2FA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6050;p86">
              <a:extLst>
                <a:ext uri="{FF2B5EF4-FFF2-40B4-BE49-F238E27FC236}">
                  <a16:creationId xmlns:a16="http://schemas.microsoft.com/office/drawing/2014/main" id="{AF23ED6B-73FD-1162-5D8E-E31C1DADAD57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6051;p86">
              <a:extLst>
                <a:ext uri="{FF2B5EF4-FFF2-40B4-BE49-F238E27FC236}">
                  <a16:creationId xmlns:a16="http://schemas.microsoft.com/office/drawing/2014/main" id="{C9E8E756-06AD-8577-7AD4-0E5054F81B23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8" name="Google Shape;5717;p85">
            <a:extLst>
              <a:ext uri="{FF2B5EF4-FFF2-40B4-BE49-F238E27FC236}">
                <a16:creationId xmlns:a16="http://schemas.microsoft.com/office/drawing/2014/main" id="{8A9C7383-FBD6-770F-1177-CB19B5B1CB13}"/>
              </a:ext>
            </a:extLst>
          </p:cNvPr>
          <p:cNvGrpSpPr/>
          <p:nvPr/>
        </p:nvGrpSpPr>
        <p:grpSpPr>
          <a:xfrm>
            <a:off x="8347049" y="7530869"/>
            <a:ext cx="984754" cy="775868"/>
            <a:chOff x="5567836" y="3523548"/>
            <a:chExt cx="492377" cy="387934"/>
          </a:xfrm>
          <a:solidFill>
            <a:srgbClr val="92D050"/>
          </a:solidFill>
        </p:grpSpPr>
        <p:sp>
          <p:nvSpPr>
            <p:cNvPr id="319" name="Google Shape;5718;p85">
              <a:extLst>
                <a:ext uri="{FF2B5EF4-FFF2-40B4-BE49-F238E27FC236}">
                  <a16:creationId xmlns:a16="http://schemas.microsoft.com/office/drawing/2014/main" id="{1063E4E3-041B-6336-CDB1-D78E8ED3FAD9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5719;p85">
              <a:extLst>
                <a:ext uri="{FF2B5EF4-FFF2-40B4-BE49-F238E27FC236}">
                  <a16:creationId xmlns:a16="http://schemas.microsoft.com/office/drawing/2014/main" id="{CA9F7B59-101E-01E5-236B-5789A37E77DC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5720;p85">
              <a:extLst>
                <a:ext uri="{FF2B5EF4-FFF2-40B4-BE49-F238E27FC236}">
                  <a16:creationId xmlns:a16="http://schemas.microsoft.com/office/drawing/2014/main" id="{87A405DA-E39A-E5B2-5231-6E450F31FFCB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5721;p85">
              <a:extLst>
                <a:ext uri="{FF2B5EF4-FFF2-40B4-BE49-F238E27FC236}">
                  <a16:creationId xmlns:a16="http://schemas.microsoft.com/office/drawing/2014/main" id="{DB2ABC65-3B01-B4A5-D5E3-2F7881D45727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5722;p85">
              <a:extLst>
                <a:ext uri="{FF2B5EF4-FFF2-40B4-BE49-F238E27FC236}">
                  <a16:creationId xmlns:a16="http://schemas.microsoft.com/office/drawing/2014/main" id="{4458773E-1AD4-EED0-1ED1-494D60FE4966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4" name="Google Shape;5723;p85">
            <a:extLst>
              <a:ext uri="{FF2B5EF4-FFF2-40B4-BE49-F238E27FC236}">
                <a16:creationId xmlns:a16="http://schemas.microsoft.com/office/drawing/2014/main" id="{37429173-AF22-B8A8-A8F1-4A7F377AA7C2}"/>
              </a:ext>
            </a:extLst>
          </p:cNvPr>
          <p:cNvGrpSpPr/>
          <p:nvPr/>
        </p:nvGrpSpPr>
        <p:grpSpPr>
          <a:xfrm>
            <a:off x="3367278" y="5675464"/>
            <a:ext cx="1112916" cy="914746"/>
            <a:chOff x="3077952" y="2595844"/>
            <a:chExt cx="556458" cy="457373"/>
          </a:xfrm>
          <a:solidFill>
            <a:srgbClr val="92D050"/>
          </a:solidFill>
        </p:grpSpPr>
        <p:sp>
          <p:nvSpPr>
            <p:cNvPr id="325" name="Google Shape;5724;p85">
              <a:extLst>
                <a:ext uri="{FF2B5EF4-FFF2-40B4-BE49-F238E27FC236}">
                  <a16:creationId xmlns:a16="http://schemas.microsoft.com/office/drawing/2014/main" id="{8F05F0F5-F18E-ACCE-D9CD-82D6FCD033A5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5725;p85">
              <a:extLst>
                <a:ext uri="{FF2B5EF4-FFF2-40B4-BE49-F238E27FC236}">
                  <a16:creationId xmlns:a16="http://schemas.microsoft.com/office/drawing/2014/main" id="{0C9F352A-82A7-DC4F-F228-914DC0E70A22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5726;p85">
              <a:extLst>
                <a:ext uri="{FF2B5EF4-FFF2-40B4-BE49-F238E27FC236}">
                  <a16:creationId xmlns:a16="http://schemas.microsoft.com/office/drawing/2014/main" id="{90A752CD-1854-8CB8-04A7-612617BEBC91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5727;p85">
              <a:extLst>
                <a:ext uri="{FF2B5EF4-FFF2-40B4-BE49-F238E27FC236}">
                  <a16:creationId xmlns:a16="http://schemas.microsoft.com/office/drawing/2014/main" id="{FF4E6FEE-F5B2-9F4E-AB0C-7BD6BEC420C3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5728;p85">
              <a:extLst>
                <a:ext uri="{FF2B5EF4-FFF2-40B4-BE49-F238E27FC236}">
                  <a16:creationId xmlns:a16="http://schemas.microsoft.com/office/drawing/2014/main" id="{52644B50-0CE2-9252-7F88-21171672CC2A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5729;p85">
              <a:extLst>
                <a:ext uri="{FF2B5EF4-FFF2-40B4-BE49-F238E27FC236}">
                  <a16:creationId xmlns:a16="http://schemas.microsoft.com/office/drawing/2014/main" id="{B46210EC-843E-DB68-B2BF-4148BC25000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1" name="Text Placeholder 1">
            <a:extLst>
              <a:ext uri="{FF2B5EF4-FFF2-40B4-BE49-F238E27FC236}">
                <a16:creationId xmlns:a16="http://schemas.microsoft.com/office/drawing/2014/main" id="{DD4155DD-1DDA-08FC-CF7E-34D85C2E1EF5}"/>
              </a:ext>
            </a:extLst>
          </p:cNvPr>
          <p:cNvSpPr txBox="1">
            <a:spLocks/>
          </p:cNvSpPr>
          <p:nvPr/>
        </p:nvSpPr>
        <p:spPr>
          <a:xfrm>
            <a:off x="1514608" y="516477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47772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197;p70">
            <a:extLst>
              <a:ext uri="{FF2B5EF4-FFF2-40B4-BE49-F238E27FC236}">
                <a16:creationId xmlns:a16="http://schemas.microsoft.com/office/drawing/2014/main" id="{DF6D3311-0AE8-B171-5278-7486D63E295B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7" name="Google Shape;1198;p70">
            <a:extLst>
              <a:ext uri="{FF2B5EF4-FFF2-40B4-BE49-F238E27FC236}">
                <a16:creationId xmlns:a16="http://schemas.microsoft.com/office/drawing/2014/main" id="{425DD4EC-1FF6-772E-D25A-1130EF8BA5D0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8" name="Google Shape;1199;p70">
              <a:extLst>
                <a:ext uri="{FF2B5EF4-FFF2-40B4-BE49-F238E27FC236}">
                  <a16:creationId xmlns:a16="http://schemas.microsoft.com/office/drawing/2014/main" id="{59E1939C-ECC2-B0EE-A6BE-A7DC2789844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0;p70">
              <a:extLst>
                <a:ext uri="{FF2B5EF4-FFF2-40B4-BE49-F238E27FC236}">
                  <a16:creationId xmlns:a16="http://schemas.microsoft.com/office/drawing/2014/main" id="{F8912CA8-EB3E-C2B2-F17A-8C5395F41BC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oogle Shape;1201;p70">
            <a:extLst>
              <a:ext uri="{FF2B5EF4-FFF2-40B4-BE49-F238E27FC236}">
                <a16:creationId xmlns:a16="http://schemas.microsoft.com/office/drawing/2014/main" id="{EF7548F1-8443-7E33-39FB-8F3877D88E4F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1" name="Google Shape;1202;p70">
              <a:extLst>
                <a:ext uri="{FF2B5EF4-FFF2-40B4-BE49-F238E27FC236}">
                  <a16:creationId xmlns:a16="http://schemas.microsoft.com/office/drawing/2014/main" id="{2E136E80-2DFF-CD1D-DB8F-4239080C121E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3;p70">
              <a:extLst>
                <a:ext uri="{FF2B5EF4-FFF2-40B4-BE49-F238E27FC236}">
                  <a16:creationId xmlns:a16="http://schemas.microsoft.com/office/drawing/2014/main" id="{750ABEFC-3E69-2E7B-7B42-570C4F2E5870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4;p70">
              <a:extLst>
                <a:ext uri="{FF2B5EF4-FFF2-40B4-BE49-F238E27FC236}">
                  <a16:creationId xmlns:a16="http://schemas.microsoft.com/office/drawing/2014/main" id="{631F81C7-6FC7-FB50-16FF-918A5C3D219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5;p70">
              <a:extLst>
                <a:ext uri="{FF2B5EF4-FFF2-40B4-BE49-F238E27FC236}">
                  <a16:creationId xmlns:a16="http://schemas.microsoft.com/office/drawing/2014/main" id="{6392DE03-4CDC-47CD-83E7-5BA84921935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6;p70">
            <a:extLst>
              <a:ext uri="{FF2B5EF4-FFF2-40B4-BE49-F238E27FC236}">
                <a16:creationId xmlns:a16="http://schemas.microsoft.com/office/drawing/2014/main" id="{A932E17F-C948-2173-4256-C3522346E09B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6" name="Google Shape;1207;p70">
              <a:extLst>
                <a:ext uri="{FF2B5EF4-FFF2-40B4-BE49-F238E27FC236}">
                  <a16:creationId xmlns:a16="http://schemas.microsoft.com/office/drawing/2014/main" id="{E615C966-9875-F84F-C152-6328A6EF999D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8;p70">
              <a:extLst>
                <a:ext uri="{FF2B5EF4-FFF2-40B4-BE49-F238E27FC236}">
                  <a16:creationId xmlns:a16="http://schemas.microsoft.com/office/drawing/2014/main" id="{36EF7135-589D-B71D-9D19-EE36731C6B1A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09;p70">
            <a:extLst>
              <a:ext uri="{FF2B5EF4-FFF2-40B4-BE49-F238E27FC236}">
                <a16:creationId xmlns:a16="http://schemas.microsoft.com/office/drawing/2014/main" id="{9550A707-2ABA-7D3A-13EF-DFCAD98E14FE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1" name="Google Shape;1210;p70">
              <a:extLst>
                <a:ext uri="{FF2B5EF4-FFF2-40B4-BE49-F238E27FC236}">
                  <a16:creationId xmlns:a16="http://schemas.microsoft.com/office/drawing/2014/main" id="{C939761F-9704-924B-5783-55525C9DDFD5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1;p70">
              <a:extLst>
                <a:ext uri="{FF2B5EF4-FFF2-40B4-BE49-F238E27FC236}">
                  <a16:creationId xmlns:a16="http://schemas.microsoft.com/office/drawing/2014/main" id="{050C8D6D-F844-CD86-B4DE-FB8E8F4C92A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2;p70">
              <a:extLst>
                <a:ext uri="{FF2B5EF4-FFF2-40B4-BE49-F238E27FC236}">
                  <a16:creationId xmlns:a16="http://schemas.microsoft.com/office/drawing/2014/main" id="{7B0958D2-B70A-3ED6-1126-11FBE5BED1B5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3;p70">
            <a:extLst>
              <a:ext uri="{FF2B5EF4-FFF2-40B4-BE49-F238E27FC236}">
                <a16:creationId xmlns:a16="http://schemas.microsoft.com/office/drawing/2014/main" id="{C6A712CD-CFB0-E566-5B36-F45A2C705D7A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5" name="Google Shape;1214;p70">
              <a:extLst>
                <a:ext uri="{FF2B5EF4-FFF2-40B4-BE49-F238E27FC236}">
                  <a16:creationId xmlns:a16="http://schemas.microsoft.com/office/drawing/2014/main" id="{3C7613CF-89E3-09DB-B1C7-F55C56758F9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5;p70">
              <a:extLst>
                <a:ext uri="{FF2B5EF4-FFF2-40B4-BE49-F238E27FC236}">
                  <a16:creationId xmlns:a16="http://schemas.microsoft.com/office/drawing/2014/main" id="{4E516AFC-7D69-07E5-C6C0-717C17CAA9CE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16;p70">
            <a:extLst>
              <a:ext uri="{FF2B5EF4-FFF2-40B4-BE49-F238E27FC236}">
                <a16:creationId xmlns:a16="http://schemas.microsoft.com/office/drawing/2014/main" id="{63CBA74C-0858-66D8-9084-95D4F62B5ACB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8" name="Google Shape;1217;p70">
              <a:extLst>
                <a:ext uri="{FF2B5EF4-FFF2-40B4-BE49-F238E27FC236}">
                  <a16:creationId xmlns:a16="http://schemas.microsoft.com/office/drawing/2014/main" id="{A67F1F59-6D5B-B574-875B-774AB1871970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8;p70">
              <a:extLst>
                <a:ext uri="{FF2B5EF4-FFF2-40B4-BE49-F238E27FC236}">
                  <a16:creationId xmlns:a16="http://schemas.microsoft.com/office/drawing/2014/main" id="{EAC75E60-A674-A02F-64D4-6BA46CA449BD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19;p70">
              <a:extLst>
                <a:ext uri="{FF2B5EF4-FFF2-40B4-BE49-F238E27FC236}">
                  <a16:creationId xmlns:a16="http://schemas.microsoft.com/office/drawing/2014/main" id="{B91CAE80-E7F9-B4FB-ED28-590EA01959AD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0;p70">
              <a:extLst>
                <a:ext uri="{FF2B5EF4-FFF2-40B4-BE49-F238E27FC236}">
                  <a16:creationId xmlns:a16="http://schemas.microsoft.com/office/drawing/2014/main" id="{1B9B2A45-292C-1ED6-541A-4C1576A98243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1;p70">
            <a:extLst>
              <a:ext uri="{FF2B5EF4-FFF2-40B4-BE49-F238E27FC236}">
                <a16:creationId xmlns:a16="http://schemas.microsoft.com/office/drawing/2014/main" id="{EDC2935C-9091-3010-1501-89B95E9942DA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3" name="Google Shape;1222;p70">
              <a:extLst>
                <a:ext uri="{FF2B5EF4-FFF2-40B4-BE49-F238E27FC236}">
                  <a16:creationId xmlns:a16="http://schemas.microsoft.com/office/drawing/2014/main" id="{4929419D-DBA7-4605-D583-8FA80229F29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3;p70">
              <a:extLst>
                <a:ext uri="{FF2B5EF4-FFF2-40B4-BE49-F238E27FC236}">
                  <a16:creationId xmlns:a16="http://schemas.microsoft.com/office/drawing/2014/main" id="{8BD8DA92-56D8-7BDC-3C91-E14DF3AD1B47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4;p70">
              <a:extLst>
                <a:ext uri="{FF2B5EF4-FFF2-40B4-BE49-F238E27FC236}">
                  <a16:creationId xmlns:a16="http://schemas.microsoft.com/office/drawing/2014/main" id="{CE272CAD-E3F7-DDB9-84A1-EC1A8AC21656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5;p70">
              <a:extLst>
                <a:ext uri="{FF2B5EF4-FFF2-40B4-BE49-F238E27FC236}">
                  <a16:creationId xmlns:a16="http://schemas.microsoft.com/office/drawing/2014/main" id="{E6F627EE-AF03-60C6-F1BC-4CE14EEB52F3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6;p70">
            <a:extLst>
              <a:ext uri="{FF2B5EF4-FFF2-40B4-BE49-F238E27FC236}">
                <a16:creationId xmlns:a16="http://schemas.microsoft.com/office/drawing/2014/main" id="{E31AE622-2C7F-02BF-CEE0-E8C437118072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8" name="Google Shape;1227;p70">
              <a:extLst>
                <a:ext uri="{FF2B5EF4-FFF2-40B4-BE49-F238E27FC236}">
                  <a16:creationId xmlns:a16="http://schemas.microsoft.com/office/drawing/2014/main" id="{89ADCB44-FE04-1143-6C57-C92491B2B863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8;p70">
              <a:extLst>
                <a:ext uri="{FF2B5EF4-FFF2-40B4-BE49-F238E27FC236}">
                  <a16:creationId xmlns:a16="http://schemas.microsoft.com/office/drawing/2014/main" id="{DF20BF66-3BCF-5DAA-94A5-049C415DA1FC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9;p70">
              <a:extLst>
                <a:ext uri="{FF2B5EF4-FFF2-40B4-BE49-F238E27FC236}">
                  <a16:creationId xmlns:a16="http://schemas.microsoft.com/office/drawing/2014/main" id="{D4767DE7-7BBD-E60B-C49F-1B32D66E7EC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0;p70">
              <a:extLst>
                <a:ext uri="{FF2B5EF4-FFF2-40B4-BE49-F238E27FC236}">
                  <a16:creationId xmlns:a16="http://schemas.microsoft.com/office/drawing/2014/main" id="{E6C860B1-B830-E739-7631-2D482038542C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1;p70">
              <a:extLst>
                <a:ext uri="{FF2B5EF4-FFF2-40B4-BE49-F238E27FC236}">
                  <a16:creationId xmlns:a16="http://schemas.microsoft.com/office/drawing/2014/main" id="{F40D2C90-F0CB-A325-180C-62E4A46D1DBA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2;p70">
            <a:extLst>
              <a:ext uri="{FF2B5EF4-FFF2-40B4-BE49-F238E27FC236}">
                <a16:creationId xmlns:a16="http://schemas.microsoft.com/office/drawing/2014/main" id="{F238EE91-178C-72E4-FF7A-477ED282DD19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4" name="Google Shape;1233;p70">
              <a:extLst>
                <a:ext uri="{FF2B5EF4-FFF2-40B4-BE49-F238E27FC236}">
                  <a16:creationId xmlns:a16="http://schemas.microsoft.com/office/drawing/2014/main" id="{B9159D17-703C-F97E-9D8A-443075B7F76F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4;p70">
              <a:extLst>
                <a:ext uri="{FF2B5EF4-FFF2-40B4-BE49-F238E27FC236}">
                  <a16:creationId xmlns:a16="http://schemas.microsoft.com/office/drawing/2014/main" id="{17548263-7AFB-B6A5-B214-A79627A7DA6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5;p70">
              <a:extLst>
                <a:ext uri="{FF2B5EF4-FFF2-40B4-BE49-F238E27FC236}">
                  <a16:creationId xmlns:a16="http://schemas.microsoft.com/office/drawing/2014/main" id="{F7113B3A-5B32-B4E5-2F26-841065A348F6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6;p70">
              <a:extLst>
                <a:ext uri="{FF2B5EF4-FFF2-40B4-BE49-F238E27FC236}">
                  <a16:creationId xmlns:a16="http://schemas.microsoft.com/office/drawing/2014/main" id="{AB586157-BEEF-55D0-6F39-DE0E57B8CC6D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7;p70">
            <a:extLst>
              <a:ext uri="{FF2B5EF4-FFF2-40B4-BE49-F238E27FC236}">
                <a16:creationId xmlns:a16="http://schemas.microsoft.com/office/drawing/2014/main" id="{C6786DD3-6C91-57D8-EAC1-B1B8914E97FC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9" name="Google Shape;1238;p70">
              <a:extLst>
                <a:ext uri="{FF2B5EF4-FFF2-40B4-BE49-F238E27FC236}">
                  <a16:creationId xmlns:a16="http://schemas.microsoft.com/office/drawing/2014/main" id="{FF57422F-0A5C-05A8-7D15-D8B573C93807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9;p70">
              <a:extLst>
                <a:ext uri="{FF2B5EF4-FFF2-40B4-BE49-F238E27FC236}">
                  <a16:creationId xmlns:a16="http://schemas.microsoft.com/office/drawing/2014/main" id="{FA4DA19F-A5A9-D54E-D25E-AAD297323F1F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0;p70">
              <a:extLst>
                <a:ext uri="{FF2B5EF4-FFF2-40B4-BE49-F238E27FC236}">
                  <a16:creationId xmlns:a16="http://schemas.microsoft.com/office/drawing/2014/main" id="{8D63A1B1-642E-B438-7C25-71B5F3D5B241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41;p70">
            <a:extLst>
              <a:ext uri="{FF2B5EF4-FFF2-40B4-BE49-F238E27FC236}">
                <a16:creationId xmlns:a16="http://schemas.microsoft.com/office/drawing/2014/main" id="{2E159642-A5D2-3E3B-F02F-2EA1981887CD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3" name="Google Shape;1242;p70">
              <a:extLst>
                <a:ext uri="{FF2B5EF4-FFF2-40B4-BE49-F238E27FC236}">
                  <a16:creationId xmlns:a16="http://schemas.microsoft.com/office/drawing/2014/main" id="{4EB5D3ED-ED0D-2F1D-3721-50F35C3D8366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3;p70">
              <a:extLst>
                <a:ext uri="{FF2B5EF4-FFF2-40B4-BE49-F238E27FC236}">
                  <a16:creationId xmlns:a16="http://schemas.microsoft.com/office/drawing/2014/main" id="{63599109-83A3-9825-8E96-560D53B179CD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4;p70">
              <a:extLst>
                <a:ext uri="{FF2B5EF4-FFF2-40B4-BE49-F238E27FC236}">
                  <a16:creationId xmlns:a16="http://schemas.microsoft.com/office/drawing/2014/main" id="{950361E0-F0FE-BF71-221B-84339FD38626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5;p70">
              <a:extLst>
                <a:ext uri="{FF2B5EF4-FFF2-40B4-BE49-F238E27FC236}">
                  <a16:creationId xmlns:a16="http://schemas.microsoft.com/office/drawing/2014/main" id="{6A222A4F-BDB8-1CE7-2F2E-751276A5A6A3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6;p70">
              <a:extLst>
                <a:ext uri="{FF2B5EF4-FFF2-40B4-BE49-F238E27FC236}">
                  <a16:creationId xmlns:a16="http://schemas.microsoft.com/office/drawing/2014/main" id="{70ED9DAE-DA5F-8D42-3598-B1CD50A96366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7;p70">
              <a:extLst>
                <a:ext uri="{FF2B5EF4-FFF2-40B4-BE49-F238E27FC236}">
                  <a16:creationId xmlns:a16="http://schemas.microsoft.com/office/drawing/2014/main" id="{D955D6EE-4BE9-0CC5-820E-60C43E3EE21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8;p70">
            <a:extLst>
              <a:ext uri="{FF2B5EF4-FFF2-40B4-BE49-F238E27FC236}">
                <a16:creationId xmlns:a16="http://schemas.microsoft.com/office/drawing/2014/main" id="{0AF4BC11-246E-45C2-746F-7DE8C9C30CDB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0" name="Google Shape;1249;p70">
              <a:extLst>
                <a:ext uri="{FF2B5EF4-FFF2-40B4-BE49-F238E27FC236}">
                  <a16:creationId xmlns:a16="http://schemas.microsoft.com/office/drawing/2014/main" id="{B4894673-FF20-81DB-8AEF-BE3508134CF8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0;p70">
              <a:extLst>
                <a:ext uri="{FF2B5EF4-FFF2-40B4-BE49-F238E27FC236}">
                  <a16:creationId xmlns:a16="http://schemas.microsoft.com/office/drawing/2014/main" id="{E4B02247-9189-7C15-1A2C-F1821B52D7CE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1;p70">
              <a:extLst>
                <a:ext uri="{FF2B5EF4-FFF2-40B4-BE49-F238E27FC236}">
                  <a16:creationId xmlns:a16="http://schemas.microsoft.com/office/drawing/2014/main" id="{8E0392F5-5D7B-3C14-FAA3-D9B8D1780AAB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2;p70">
              <a:extLst>
                <a:ext uri="{FF2B5EF4-FFF2-40B4-BE49-F238E27FC236}">
                  <a16:creationId xmlns:a16="http://schemas.microsoft.com/office/drawing/2014/main" id="{ECC6A22C-F964-333B-764D-E00F4EE8D60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3;p70">
              <a:extLst>
                <a:ext uri="{FF2B5EF4-FFF2-40B4-BE49-F238E27FC236}">
                  <a16:creationId xmlns:a16="http://schemas.microsoft.com/office/drawing/2014/main" id="{BD8C748B-0F62-4ED7-AB52-EBA23297F4C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4;p70">
              <a:extLst>
                <a:ext uri="{FF2B5EF4-FFF2-40B4-BE49-F238E27FC236}">
                  <a16:creationId xmlns:a16="http://schemas.microsoft.com/office/drawing/2014/main" id="{13BC8572-EE9A-DD2B-3CA5-9AE6C870E321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5;p70">
              <a:extLst>
                <a:ext uri="{FF2B5EF4-FFF2-40B4-BE49-F238E27FC236}">
                  <a16:creationId xmlns:a16="http://schemas.microsoft.com/office/drawing/2014/main" id="{CED8D255-A09F-AD63-0F51-117865AE723F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56;p70">
            <a:extLst>
              <a:ext uri="{FF2B5EF4-FFF2-40B4-BE49-F238E27FC236}">
                <a16:creationId xmlns:a16="http://schemas.microsoft.com/office/drawing/2014/main" id="{F3B7B35C-2BBC-374A-C2A3-AB7A3FC78E30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8" name="Google Shape;1257;p70">
              <a:extLst>
                <a:ext uri="{FF2B5EF4-FFF2-40B4-BE49-F238E27FC236}">
                  <a16:creationId xmlns:a16="http://schemas.microsoft.com/office/drawing/2014/main" id="{AA54D1F7-98EE-4AF1-90C1-38C357F87A8D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8;p70">
              <a:extLst>
                <a:ext uri="{FF2B5EF4-FFF2-40B4-BE49-F238E27FC236}">
                  <a16:creationId xmlns:a16="http://schemas.microsoft.com/office/drawing/2014/main" id="{6C1A8907-B14F-1757-2797-4FE4F3C86FC6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9;p70">
              <a:extLst>
                <a:ext uri="{FF2B5EF4-FFF2-40B4-BE49-F238E27FC236}">
                  <a16:creationId xmlns:a16="http://schemas.microsoft.com/office/drawing/2014/main" id="{4988B0BF-1FCA-0F5F-C27A-D20F52DF7798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0;p70">
              <a:extLst>
                <a:ext uri="{FF2B5EF4-FFF2-40B4-BE49-F238E27FC236}">
                  <a16:creationId xmlns:a16="http://schemas.microsoft.com/office/drawing/2014/main" id="{B4E2AE59-1DCA-6667-DC28-8BD629D07A0F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1;p70">
            <a:extLst>
              <a:ext uri="{FF2B5EF4-FFF2-40B4-BE49-F238E27FC236}">
                <a16:creationId xmlns:a16="http://schemas.microsoft.com/office/drawing/2014/main" id="{E50FBD8D-8E0D-7F68-3914-3EA9336ED708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3" name="Google Shape;1262;p70">
              <a:extLst>
                <a:ext uri="{FF2B5EF4-FFF2-40B4-BE49-F238E27FC236}">
                  <a16:creationId xmlns:a16="http://schemas.microsoft.com/office/drawing/2014/main" id="{E809B894-B725-28D9-F55C-3218F896D2E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3;p70">
              <a:extLst>
                <a:ext uri="{FF2B5EF4-FFF2-40B4-BE49-F238E27FC236}">
                  <a16:creationId xmlns:a16="http://schemas.microsoft.com/office/drawing/2014/main" id="{9BC0880A-59C9-EB9C-E971-FC3C5B489FBD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4;p70">
              <a:extLst>
                <a:ext uri="{FF2B5EF4-FFF2-40B4-BE49-F238E27FC236}">
                  <a16:creationId xmlns:a16="http://schemas.microsoft.com/office/drawing/2014/main" id="{E04013DE-7BC7-C6AD-0E93-894CB1CE0FE3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5;p70">
            <a:extLst>
              <a:ext uri="{FF2B5EF4-FFF2-40B4-BE49-F238E27FC236}">
                <a16:creationId xmlns:a16="http://schemas.microsoft.com/office/drawing/2014/main" id="{012A545F-DCA8-7D57-2069-5B4ED06E7976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7" name="Google Shape;1266;p70">
              <a:extLst>
                <a:ext uri="{FF2B5EF4-FFF2-40B4-BE49-F238E27FC236}">
                  <a16:creationId xmlns:a16="http://schemas.microsoft.com/office/drawing/2014/main" id="{0E0D3C80-1CF7-0450-75A0-0EB12E4D2410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7;p70">
              <a:extLst>
                <a:ext uri="{FF2B5EF4-FFF2-40B4-BE49-F238E27FC236}">
                  <a16:creationId xmlns:a16="http://schemas.microsoft.com/office/drawing/2014/main" id="{9835B33C-59C0-3A32-B745-BB72ACA8C10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8;p70">
              <a:extLst>
                <a:ext uri="{FF2B5EF4-FFF2-40B4-BE49-F238E27FC236}">
                  <a16:creationId xmlns:a16="http://schemas.microsoft.com/office/drawing/2014/main" id="{55EFFE0F-24D8-6E34-C1F2-41CA270448F7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69;p70">
            <a:extLst>
              <a:ext uri="{FF2B5EF4-FFF2-40B4-BE49-F238E27FC236}">
                <a16:creationId xmlns:a16="http://schemas.microsoft.com/office/drawing/2014/main" id="{FA618F5F-B484-5694-8B91-2C0FBF96AE9A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1" name="Google Shape;1270;p70">
              <a:extLst>
                <a:ext uri="{FF2B5EF4-FFF2-40B4-BE49-F238E27FC236}">
                  <a16:creationId xmlns:a16="http://schemas.microsoft.com/office/drawing/2014/main" id="{7E38D50F-8087-4B7E-0F85-2A072663165E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1;p70">
              <a:extLst>
                <a:ext uri="{FF2B5EF4-FFF2-40B4-BE49-F238E27FC236}">
                  <a16:creationId xmlns:a16="http://schemas.microsoft.com/office/drawing/2014/main" id="{060E6784-94E8-82F8-01B1-50151944FC87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272;p70">
            <a:extLst>
              <a:ext uri="{FF2B5EF4-FFF2-40B4-BE49-F238E27FC236}">
                <a16:creationId xmlns:a16="http://schemas.microsoft.com/office/drawing/2014/main" id="{A539F752-7482-0A02-53D0-218F02F5A7E5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4" name="Google Shape;1273;p70">
            <a:extLst>
              <a:ext uri="{FF2B5EF4-FFF2-40B4-BE49-F238E27FC236}">
                <a16:creationId xmlns:a16="http://schemas.microsoft.com/office/drawing/2014/main" id="{FD4FC972-6543-82EF-7A3A-D6DFF1869733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5" name="Google Shape;1274;p70">
              <a:extLst>
                <a:ext uri="{FF2B5EF4-FFF2-40B4-BE49-F238E27FC236}">
                  <a16:creationId xmlns:a16="http://schemas.microsoft.com/office/drawing/2014/main" id="{41D8339D-D702-E7C7-7600-48FD25E5A144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5;p70">
              <a:extLst>
                <a:ext uri="{FF2B5EF4-FFF2-40B4-BE49-F238E27FC236}">
                  <a16:creationId xmlns:a16="http://schemas.microsoft.com/office/drawing/2014/main" id="{D9A441A5-93D3-624C-3948-E08B68B581A8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6;p70">
              <a:extLst>
                <a:ext uri="{FF2B5EF4-FFF2-40B4-BE49-F238E27FC236}">
                  <a16:creationId xmlns:a16="http://schemas.microsoft.com/office/drawing/2014/main" id="{ABBBBA3E-E9FE-B526-EF18-C6E8F34AED15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7;p70">
              <a:extLst>
                <a:ext uri="{FF2B5EF4-FFF2-40B4-BE49-F238E27FC236}">
                  <a16:creationId xmlns:a16="http://schemas.microsoft.com/office/drawing/2014/main" id="{483E6967-FFF3-E087-F9C5-C8EDD59682B8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78;p70">
            <a:extLst>
              <a:ext uri="{FF2B5EF4-FFF2-40B4-BE49-F238E27FC236}">
                <a16:creationId xmlns:a16="http://schemas.microsoft.com/office/drawing/2014/main" id="{EC8EBF9C-96FF-1726-EC3C-1E935469D48E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0" name="Google Shape;1279;p70">
              <a:extLst>
                <a:ext uri="{FF2B5EF4-FFF2-40B4-BE49-F238E27FC236}">
                  <a16:creationId xmlns:a16="http://schemas.microsoft.com/office/drawing/2014/main" id="{3C2DED2C-4EE0-2901-7DD6-9B8BC2132AE8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0;p70">
              <a:extLst>
                <a:ext uri="{FF2B5EF4-FFF2-40B4-BE49-F238E27FC236}">
                  <a16:creationId xmlns:a16="http://schemas.microsoft.com/office/drawing/2014/main" id="{C8E577CE-B17E-1673-037E-0A5FD124D6ED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281;p70">
            <a:extLst>
              <a:ext uri="{FF2B5EF4-FFF2-40B4-BE49-F238E27FC236}">
                <a16:creationId xmlns:a16="http://schemas.microsoft.com/office/drawing/2014/main" id="{866F2DF9-F11A-0BAE-F561-31E1F63E757B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3" name="Google Shape;1282;p70">
              <a:extLst>
                <a:ext uri="{FF2B5EF4-FFF2-40B4-BE49-F238E27FC236}">
                  <a16:creationId xmlns:a16="http://schemas.microsoft.com/office/drawing/2014/main" id="{3567E49F-4AF6-C173-A65F-A1D82C47803B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3;p70">
              <a:extLst>
                <a:ext uri="{FF2B5EF4-FFF2-40B4-BE49-F238E27FC236}">
                  <a16:creationId xmlns:a16="http://schemas.microsoft.com/office/drawing/2014/main" id="{2F46E232-1514-FBE7-CD30-89AE33C274A0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5" name="Google Shape;1284;p70" descr="Timeline background shape">
            <a:extLst>
              <a:ext uri="{FF2B5EF4-FFF2-40B4-BE49-F238E27FC236}">
                <a16:creationId xmlns:a16="http://schemas.microsoft.com/office/drawing/2014/main" id="{30DDDC07-401F-671B-BFB0-0383BBE3EEAB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6" name="Google Shape;1285;p70">
            <a:extLst>
              <a:ext uri="{FF2B5EF4-FFF2-40B4-BE49-F238E27FC236}">
                <a16:creationId xmlns:a16="http://schemas.microsoft.com/office/drawing/2014/main" id="{AE410FDF-DDE3-55BA-8E75-87FB9EF76BA7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7" name="Google Shape;1286;p70">
              <a:extLst>
                <a:ext uri="{FF2B5EF4-FFF2-40B4-BE49-F238E27FC236}">
                  <a16:creationId xmlns:a16="http://schemas.microsoft.com/office/drawing/2014/main" id="{67E73DE6-5D6D-18B1-BF72-8B01C618CF12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7;p70">
              <a:extLst>
                <a:ext uri="{FF2B5EF4-FFF2-40B4-BE49-F238E27FC236}">
                  <a16:creationId xmlns:a16="http://schemas.microsoft.com/office/drawing/2014/main" id="{130F3254-3E4E-93A4-0BBC-4E1B3F70E61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8;p70">
            <a:extLst>
              <a:ext uri="{FF2B5EF4-FFF2-40B4-BE49-F238E27FC236}">
                <a16:creationId xmlns:a16="http://schemas.microsoft.com/office/drawing/2014/main" id="{4C85E038-A88A-2B98-7F2C-F5451454F168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0" name="Google Shape;1289;p70">
              <a:extLst>
                <a:ext uri="{FF2B5EF4-FFF2-40B4-BE49-F238E27FC236}">
                  <a16:creationId xmlns:a16="http://schemas.microsoft.com/office/drawing/2014/main" id="{34EA8FBB-21D2-8E11-7B75-17C9B2A871E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0;p70">
              <a:extLst>
                <a:ext uri="{FF2B5EF4-FFF2-40B4-BE49-F238E27FC236}">
                  <a16:creationId xmlns:a16="http://schemas.microsoft.com/office/drawing/2014/main" id="{725D15A9-01C3-832B-B7B7-85D397C4335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1;p70">
            <a:extLst>
              <a:ext uri="{FF2B5EF4-FFF2-40B4-BE49-F238E27FC236}">
                <a16:creationId xmlns:a16="http://schemas.microsoft.com/office/drawing/2014/main" id="{841ACE90-2057-A0A0-C2C1-FD9D3A1E43C2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3" name="Google Shape;1292;p70">
              <a:extLst>
                <a:ext uri="{FF2B5EF4-FFF2-40B4-BE49-F238E27FC236}">
                  <a16:creationId xmlns:a16="http://schemas.microsoft.com/office/drawing/2014/main" id="{072EE4E4-5D13-6385-1613-DD977818EB8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3;p70">
              <a:extLst>
                <a:ext uri="{FF2B5EF4-FFF2-40B4-BE49-F238E27FC236}">
                  <a16:creationId xmlns:a16="http://schemas.microsoft.com/office/drawing/2014/main" id="{55E4EDEA-AAE3-0A9E-C5D8-270D237013C4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94;p70">
            <a:extLst>
              <a:ext uri="{FF2B5EF4-FFF2-40B4-BE49-F238E27FC236}">
                <a16:creationId xmlns:a16="http://schemas.microsoft.com/office/drawing/2014/main" id="{A6B115A3-AC28-8755-2AD6-EACEB05BDDE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6" name="Google Shape;1295;p70">
              <a:extLst>
                <a:ext uri="{FF2B5EF4-FFF2-40B4-BE49-F238E27FC236}">
                  <a16:creationId xmlns:a16="http://schemas.microsoft.com/office/drawing/2014/main" id="{A7EB5A2E-9057-31F3-5318-58FBA24C5D1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6;p70">
              <a:extLst>
                <a:ext uri="{FF2B5EF4-FFF2-40B4-BE49-F238E27FC236}">
                  <a16:creationId xmlns:a16="http://schemas.microsoft.com/office/drawing/2014/main" id="{925B768A-E59F-383D-B145-CE52857EC666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7;p70">
              <a:extLst>
                <a:ext uri="{FF2B5EF4-FFF2-40B4-BE49-F238E27FC236}">
                  <a16:creationId xmlns:a16="http://schemas.microsoft.com/office/drawing/2014/main" id="{01A11955-BFA3-51E0-C26D-F339525E110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8;p70">
              <a:extLst>
                <a:ext uri="{FF2B5EF4-FFF2-40B4-BE49-F238E27FC236}">
                  <a16:creationId xmlns:a16="http://schemas.microsoft.com/office/drawing/2014/main" id="{80425400-339F-E291-3D9E-99F8B5EF2217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9;p70">
              <a:extLst>
                <a:ext uri="{FF2B5EF4-FFF2-40B4-BE49-F238E27FC236}">
                  <a16:creationId xmlns:a16="http://schemas.microsoft.com/office/drawing/2014/main" id="{CBF4AC01-F4E7-7CD6-ED5F-1B8C0485FF1E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0;p70">
              <a:extLst>
                <a:ext uri="{FF2B5EF4-FFF2-40B4-BE49-F238E27FC236}">
                  <a16:creationId xmlns:a16="http://schemas.microsoft.com/office/drawing/2014/main" id="{336A2F6A-78DA-585F-FF97-15FAA7F693A6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1;p70">
              <a:extLst>
                <a:ext uri="{FF2B5EF4-FFF2-40B4-BE49-F238E27FC236}">
                  <a16:creationId xmlns:a16="http://schemas.microsoft.com/office/drawing/2014/main" id="{B805B4A7-967B-8401-B253-A75F4C07A1F5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2;p70">
              <a:extLst>
                <a:ext uri="{FF2B5EF4-FFF2-40B4-BE49-F238E27FC236}">
                  <a16:creationId xmlns:a16="http://schemas.microsoft.com/office/drawing/2014/main" id="{6085A024-26C3-61A7-0965-BF3D43F7CAA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303;p70">
            <a:extLst>
              <a:ext uri="{FF2B5EF4-FFF2-40B4-BE49-F238E27FC236}">
                <a16:creationId xmlns:a16="http://schemas.microsoft.com/office/drawing/2014/main" id="{2245530E-07EA-C30C-F534-F12CCCEF0DE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5" name="Google Shape;1304;p70">
              <a:extLst>
                <a:ext uri="{FF2B5EF4-FFF2-40B4-BE49-F238E27FC236}">
                  <a16:creationId xmlns:a16="http://schemas.microsoft.com/office/drawing/2014/main" id="{01DF97BE-E333-9684-31D7-77B1391E91B6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5;p70">
              <a:extLst>
                <a:ext uri="{FF2B5EF4-FFF2-40B4-BE49-F238E27FC236}">
                  <a16:creationId xmlns:a16="http://schemas.microsoft.com/office/drawing/2014/main" id="{76D7815C-5FFB-7F3C-A7EE-36A2A86BBE8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6;p70">
              <a:extLst>
                <a:ext uri="{FF2B5EF4-FFF2-40B4-BE49-F238E27FC236}">
                  <a16:creationId xmlns:a16="http://schemas.microsoft.com/office/drawing/2014/main" id="{BE94341F-E36F-BD08-51D0-19129240F98B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7;p70">
              <a:extLst>
                <a:ext uri="{FF2B5EF4-FFF2-40B4-BE49-F238E27FC236}">
                  <a16:creationId xmlns:a16="http://schemas.microsoft.com/office/drawing/2014/main" id="{5211C4C1-D203-D134-256F-7C6189212C92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8;p70">
              <a:extLst>
                <a:ext uri="{FF2B5EF4-FFF2-40B4-BE49-F238E27FC236}">
                  <a16:creationId xmlns:a16="http://schemas.microsoft.com/office/drawing/2014/main" id="{5F4AF909-FAB7-3AB6-A422-8AECB9863AD2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9;p70">
              <a:extLst>
                <a:ext uri="{FF2B5EF4-FFF2-40B4-BE49-F238E27FC236}">
                  <a16:creationId xmlns:a16="http://schemas.microsoft.com/office/drawing/2014/main" id="{F90494EC-8E49-C41D-4944-D51AD99894A7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0;p70">
              <a:extLst>
                <a:ext uri="{FF2B5EF4-FFF2-40B4-BE49-F238E27FC236}">
                  <a16:creationId xmlns:a16="http://schemas.microsoft.com/office/drawing/2014/main" id="{C437C751-B37F-51B2-F25E-DFDF1AAE295C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1;p70">
              <a:extLst>
                <a:ext uri="{FF2B5EF4-FFF2-40B4-BE49-F238E27FC236}">
                  <a16:creationId xmlns:a16="http://schemas.microsoft.com/office/drawing/2014/main" id="{DB4ECCB5-E159-2BE2-49AF-1CD532EB60E7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2;p70">
              <a:extLst>
                <a:ext uri="{FF2B5EF4-FFF2-40B4-BE49-F238E27FC236}">
                  <a16:creationId xmlns:a16="http://schemas.microsoft.com/office/drawing/2014/main" id="{770ABD9F-830A-75F4-5F25-3033A684669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3;p70">
              <a:extLst>
                <a:ext uri="{FF2B5EF4-FFF2-40B4-BE49-F238E27FC236}">
                  <a16:creationId xmlns:a16="http://schemas.microsoft.com/office/drawing/2014/main" id="{BC0BA8F6-21A9-F82B-6D3B-AE7D5C1F86FA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4;p70">
              <a:extLst>
                <a:ext uri="{FF2B5EF4-FFF2-40B4-BE49-F238E27FC236}">
                  <a16:creationId xmlns:a16="http://schemas.microsoft.com/office/drawing/2014/main" id="{E3A4ECE6-3BBF-0CF6-40C2-91684C44B702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5;p70">
              <a:extLst>
                <a:ext uri="{FF2B5EF4-FFF2-40B4-BE49-F238E27FC236}">
                  <a16:creationId xmlns:a16="http://schemas.microsoft.com/office/drawing/2014/main" id="{6E06C615-273C-F08B-1F31-5F72E1321D99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6;p70">
              <a:extLst>
                <a:ext uri="{FF2B5EF4-FFF2-40B4-BE49-F238E27FC236}">
                  <a16:creationId xmlns:a16="http://schemas.microsoft.com/office/drawing/2014/main" id="{7E66BB42-95AC-4AE7-CAAD-E99E024A82D2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7;p70">
              <a:extLst>
                <a:ext uri="{FF2B5EF4-FFF2-40B4-BE49-F238E27FC236}">
                  <a16:creationId xmlns:a16="http://schemas.microsoft.com/office/drawing/2014/main" id="{7EE16A7A-4738-9BD6-1F11-BAA8ACF2CC0A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8;p70">
              <a:extLst>
                <a:ext uri="{FF2B5EF4-FFF2-40B4-BE49-F238E27FC236}">
                  <a16:creationId xmlns:a16="http://schemas.microsoft.com/office/drawing/2014/main" id="{31C0C05E-A1B9-7DEC-3D85-7392F0577C1F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9;p70">
              <a:extLst>
                <a:ext uri="{FF2B5EF4-FFF2-40B4-BE49-F238E27FC236}">
                  <a16:creationId xmlns:a16="http://schemas.microsoft.com/office/drawing/2014/main" id="{FBF53186-71CA-408E-73CA-0B830CA5DDE2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0;p70">
              <a:extLst>
                <a:ext uri="{FF2B5EF4-FFF2-40B4-BE49-F238E27FC236}">
                  <a16:creationId xmlns:a16="http://schemas.microsoft.com/office/drawing/2014/main" id="{6705AEFE-5EA8-8EC7-D0BF-9A71CBCDCFD0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1;p70">
              <a:extLst>
                <a:ext uri="{FF2B5EF4-FFF2-40B4-BE49-F238E27FC236}">
                  <a16:creationId xmlns:a16="http://schemas.microsoft.com/office/drawing/2014/main" id="{6D1E19AA-06E9-E73B-E3E4-326DAED4F09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2;p70">
              <a:extLst>
                <a:ext uri="{FF2B5EF4-FFF2-40B4-BE49-F238E27FC236}">
                  <a16:creationId xmlns:a16="http://schemas.microsoft.com/office/drawing/2014/main" id="{3A5E7218-533E-9830-609B-09D107EEE12B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3;p70">
              <a:extLst>
                <a:ext uri="{FF2B5EF4-FFF2-40B4-BE49-F238E27FC236}">
                  <a16:creationId xmlns:a16="http://schemas.microsoft.com/office/drawing/2014/main" id="{22298DA0-E427-A0D9-D470-E60BEB98517E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4;p70">
              <a:extLst>
                <a:ext uri="{FF2B5EF4-FFF2-40B4-BE49-F238E27FC236}">
                  <a16:creationId xmlns:a16="http://schemas.microsoft.com/office/drawing/2014/main" id="{D27AC0B2-3475-5B24-589D-DF40A4BACB1C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25;p70">
            <a:extLst>
              <a:ext uri="{FF2B5EF4-FFF2-40B4-BE49-F238E27FC236}">
                <a16:creationId xmlns:a16="http://schemas.microsoft.com/office/drawing/2014/main" id="{EF613220-12DB-B368-2984-3A8674D58A13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7" name="Google Shape;1326;p70">
              <a:extLst>
                <a:ext uri="{FF2B5EF4-FFF2-40B4-BE49-F238E27FC236}">
                  <a16:creationId xmlns:a16="http://schemas.microsoft.com/office/drawing/2014/main" id="{90A7B895-8736-16BE-56C2-0B08D9F24AF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7;p70">
              <a:extLst>
                <a:ext uri="{FF2B5EF4-FFF2-40B4-BE49-F238E27FC236}">
                  <a16:creationId xmlns:a16="http://schemas.microsoft.com/office/drawing/2014/main" id="{A2FFB95D-6C77-14F2-5253-785C6B0AB7B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8;p70">
              <a:extLst>
                <a:ext uri="{FF2B5EF4-FFF2-40B4-BE49-F238E27FC236}">
                  <a16:creationId xmlns:a16="http://schemas.microsoft.com/office/drawing/2014/main" id="{731E3C9B-D0B7-B12C-D80F-D92943B4C9C3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9;p70">
              <a:extLst>
                <a:ext uri="{FF2B5EF4-FFF2-40B4-BE49-F238E27FC236}">
                  <a16:creationId xmlns:a16="http://schemas.microsoft.com/office/drawing/2014/main" id="{7362F9E8-1994-08CE-DAFA-EF75F03C21E3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30;p70">
            <a:extLst>
              <a:ext uri="{FF2B5EF4-FFF2-40B4-BE49-F238E27FC236}">
                <a16:creationId xmlns:a16="http://schemas.microsoft.com/office/drawing/2014/main" id="{F916ABF0-2024-80B7-3F35-04FFF283670B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2" name="Google Shape;1331;p70">
              <a:extLst>
                <a:ext uri="{FF2B5EF4-FFF2-40B4-BE49-F238E27FC236}">
                  <a16:creationId xmlns:a16="http://schemas.microsoft.com/office/drawing/2014/main" id="{A0F307A6-A621-0AA7-541B-E5C2719B2237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2;p70">
              <a:extLst>
                <a:ext uri="{FF2B5EF4-FFF2-40B4-BE49-F238E27FC236}">
                  <a16:creationId xmlns:a16="http://schemas.microsoft.com/office/drawing/2014/main" id="{74E14394-F1BD-1689-4BBB-1D8368049F2A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3;p70">
              <a:extLst>
                <a:ext uri="{FF2B5EF4-FFF2-40B4-BE49-F238E27FC236}">
                  <a16:creationId xmlns:a16="http://schemas.microsoft.com/office/drawing/2014/main" id="{C057641F-FBDF-30E7-0DB5-63975B45582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4;p70">
              <a:extLst>
                <a:ext uri="{FF2B5EF4-FFF2-40B4-BE49-F238E27FC236}">
                  <a16:creationId xmlns:a16="http://schemas.microsoft.com/office/drawing/2014/main" id="{0345E26E-958D-72A1-EEE8-28365551A69D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5;p70">
              <a:extLst>
                <a:ext uri="{FF2B5EF4-FFF2-40B4-BE49-F238E27FC236}">
                  <a16:creationId xmlns:a16="http://schemas.microsoft.com/office/drawing/2014/main" id="{7C510A4D-F839-E6C9-35AF-668AB75253C3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6;p70">
              <a:extLst>
                <a:ext uri="{FF2B5EF4-FFF2-40B4-BE49-F238E27FC236}">
                  <a16:creationId xmlns:a16="http://schemas.microsoft.com/office/drawing/2014/main" id="{B3A49ED3-9DD3-CBFF-0C58-F248265515A5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7;p70">
              <a:extLst>
                <a:ext uri="{FF2B5EF4-FFF2-40B4-BE49-F238E27FC236}">
                  <a16:creationId xmlns:a16="http://schemas.microsoft.com/office/drawing/2014/main" id="{A00B8AB5-3F08-E84E-C04F-CDDFA27A832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8;p70">
              <a:extLst>
                <a:ext uri="{FF2B5EF4-FFF2-40B4-BE49-F238E27FC236}">
                  <a16:creationId xmlns:a16="http://schemas.microsoft.com/office/drawing/2014/main" id="{EB76470B-1B48-3BF9-F5A7-A60DB5652E04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9;p70">
              <a:extLst>
                <a:ext uri="{FF2B5EF4-FFF2-40B4-BE49-F238E27FC236}">
                  <a16:creationId xmlns:a16="http://schemas.microsoft.com/office/drawing/2014/main" id="{A99A2A0C-45EF-A341-CD15-CACFDEC2718F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0;p70">
              <a:extLst>
                <a:ext uri="{FF2B5EF4-FFF2-40B4-BE49-F238E27FC236}">
                  <a16:creationId xmlns:a16="http://schemas.microsoft.com/office/drawing/2014/main" id="{3E3AC85B-F081-9523-E396-35F6F77B5F9F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1;p70">
              <a:extLst>
                <a:ext uri="{FF2B5EF4-FFF2-40B4-BE49-F238E27FC236}">
                  <a16:creationId xmlns:a16="http://schemas.microsoft.com/office/drawing/2014/main" id="{8B569E9C-BA0B-850D-426A-57D0023A13A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2;p70">
              <a:extLst>
                <a:ext uri="{FF2B5EF4-FFF2-40B4-BE49-F238E27FC236}">
                  <a16:creationId xmlns:a16="http://schemas.microsoft.com/office/drawing/2014/main" id="{1C9ECB4F-38D7-8678-DF17-44F3972592C4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3;p70">
            <a:extLst>
              <a:ext uri="{FF2B5EF4-FFF2-40B4-BE49-F238E27FC236}">
                <a16:creationId xmlns:a16="http://schemas.microsoft.com/office/drawing/2014/main" id="{A1DD941F-6040-6FF2-CD54-324EFFF185C8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5" name="Google Shape;1344;p70">
              <a:extLst>
                <a:ext uri="{FF2B5EF4-FFF2-40B4-BE49-F238E27FC236}">
                  <a16:creationId xmlns:a16="http://schemas.microsoft.com/office/drawing/2014/main" id="{1BED4842-141B-5552-758C-2D63D54AB34D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5;p70">
              <a:extLst>
                <a:ext uri="{FF2B5EF4-FFF2-40B4-BE49-F238E27FC236}">
                  <a16:creationId xmlns:a16="http://schemas.microsoft.com/office/drawing/2014/main" id="{6DB74753-99A8-0B21-1D6E-CF164D6DAD3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346;p70">
            <a:extLst>
              <a:ext uri="{FF2B5EF4-FFF2-40B4-BE49-F238E27FC236}">
                <a16:creationId xmlns:a16="http://schemas.microsoft.com/office/drawing/2014/main" id="{CB858C57-3117-2CDC-94C4-1C4FD60AC4F6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8" name="Google Shape;1347;p70">
              <a:extLst>
                <a:ext uri="{FF2B5EF4-FFF2-40B4-BE49-F238E27FC236}">
                  <a16:creationId xmlns:a16="http://schemas.microsoft.com/office/drawing/2014/main" id="{43DFF2AC-C679-67E1-61DE-E296E6FEBDCE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8;p70">
              <a:extLst>
                <a:ext uri="{FF2B5EF4-FFF2-40B4-BE49-F238E27FC236}">
                  <a16:creationId xmlns:a16="http://schemas.microsoft.com/office/drawing/2014/main" id="{2A378D55-CBE1-B230-7D07-632F0179133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9;p70">
              <a:extLst>
                <a:ext uri="{FF2B5EF4-FFF2-40B4-BE49-F238E27FC236}">
                  <a16:creationId xmlns:a16="http://schemas.microsoft.com/office/drawing/2014/main" id="{F2523235-DE13-0703-48C2-515118CC5522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1" name="Google Shape;1350;p70">
            <a:extLst>
              <a:ext uri="{FF2B5EF4-FFF2-40B4-BE49-F238E27FC236}">
                <a16:creationId xmlns:a16="http://schemas.microsoft.com/office/drawing/2014/main" id="{31EC0ACA-CBEE-E3FC-D875-EC8E2F50784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1;p70">
            <a:extLst>
              <a:ext uri="{FF2B5EF4-FFF2-40B4-BE49-F238E27FC236}">
                <a16:creationId xmlns:a16="http://schemas.microsoft.com/office/drawing/2014/main" id="{AEACCE3F-F757-D012-5119-E5127F512DA7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3" name="Google Shape;1352;p70">
            <a:extLst>
              <a:ext uri="{FF2B5EF4-FFF2-40B4-BE49-F238E27FC236}">
                <a16:creationId xmlns:a16="http://schemas.microsoft.com/office/drawing/2014/main" id="{40C5F084-AE58-0E56-498B-8653CDF8BED6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4" name="Google Shape;1353;p70">
            <a:extLst>
              <a:ext uri="{FF2B5EF4-FFF2-40B4-BE49-F238E27FC236}">
                <a16:creationId xmlns:a16="http://schemas.microsoft.com/office/drawing/2014/main" id="{44C058D5-1352-3BB0-70D7-67ED2F73C4A5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5" name="Google Shape;1354;p70">
            <a:extLst>
              <a:ext uri="{FF2B5EF4-FFF2-40B4-BE49-F238E27FC236}">
                <a16:creationId xmlns:a16="http://schemas.microsoft.com/office/drawing/2014/main" id="{13590D37-E40B-2FBD-6A79-F6C1773835A9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6" name="Google Shape;1355;p70">
              <a:extLst>
                <a:ext uri="{FF2B5EF4-FFF2-40B4-BE49-F238E27FC236}">
                  <a16:creationId xmlns:a16="http://schemas.microsoft.com/office/drawing/2014/main" id="{2D70BD08-4682-9774-8BF8-B78778B904F5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6;p70">
              <a:extLst>
                <a:ext uri="{FF2B5EF4-FFF2-40B4-BE49-F238E27FC236}">
                  <a16:creationId xmlns:a16="http://schemas.microsoft.com/office/drawing/2014/main" id="{F6D817A2-620E-270B-1EA7-ECD47C5D4D36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57;p70">
            <a:extLst>
              <a:ext uri="{FF2B5EF4-FFF2-40B4-BE49-F238E27FC236}">
                <a16:creationId xmlns:a16="http://schemas.microsoft.com/office/drawing/2014/main" id="{D088BE99-7504-081C-9384-EB6660FB84F7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9" name="Google Shape;1358;p70">
              <a:extLst>
                <a:ext uri="{FF2B5EF4-FFF2-40B4-BE49-F238E27FC236}">
                  <a16:creationId xmlns:a16="http://schemas.microsoft.com/office/drawing/2014/main" id="{2618E03B-7426-4A11-DEF8-52872DD681E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59;p70">
              <a:extLst>
                <a:ext uri="{FF2B5EF4-FFF2-40B4-BE49-F238E27FC236}">
                  <a16:creationId xmlns:a16="http://schemas.microsoft.com/office/drawing/2014/main" id="{1F05694A-0CC3-99E8-3DF3-9C06B6862648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0;p70">
            <a:extLst>
              <a:ext uri="{FF2B5EF4-FFF2-40B4-BE49-F238E27FC236}">
                <a16:creationId xmlns:a16="http://schemas.microsoft.com/office/drawing/2014/main" id="{8F6CD6D2-53CA-1BFF-613E-309EBCF55B32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2" name="Google Shape;1361;p70">
              <a:extLst>
                <a:ext uri="{FF2B5EF4-FFF2-40B4-BE49-F238E27FC236}">
                  <a16:creationId xmlns:a16="http://schemas.microsoft.com/office/drawing/2014/main" id="{F036BF33-4AEE-608D-31AE-6B2C66B8161D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2;p70">
              <a:extLst>
                <a:ext uri="{FF2B5EF4-FFF2-40B4-BE49-F238E27FC236}">
                  <a16:creationId xmlns:a16="http://schemas.microsoft.com/office/drawing/2014/main" id="{A00C7AA3-C71B-314A-8039-812F1F9CAF0C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3;p70">
            <a:extLst>
              <a:ext uri="{FF2B5EF4-FFF2-40B4-BE49-F238E27FC236}">
                <a16:creationId xmlns:a16="http://schemas.microsoft.com/office/drawing/2014/main" id="{5AD807FE-C6C8-87F4-0431-04582413F03D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5" name="Google Shape;1364;p70">
              <a:extLst>
                <a:ext uri="{FF2B5EF4-FFF2-40B4-BE49-F238E27FC236}">
                  <a16:creationId xmlns:a16="http://schemas.microsoft.com/office/drawing/2014/main" id="{8469EBE4-3550-A137-6F45-5417CAD7B85E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5;p70">
              <a:extLst>
                <a:ext uri="{FF2B5EF4-FFF2-40B4-BE49-F238E27FC236}">
                  <a16:creationId xmlns:a16="http://schemas.microsoft.com/office/drawing/2014/main" id="{91BB38F2-DF97-C27A-B0CA-DACD72EC35D9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6;p70">
            <a:extLst>
              <a:ext uri="{FF2B5EF4-FFF2-40B4-BE49-F238E27FC236}">
                <a16:creationId xmlns:a16="http://schemas.microsoft.com/office/drawing/2014/main" id="{95F4DFEA-C5AB-CFDF-9767-610DA354BF50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8" name="Google Shape;1367;p70">
              <a:extLst>
                <a:ext uri="{FF2B5EF4-FFF2-40B4-BE49-F238E27FC236}">
                  <a16:creationId xmlns:a16="http://schemas.microsoft.com/office/drawing/2014/main" id="{80321FB1-B26C-8CA6-C5FF-5CFCC16A421A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68;p70">
              <a:extLst>
                <a:ext uri="{FF2B5EF4-FFF2-40B4-BE49-F238E27FC236}">
                  <a16:creationId xmlns:a16="http://schemas.microsoft.com/office/drawing/2014/main" id="{77D259D0-3ACF-DA8E-ABEB-E20268CFFAF5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69;p70">
            <a:extLst>
              <a:ext uri="{FF2B5EF4-FFF2-40B4-BE49-F238E27FC236}">
                <a16:creationId xmlns:a16="http://schemas.microsoft.com/office/drawing/2014/main" id="{DF296D18-670B-4B34-7E0A-010833B9B93A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1" name="Google Shape;1370;p70">
              <a:extLst>
                <a:ext uri="{FF2B5EF4-FFF2-40B4-BE49-F238E27FC236}">
                  <a16:creationId xmlns:a16="http://schemas.microsoft.com/office/drawing/2014/main" id="{BB5069E4-EC73-021F-76F5-AF334CA5B1D0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1;p70">
              <a:extLst>
                <a:ext uri="{FF2B5EF4-FFF2-40B4-BE49-F238E27FC236}">
                  <a16:creationId xmlns:a16="http://schemas.microsoft.com/office/drawing/2014/main" id="{93D22EB8-7120-7B22-DD55-F013CECB9C25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2;p70">
            <a:extLst>
              <a:ext uri="{FF2B5EF4-FFF2-40B4-BE49-F238E27FC236}">
                <a16:creationId xmlns:a16="http://schemas.microsoft.com/office/drawing/2014/main" id="{BF870B3A-7BD2-6627-C9B6-75FA1C079DC1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4" name="Google Shape;1373;p70">
              <a:extLst>
                <a:ext uri="{FF2B5EF4-FFF2-40B4-BE49-F238E27FC236}">
                  <a16:creationId xmlns:a16="http://schemas.microsoft.com/office/drawing/2014/main" id="{659957B0-96C6-A032-01AE-5854032BCCAE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4;p70">
              <a:extLst>
                <a:ext uri="{FF2B5EF4-FFF2-40B4-BE49-F238E27FC236}">
                  <a16:creationId xmlns:a16="http://schemas.microsoft.com/office/drawing/2014/main" id="{C0FECD94-E384-764F-BCDC-F638ED7F204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5;p70">
            <a:extLst>
              <a:ext uri="{FF2B5EF4-FFF2-40B4-BE49-F238E27FC236}">
                <a16:creationId xmlns:a16="http://schemas.microsoft.com/office/drawing/2014/main" id="{409662A2-39CB-2765-4569-3AFB2D60AF50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7" name="Google Shape;1376;p70">
              <a:extLst>
                <a:ext uri="{FF2B5EF4-FFF2-40B4-BE49-F238E27FC236}">
                  <a16:creationId xmlns:a16="http://schemas.microsoft.com/office/drawing/2014/main" id="{E91892F4-E991-B4EF-47F7-D2509BF9FA5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7;p70">
              <a:extLst>
                <a:ext uri="{FF2B5EF4-FFF2-40B4-BE49-F238E27FC236}">
                  <a16:creationId xmlns:a16="http://schemas.microsoft.com/office/drawing/2014/main" id="{8497AA3D-695B-11A1-8499-0A242676CE60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8;p70">
              <a:extLst>
                <a:ext uri="{FF2B5EF4-FFF2-40B4-BE49-F238E27FC236}">
                  <a16:creationId xmlns:a16="http://schemas.microsoft.com/office/drawing/2014/main" id="{8B8E4DD2-6C8A-9025-0A87-48097A8428E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9;p70">
            <a:extLst>
              <a:ext uri="{FF2B5EF4-FFF2-40B4-BE49-F238E27FC236}">
                <a16:creationId xmlns:a16="http://schemas.microsoft.com/office/drawing/2014/main" id="{424FE60C-33C0-7DC7-0832-D3467004782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1" name="Google Shape;1380;p70">
              <a:extLst>
                <a:ext uri="{FF2B5EF4-FFF2-40B4-BE49-F238E27FC236}">
                  <a16:creationId xmlns:a16="http://schemas.microsoft.com/office/drawing/2014/main" id="{12D63F6E-AF95-DFD7-E9DD-ADAADEB2910B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1;p70">
              <a:extLst>
                <a:ext uri="{FF2B5EF4-FFF2-40B4-BE49-F238E27FC236}">
                  <a16:creationId xmlns:a16="http://schemas.microsoft.com/office/drawing/2014/main" id="{339EB5D3-06E5-3B32-2AEF-09FBAB6A7BB7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2;p70">
              <a:extLst>
                <a:ext uri="{FF2B5EF4-FFF2-40B4-BE49-F238E27FC236}">
                  <a16:creationId xmlns:a16="http://schemas.microsoft.com/office/drawing/2014/main" id="{55012D28-DD24-1F32-0712-35FD69CD5C39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3;p70">
            <a:extLst>
              <a:ext uri="{FF2B5EF4-FFF2-40B4-BE49-F238E27FC236}">
                <a16:creationId xmlns:a16="http://schemas.microsoft.com/office/drawing/2014/main" id="{FAAEE1A0-3F9E-D274-5386-1539069BDCCE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5" name="Google Shape;1384;p70">
              <a:extLst>
                <a:ext uri="{FF2B5EF4-FFF2-40B4-BE49-F238E27FC236}">
                  <a16:creationId xmlns:a16="http://schemas.microsoft.com/office/drawing/2014/main" id="{A8669F1A-ED33-0035-3025-02A3117C1053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5;p70">
              <a:extLst>
                <a:ext uri="{FF2B5EF4-FFF2-40B4-BE49-F238E27FC236}">
                  <a16:creationId xmlns:a16="http://schemas.microsoft.com/office/drawing/2014/main" id="{E946C649-A85F-7EC7-D524-E3B32D45D4A7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6;p70">
              <a:extLst>
                <a:ext uri="{FF2B5EF4-FFF2-40B4-BE49-F238E27FC236}">
                  <a16:creationId xmlns:a16="http://schemas.microsoft.com/office/drawing/2014/main" id="{8C9E2881-D2E1-DBF3-06D0-EE1729A8405E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87;p70">
            <a:extLst>
              <a:ext uri="{FF2B5EF4-FFF2-40B4-BE49-F238E27FC236}">
                <a16:creationId xmlns:a16="http://schemas.microsoft.com/office/drawing/2014/main" id="{C9DBD5AC-D5A0-FC7B-01F1-F736FCEB79A6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9" name="Google Shape;1388;p70">
              <a:extLst>
                <a:ext uri="{FF2B5EF4-FFF2-40B4-BE49-F238E27FC236}">
                  <a16:creationId xmlns:a16="http://schemas.microsoft.com/office/drawing/2014/main" id="{38837B46-1DFB-22E9-9C63-EA6835DE8B22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9;p70">
              <a:extLst>
                <a:ext uri="{FF2B5EF4-FFF2-40B4-BE49-F238E27FC236}">
                  <a16:creationId xmlns:a16="http://schemas.microsoft.com/office/drawing/2014/main" id="{08E8B836-1EFB-AC6A-8514-8CBF9180F028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0;p70">
              <a:extLst>
                <a:ext uri="{FF2B5EF4-FFF2-40B4-BE49-F238E27FC236}">
                  <a16:creationId xmlns:a16="http://schemas.microsoft.com/office/drawing/2014/main" id="{B0CB5EB6-CB6B-3643-7723-1001470C3C4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391;p70">
            <a:extLst>
              <a:ext uri="{FF2B5EF4-FFF2-40B4-BE49-F238E27FC236}">
                <a16:creationId xmlns:a16="http://schemas.microsoft.com/office/drawing/2014/main" id="{286AB2FD-ECA1-71E5-58C4-60640700168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3" name="Google Shape;1392;p70">
              <a:extLst>
                <a:ext uri="{FF2B5EF4-FFF2-40B4-BE49-F238E27FC236}">
                  <a16:creationId xmlns:a16="http://schemas.microsoft.com/office/drawing/2014/main" id="{1C33174C-3AE8-C3EF-A486-ABF653748FF6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93;p70">
              <a:extLst>
                <a:ext uri="{FF2B5EF4-FFF2-40B4-BE49-F238E27FC236}">
                  <a16:creationId xmlns:a16="http://schemas.microsoft.com/office/drawing/2014/main" id="{6D8111C6-905B-9CA6-5081-19AF374A7912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5" name="Google Shape;1394;p70">
            <a:extLst>
              <a:ext uri="{FF2B5EF4-FFF2-40B4-BE49-F238E27FC236}">
                <a16:creationId xmlns:a16="http://schemas.microsoft.com/office/drawing/2014/main" id="{0DB24AB7-70A7-638A-40C8-987CCE3DFB85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5;p70">
            <a:extLst>
              <a:ext uri="{FF2B5EF4-FFF2-40B4-BE49-F238E27FC236}">
                <a16:creationId xmlns:a16="http://schemas.microsoft.com/office/drawing/2014/main" id="{0000264E-426A-A377-DD00-1229028CD51A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6;p70">
            <a:extLst>
              <a:ext uri="{FF2B5EF4-FFF2-40B4-BE49-F238E27FC236}">
                <a16:creationId xmlns:a16="http://schemas.microsoft.com/office/drawing/2014/main" id="{6503F2D9-F2C0-3CF8-BD7B-6D8AF83D96F6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7;p70">
            <a:extLst>
              <a:ext uri="{FF2B5EF4-FFF2-40B4-BE49-F238E27FC236}">
                <a16:creationId xmlns:a16="http://schemas.microsoft.com/office/drawing/2014/main" id="{5698D1E1-3683-69AD-178E-9FE901833D8B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8;p70">
            <a:extLst>
              <a:ext uri="{FF2B5EF4-FFF2-40B4-BE49-F238E27FC236}">
                <a16:creationId xmlns:a16="http://schemas.microsoft.com/office/drawing/2014/main" id="{070156F6-3EBB-1A01-1B07-104259A9E268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0" name="Google Shape;1399;p70">
            <a:extLst>
              <a:ext uri="{FF2B5EF4-FFF2-40B4-BE49-F238E27FC236}">
                <a16:creationId xmlns:a16="http://schemas.microsoft.com/office/drawing/2014/main" id="{F2FE05CB-20C0-7FDB-2049-E491C07610AB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1" name="Google Shape;1400;p70">
            <a:extLst>
              <a:ext uri="{FF2B5EF4-FFF2-40B4-BE49-F238E27FC236}">
                <a16:creationId xmlns:a16="http://schemas.microsoft.com/office/drawing/2014/main" id="{C611278B-B686-5652-61EE-77F33E04D581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2" name="Google Shape;1401;p70">
              <a:extLst>
                <a:ext uri="{FF2B5EF4-FFF2-40B4-BE49-F238E27FC236}">
                  <a16:creationId xmlns:a16="http://schemas.microsoft.com/office/drawing/2014/main" id="{EA1DE9D0-5987-246C-380C-5DD25C32445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2;p70">
              <a:extLst>
                <a:ext uri="{FF2B5EF4-FFF2-40B4-BE49-F238E27FC236}">
                  <a16:creationId xmlns:a16="http://schemas.microsoft.com/office/drawing/2014/main" id="{48C73107-43BB-0077-3A22-027DB049B5D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3;p70">
            <a:extLst>
              <a:ext uri="{FF2B5EF4-FFF2-40B4-BE49-F238E27FC236}">
                <a16:creationId xmlns:a16="http://schemas.microsoft.com/office/drawing/2014/main" id="{F1AB1870-DBAD-48A9-94AD-0E9ECD59CAB7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5" name="Google Shape;1404;p70">
              <a:extLst>
                <a:ext uri="{FF2B5EF4-FFF2-40B4-BE49-F238E27FC236}">
                  <a16:creationId xmlns:a16="http://schemas.microsoft.com/office/drawing/2014/main" id="{5100DD15-94BA-D39A-0AA7-DD07ACC90C4F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5;p70">
              <a:extLst>
                <a:ext uri="{FF2B5EF4-FFF2-40B4-BE49-F238E27FC236}">
                  <a16:creationId xmlns:a16="http://schemas.microsoft.com/office/drawing/2014/main" id="{93B11C85-F9E2-9F33-570F-8FE931330B57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406;p70">
            <a:extLst>
              <a:ext uri="{FF2B5EF4-FFF2-40B4-BE49-F238E27FC236}">
                <a16:creationId xmlns:a16="http://schemas.microsoft.com/office/drawing/2014/main" id="{3BFA834D-FDA8-54FD-B67E-C840EB84EB08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8" name="Google Shape;1407;p70">
              <a:extLst>
                <a:ext uri="{FF2B5EF4-FFF2-40B4-BE49-F238E27FC236}">
                  <a16:creationId xmlns:a16="http://schemas.microsoft.com/office/drawing/2014/main" id="{ADEBA388-0ACA-9095-2B0C-6B24470629D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08;p70">
              <a:extLst>
                <a:ext uri="{FF2B5EF4-FFF2-40B4-BE49-F238E27FC236}">
                  <a16:creationId xmlns:a16="http://schemas.microsoft.com/office/drawing/2014/main" id="{5D15A946-05E7-5AE0-7398-A845E20C4430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0" name="Google Shape;1409;p70">
            <a:extLst>
              <a:ext uri="{FF2B5EF4-FFF2-40B4-BE49-F238E27FC236}">
                <a16:creationId xmlns:a16="http://schemas.microsoft.com/office/drawing/2014/main" id="{48C8C0E2-2FDF-4653-191C-6BE443A80840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410;p70">
            <a:extLst>
              <a:ext uri="{FF2B5EF4-FFF2-40B4-BE49-F238E27FC236}">
                <a16:creationId xmlns:a16="http://schemas.microsoft.com/office/drawing/2014/main" id="{21CCEDAE-8987-3B20-675C-032806637DC6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2" name="Google Shape;1411;p70">
            <a:extLst>
              <a:ext uri="{FF2B5EF4-FFF2-40B4-BE49-F238E27FC236}">
                <a16:creationId xmlns:a16="http://schemas.microsoft.com/office/drawing/2014/main" id="{1A9B2E30-6272-AE60-F0D1-DA3AD60B15E9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3" name="Google Shape;1412;p70">
            <a:extLst>
              <a:ext uri="{FF2B5EF4-FFF2-40B4-BE49-F238E27FC236}">
                <a16:creationId xmlns:a16="http://schemas.microsoft.com/office/drawing/2014/main" id="{0CB0B8E2-3159-0BF6-C1DD-D6696DE474F2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4" name="Google Shape;1413;p70">
              <a:extLst>
                <a:ext uri="{FF2B5EF4-FFF2-40B4-BE49-F238E27FC236}">
                  <a16:creationId xmlns:a16="http://schemas.microsoft.com/office/drawing/2014/main" id="{3067C7B3-D99F-BDC4-25C5-14707F29D57F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4;p70">
              <a:extLst>
                <a:ext uri="{FF2B5EF4-FFF2-40B4-BE49-F238E27FC236}">
                  <a16:creationId xmlns:a16="http://schemas.microsoft.com/office/drawing/2014/main" id="{4067C2AF-FD21-4A37-551A-7E8C06658ABF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5;p70">
              <a:extLst>
                <a:ext uri="{FF2B5EF4-FFF2-40B4-BE49-F238E27FC236}">
                  <a16:creationId xmlns:a16="http://schemas.microsoft.com/office/drawing/2014/main" id="{761716D9-F59A-AB8D-94A4-277121AF24D5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6;p70">
              <a:extLst>
                <a:ext uri="{FF2B5EF4-FFF2-40B4-BE49-F238E27FC236}">
                  <a16:creationId xmlns:a16="http://schemas.microsoft.com/office/drawing/2014/main" id="{D10EA208-5E9E-5762-0ECE-606472ECBDBA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7;p70">
              <a:extLst>
                <a:ext uri="{FF2B5EF4-FFF2-40B4-BE49-F238E27FC236}">
                  <a16:creationId xmlns:a16="http://schemas.microsoft.com/office/drawing/2014/main" id="{3FE90817-8302-95B5-17FE-26E67753860B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8;p70">
              <a:extLst>
                <a:ext uri="{FF2B5EF4-FFF2-40B4-BE49-F238E27FC236}">
                  <a16:creationId xmlns:a16="http://schemas.microsoft.com/office/drawing/2014/main" id="{F9CC12D3-7974-AD75-FE8D-6E3912856F42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9;p70">
              <a:extLst>
                <a:ext uri="{FF2B5EF4-FFF2-40B4-BE49-F238E27FC236}">
                  <a16:creationId xmlns:a16="http://schemas.microsoft.com/office/drawing/2014/main" id="{7A975E84-9577-495A-ECBD-6C881588E7BD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0;p70">
              <a:extLst>
                <a:ext uri="{FF2B5EF4-FFF2-40B4-BE49-F238E27FC236}">
                  <a16:creationId xmlns:a16="http://schemas.microsoft.com/office/drawing/2014/main" id="{880C191C-E283-7577-3086-00A3EE265DF0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1;p70">
              <a:extLst>
                <a:ext uri="{FF2B5EF4-FFF2-40B4-BE49-F238E27FC236}">
                  <a16:creationId xmlns:a16="http://schemas.microsoft.com/office/drawing/2014/main" id="{D83F0602-8B8F-DA85-4EFB-F18AB2DE6E0A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2;p70">
            <a:extLst>
              <a:ext uri="{FF2B5EF4-FFF2-40B4-BE49-F238E27FC236}">
                <a16:creationId xmlns:a16="http://schemas.microsoft.com/office/drawing/2014/main" id="{42D69470-48AB-79B5-EFCE-148793B09C20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4" name="Google Shape;1423;p70">
              <a:extLst>
                <a:ext uri="{FF2B5EF4-FFF2-40B4-BE49-F238E27FC236}">
                  <a16:creationId xmlns:a16="http://schemas.microsoft.com/office/drawing/2014/main" id="{6F246195-49FE-1E44-4931-B35C547C5200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4;p70">
              <a:extLst>
                <a:ext uri="{FF2B5EF4-FFF2-40B4-BE49-F238E27FC236}">
                  <a16:creationId xmlns:a16="http://schemas.microsoft.com/office/drawing/2014/main" id="{1EE6C4EB-D292-624D-321B-D9C8C034211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425;p70">
            <a:extLst>
              <a:ext uri="{FF2B5EF4-FFF2-40B4-BE49-F238E27FC236}">
                <a16:creationId xmlns:a16="http://schemas.microsoft.com/office/drawing/2014/main" id="{A7807986-488F-099E-C610-5BBBA0DE7C25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7" name="Google Shape;1426;p70">
              <a:extLst>
                <a:ext uri="{FF2B5EF4-FFF2-40B4-BE49-F238E27FC236}">
                  <a16:creationId xmlns:a16="http://schemas.microsoft.com/office/drawing/2014/main" id="{C804C62A-E1B2-CDE1-FF7B-2205C1E198B1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7;p70">
              <a:extLst>
                <a:ext uri="{FF2B5EF4-FFF2-40B4-BE49-F238E27FC236}">
                  <a16:creationId xmlns:a16="http://schemas.microsoft.com/office/drawing/2014/main" id="{B6624EA2-A55F-150E-5E35-0241EA7E1E5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8;p70">
              <a:extLst>
                <a:ext uri="{FF2B5EF4-FFF2-40B4-BE49-F238E27FC236}">
                  <a16:creationId xmlns:a16="http://schemas.microsoft.com/office/drawing/2014/main" id="{B4CC3D05-CF32-2F8A-7096-A5E2C4411078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9;p70">
              <a:extLst>
                <a:ext uri="{FF2B5EF4-FFF2-40B4-BE49-F238E27FC236}">
                  <a16:creationId xmlns:a16="http://schemas.microsoft.com/office/drawing/2014/main" id="{F9DC28C8-AEFD-E7AD-0934-FF0041090966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0;p70">
              <a:extLst>
                <a:ext uri="{FF2B5EF4-FFF2-40B4-BE49-F238E27FC236}">
                  <a16:creationId xmlns:a16="http://schemas.microsoft.com/office/drawing/2014/main" id="{EA3D8DA9-733B-FEB6-03AA-283A9D93C3AB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1;p70">
              <a:extLst>
                <a:ext uri="{FF2B5EF4-FFF2-40B4-BE49-F238E27FC236}">
                  <a16:creationId xmlns:a16="http://schemas.microsoft.com/office/drawing/2014/main" id="{EE44653D-EE35-4775-58B7-87E74CA3EC70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2;p70">
              <a:extLst>
                <a:ext uri="{FF2B5EF4-FFF2-40B4-BE49-F238E27FC236}">
                  <a16:creationId xmlns:a16="http://schemas.microsoft.com/office/drawing/2014/main" id="{643DB371-23EA-914C-F9CE-B7DB8E5BE0C6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3;p70">
              <a:extLst>
                <a:ext uri="{FF2B5EF4-FFF2-40B4-BE49-F238E27FC236}">
                  <a16:creationId xmlns:a16="http://schemas.microsoft.com/office/drawing/2014/main" id="{1E7350E4-AE95-51AE-2CB8-E3CDF6F0AD33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4;p70">
              <a:extLst>
                <a:ext uri="{FF2B5EF4-FFF2-40B4-BE49-F238E27FC236}">
                  <a16:creationId xmlns:a16="http://schemas.microsoft.com/office/drawing/2014/main" id="{B0C0E7EF-1C90-D41B-1702-F2C5E7E5DCEF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5;p70">
              <a:extLst>
                <a:ext uri="{FF2B5EF4-FFF2-40B4-BE49-F238E27FC236}">
                  <a16:creationId xmlns:a16="http://schemas.microsoft.com/office/drawing/2014/main" id="{8D033C11-D0C3-D0C8-C191-37A4AFD564B2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6;p70">
              <a:extLst>
                <a:ext uri="{FF2B5EF4-FFF2-40B4-BE49-F238E27FC236}">
                  <a16:creationId xmlns:a16="http://schemas.microsoft.com/office/drawing/2014/main" id="{D6ECD458-B715-2296-25C4-4AFFF9FDAF7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7;p70">
              <a:extLst>
                <a:ext uri="{FF2B5EF4-FFF2-40B4-BE49-F238E27FC236}">
                  <a16:creationId xmlns:a16="http://schemas.microsoft.com/office/drawing/2014/main" id="{51E34904-8787-AF1E-33A5-923D7FB65BD8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8;p70">
              <a:extLst>
                <a:ext uri="{FF2B5EF4-FFF2-40B4-BE49-F238E27FC236}">
                  <a16:creationId xmlns:a16="http://schemas.microsoft.com/office/drawing/2014/main" id="{6AB4313A-0C3A-6392-EC7A-852D784E667C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9;p70">
              <a:extLst>
                <a:ext uri="{FF2B5EF4-FFF2-40B4-BE49-F238E27FC236}">
                  <a16:creationId xmlns:a16="http://schemas.microsoft.com/office/drawing/2014/main" id="{B0083FC5-27D8-8C2F-1CA8-10212197EE23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0;p70">
              <a:extLst>
                <a:ext uri="{FF2B5EF4-FFF2-40B4-BE49-F238E27FC236}">
                  <a16:creationId xmlns:a16="http://schemas.microsoft.com/office/drawing/2014/main" id="{6A574A1D-8C89-0204-16D0-72A0098ADFEC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1;p70">
              <a:extLst>
                <a:ext uri="{FF2B5EF4-FFF2-40B4-BE49-F238E27FC236}">
                  <a16:creationId xmlns:a16="http://schemas.microsoft.com/office/drawing/2014/main" id="{581EB7A6-1527-1859-833E-4C0638B84DE5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2;p70">
              <a:extLst>
                <a:ext uri="{FF2B5EF4-FFF2-40B4-BE49-F238E27FC236}">
                  <a16:creationId xmlns:a16="http://schemas.microsoft.com/office/drawing/2014/main" id="{B939FC42-DD65-2D3C-C0F4-C73C43748799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3;p70">
              <a:extLst>
                <a:ext uri="{FF2B5EF4-FFF2-40B4-BE49-F238E27FC236}">
                  <a16:creationId xmlns:a16="http://schemas.microsoft.com/office/drawing/2014/main" id="{F4112D40-73B2-8FF8-BF2C-1952C7792CB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4;p70">
              <a:extLst>
                <a:ext uri="{FF2B5EF4-FFF2-40B4-BE49-F238E27FC236}">
                  <a16:creationId xmlns:a16="http://schemas.microsoft.com/office/drawing/2014/main" id="{BDAE42D8-F754-C371-E105-909A90BD1EAA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5;p70">
              <a:extLst>
                <a:ext uri="{FF2B5EF4-FFF2-40B4-BE49-F238E27FC236}">
                  <a16:creationId xmlns:a16="http://schemas.microsoft.com/office/drawing/2014/main" id="{A1930B9C-8D9D-014D-35F4-A435EF63A506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46;p70">
            <a:extLst>
              <a:ext uri="{FF2B5EF4-FFF2-40B4-BE49-F238E27FC236}">
                <a16:creationId xmlns:a16="http://schemas.microsoft.com/office/drawing/2014/main" id="{59250687-4FD7-FE12-D40E-B00A76AF570F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8" name="Google Shape;1447;p70">
              <a:extLst>
                <a:ext uri="{FF2B5EF4-FFF2-40B4-BE49-F238E27FC236}">
                  <a16:creationId xmlns:a16="http://schemas.microsoft.com/office/drawing/2014/main" id="{3F4E2D6F-08D4-FC39-3828-6DE93FA3415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8;p70">
              <a:extLst>
                <a:ext uri="{FF2B5EF4-FFF2-40B4-BE49-F238E27FC236}">
                  <a16:creationId xmlns:a16="http://schemas.microsoft.com/office/drawing/2014/main" id="{DAE7E64E-6A87-5B03-DE62-C9C9DFF84C70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9;p70">
              <a:extLst>
                <a:ext uri="{FF2B5EF4-FFF2-40B4-BE49-F238E27FC236}">
                  <a16:creationId xmlns:a16="http://schemas.microsoft.com/office/drawing/2014/main" id="{0BC53C3C-F74E-7174-84C2-868ED28A9608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0;p70">
              <a:extLst>
                <a:ext uri="{FF2B5EF4-FFF2-40B4-BE49-F238E27FC236}">
                  <a16:creationId xmlns:a16="http://schemas.microsoft.com/office/drawing/2014/main" id="{44B20B73-C19B-2F9E-FC51-052FCA8D406B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1;p70">
              <a:extLst>
                <a:ext uri="{FF2B5EF4-FFF2-40B4-BE49-F238E27FC236}">
                  <a16:creationId xmlns:a16="http://schemas.microsoft.com/office/drawing/2014/main" id="{BB99DD68-04C9-A3AD-656F-C2620ECA41B4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2;p70">
              <a:extLst>
                <a:ext uri="{FF2B5EF4-FFF2-40B4-BE49-F238E27FC236}">
                  <a16:creationId xmlns:a16="http://schemas.microsoft.com/office/drawing/2014/main" id="{05C34C31-8710-15F6-4926-9B3C18CE6001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3;p70">
              <a:extLst>
                <a:ext uri="{FF2B5EF4-FFF2-40B4-BE49-F238E27FC236}">
                  <a16:creationId xmlns:a16="http://schemas.microsoft.com/office/drawing/2014/main" id="{97ABD3D2-C28A-AFB9-B41B-08277C0F2948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4;p70">
              <a:extLst>
                <a:ext uri="{FF2B5EF4-FFF2-40B4-BE49-F238E27FC236}">
                  <a16:creationId xmlns:a16="http://schemas.microsoft.com/office/drawing/2014/main" id="{44CEA45B-FC0C-F0F7-BD46-BE95BF5E164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5;p70">
              <a:extLst>
                <a:ext uri="{FF2B5EF4-FFF2-40B4-BE49-F238E27FC236}">
                  <a16:creationId xmlns:a16="http://schemas.microsoft.com/office/drawing/2014/main" id="{5B44DF9F-6160-C0CF-BA50-92EAE08C79C9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6;p70">
              <a:extLst>
                <a:ext uri="{FF2B5EF4-FFF2-40B4-BE49-F238E27FC236}">
                  <a16:creationId xmlns:a16="http://schemas.microsoft.com/office/drawing/2014/main" id="{03FCB12C-6538-1109-2EC6-C10791C5A009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7;p70">
              <a:extLst>
                <a:ext uri="{FF2B5EF4-FFF2-40B4-BE49-F238E27FC236}">
                  <a16:creationId xmlns:a16="http://schemas.microsoft.com/office/drawing/2014/main" id="{3480AB0E-4852-2950-D991-13D63B3E73C1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8;p70">
              <a:extLst>
                <a:ext uri="{FF2B5EF4-FFF2-40B4-BE49-F238E27FC236}">
                  <a16:creationId xmlns:a16="http://schemas.microsoft.com/office/drawing/2014/main" id="{CA7E8F32-6AAA-1944-BFF7-8936E1DC5ED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9;p70">
              <a:extLst>
                <a:ext uri="{FF2B5EF4-FFF2-40B4-BE49-F238E27FC236}">
                  <a16:creationId xmlns:a16="http://schemas.microsoft.com/office/drawing/2014/main" id="{6899B8DE-DE37-CB64-5E6B-3CBD5752BFA7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0;p70">
              <a:extLst>
                <a:ext uri="{FF2B5EF4-FFF2-40B4-BE49-F238E27FC236}">
                  <a16:creationId xmlns:a16="http://schemas.microsoft.com/office/drawing/2014/main" id="{7BBD0717-9F6B-0E39-46D9-C88E683F4F8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1;p70">
              <a:extLst>
                <a:ext uri="{FF2B5EF4-FFF2-40B4-BE49-F238E27FC236}">
                  <a16:creationId xmlns:a16="http://schemas.microsoft.com/office/drawing/2014/main" id="{F8B8ABD2-B830-971B-4AC1-57923C0EA741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2;p70">
              <a:extLst>
                <a:ext uri="{FF2B5EF4-FFF2-40B4-BE49-F238E27FC236}">
                  <a16:creationId xmlns:a16="http://schemas.microsoft.com/office/drawing/2014/main" id="{55A36C5E-A079-EC27-3768-883502AE7950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3;p70">
              <a:extLst>
                <a:ext uri="{FF2B5EF4-FFF2-40B4-BE49-F238E27FC236}">
                  <a16:creationId xmlns:a16="http://schemas.microsoft.com/office/drawing/2014/main" id="{7C68124A-3C3F-A998-4881-9A5753B44DF7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4;p70">
              <a:extLst>
                <a:ext uri="{FF2B5EF4-FFF2-40B4-BE49-F238E27FC236}">
                  <a16:creationId xmlns:a16="http://schemas.microsoft.com/office/drawing/2014/main" id="{3F36A297-B8AB-01CF-D0D6-FD18CCD5F9E3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5;p70">
              <a:extLst>
                <a:ext uri="{FF2B5EF4-FFF2-40B4-BE49-F238E27FC236}">
                  <a16:creationId xmlns:a16="http://schemas.microsoft.com/office/drawing/2014/main" id="{6A4A59DF-E094-18F9-B448-B0971DD09D6D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6;p70">
              <a:extLst>
                <a:ext uri="{FF2B5EF4-FFF2-40B4-BE49-F238E27FC236}">
                  <a16:creationId xmlns:a16="http://schemas.microsoft.com/office/drawing/2014/main" id="{4D59AC5B-BA41-CB32-3F2E-157ACC124B47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7;p70">
              <a:extLst>
                <a:ext uri="{FF2B5EF4-FFF2-40B4-BE49-F238E27FC236}">
                  <a16:creationId xmlns:a16="http://schemas.microsoft.com/office/drawing/2014/main" id="{C615FF49-3152-6BCC-038E-8767B6A6F99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8;p70">
              <a:extLst>
                <a:ext uri="{FF2B5EF4-FFF2-40B4-BE49-F238E27FC236}">
                  <a16:creationId xmlns:a16="http://schemas.microsoft.com/office/drawing/2014/main" id="{79A3B9B2-8A7B-A8F2-ACB8-3BC5060BF7D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9;p70">
              <a:extLst>
                <a:ext uri="{FF2B5EF4-FFF2-40B4-BE49-F238E27FC236}">
                  <a16:creationId xmlns:a16="http://schemas.microsoft.com/office/drawing/2014/main" id="{77EC661C-08FC-6A98-D010-DD22F8DF01C2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0;p70">
              <a:extLst>
                <a:ext uri="{FF2B5EF4-FFF2-40B4-BE49-F238E27FC236}">
                  <a16:creationId xmlns:a16="http://schemas.microsoft.com/office/drawing/2014/main" id="{062F247F-734C-F062-F65D-C1D45BD97BD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1;p70">
              <a:extLst>
                <a:ext uri="{FF2B5EF4-FFF2-40B4-BE49-F238E27FC236}">
                  <a16:creationId xmlns:a16="http://schemas.microsoft.com/office/drawing/2014/main" id="{7A7C768F-D6E9-2EA8-8921-E3918B9F8C56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2;p70">
              <a:extLst>
                <a:ext uri="{FF2B5EF4-FFF2-40B4-BE49-F238E27FC236}">
                  <a16:creationId xmlns:a16="http://schemas.microsoft.com/office/drawing/2014/main" id="{C060ECCF-1354-F350-80A0-AEC79C344D3E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3;p70">
              <a:extLst>
                <a:ext uri="{FF2B5EF4-FFF2-40B4-BE49-F238E27FC236}">
                  <a16:creationId xmlns:a16="http://schemas.microsoft.com/office/drawing/2014/main" id="{79532EA0-B91E-C803-AFA9-3D9F24E0CE30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4;p70">
              <a:extLst>
                <a:ext uri="{FF2B5EF4-FFF2-40B4-BE49-F238E27FC236}">
                  <a16:creationId xmlns:a16="http://schemas.microsoft.com/office/drawing/2014/main" id="{75FB6975-A186-3D2D-3110-0C5512F546E8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5;p70">
              <a:extLst>
                <a:ext uri="{FF2B5EF4-FFF2-40B4-BE49-F238E27FC236}">
                  <a16:creationId xmlns:a16="http://schemas.microsoft.com/office/drawing/2014/main" id="{C9B1E642-D954-3AA7-B1BC-22A97D4FBB89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6;p70">
              <a:extLst>
                <a:ext uri="{FF2B5EF4-FFF2-40B4-BE49-F238E27FC236}">
                  <a16:creationId xmlns:a16="http://schemas.microsoft.com/office/drawing/2014/main" id="{A7C6F526-B889-E5D8-43F6-3DCA4931489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7;p70">
              <a:extLst>
                <a:ext uri="{FF2B5EF4-FFF2-40B4-BE49-F238E27FC236}">
                  <a16:creationId xmlns:a16="http://schemas.microsoft.com/office/drawing/2014/main" id="{29D89DDC-1751-6E12-8028-E78C58CC9D6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8;p70">
              <a:extLst>
                <a:ext uri="{FF2B5EF4-FFF2-40B4-BE49-F238E27FC236}">
                  <a16:creationId xmlns:a16="http://schemas.microsoft.com/office/drawing/2014/main" id="{4E031A8F-7A5E-48A3-8616-19966C6C45E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9;p70">
              <a:extLst>
                <a:ext uri="{FF2B5EF4-FFF2-40B4-BE49-F238E27FC236}">
                  <a16:creationId xmlns:a16="http://schemas.microsoft.com/office/drawing/2014/main" id="{37736C1F-9F73-D508-D71C-C2248C15B2F9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0;p70">
              <a:extLst>
                <a:ext uri="{FF2B5EF4-FFF2-40B4-BE49-F238E27FC236}">
                  <a16:creationId xmlns:a16="http://schemas.microsoft.com/office/drawing/2014/main" id="{2E07B39A-193D-D78E-A4DE-179F07036E8C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1;p70">
              <a:extLst>
                <a:ext uri="{FF2B5EF4-FFF2-40B4-BE49-F238E27FC236}">
                  <a16:creationId xmlns:a16="http://schemas.microsoft.com/office/drawing/2014/main" id="{6275F2AB-78B4-2C91-3E01-797FF363D342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2;p70">
              <a:extLst>
                <a:ext uri="{FF2B5EF4-FFF2-40B4-BE49-F238E27FC236}">
                  <a16:creationId xmlns:a16="http://schemas.microsoft.com/office/drawing/2014/main" id="{36AA85D0-D169-AF0A-D7AF-644C8332528E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3;p70">
              <a:extLst>
                <a:ext uri="{FF2B5EF4-FFF2-40B4-BE49-F238E27FC236}">
                  <a16:creationId xmlns:a16="http://schemas.microsoft.com/office/drawing/2014/main" id="{6FAAF687-19B9-49ED-BFEA-0D055382BA4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4;p70">
              <a:extLst>
                <a:ext uri="{FF2B5EF4-FFF2-40B4-BE49-F238E27FC236}">
                  <a16:creationId xmlns:a16="http://schemas.microsoft.com/office/drawing/2014/main" id="{81F79D62-7B4B-4E0E-FB8E-A4EE9265716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5;p70">
              <a:extLst>
                <a:ext uri="{FF2B5EF4-FFF2-40B4-BE49-F238E27FC236}">
                  <a16:creationId xmlns:a16="http://schemas.microsoft.com/office/drawing/2014/main" id="{2B28F956-2DB4-4554-5A0E-0B0E85DF28AE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6;p70">
              <a:extLst>
                <a:ext uri="{FF2B5EF4-FFF2-40B4-BE49-F238E27FC236}">
                  <a16:creationId xmlns:a16="http://schemas.microsoft.com/office/drawing/2014/main" id="{89AA7545-CE9D-8D55-E60B-931F76690154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7;p70">
              <a:extLst>
                <a:ext uri="{FF2B5EF4-FFF2-40B4-BE49-F238E27FC236}">
                  <a16:creationId xmlns:a16="http://schemas.microsoft.com/office/drawing/2014/main" id="{09AF2575-76A2-AA02-026C-A03E7376EB8A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8;p70">
              <a:extLst>
                <a:ext uri="{FF2B5EF4-FFF2-40B4-BE49-F238E27FC236}">
                  <a16:creationId xmlns:a16="http://schemas.microsoft.com/office/drawing/2014/main" id="{C42C0E79-8773-82C4-7B8E-0DC787618D8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9;p70">
              <a:extLst>
                <a:ext uri="{FF2B5EF4-FFF2-40B4-BE49-F238E27FC236}">
                  <a16:creationId xmlns:a16="http://schemas.microsoft.com/office/drawing/2014/main" id="{3FE7E523-3FB1-E157-2950-A2BEA02CBDA3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0;p70">
              <a:extLst>
                <a:ext uri="{FF2B5EF4-FFF2-40B4-BE49-F238E27FC236}">
                  <a16:creationId xmlns:a16="http://schemas.microsoft.com/office/drawing/2014/main" id="{CF8FC812-A418-A640-60FE-32603F3A614C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1;p70">
              <a:extLst>
                <a:ext uri="{FF2B5EF4-FFF2-40B4-BE49-F238E27FC236}">
                  <a16:creationId xmlns:a16="http://schemas.microsoft.com/office/drawing/2014/main" id="{831B34C2-6D99-6049-203A-4CB6B41923A5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2;p70">
              <a:extLst>
                <a:ext uri="{FF2B5EF4-FFF2-40B4-BE49-F238E27FC236}">
                  <a16:creationId xmlns:a16="http://schemas.microsoft.com/office/drawing/2014/main" id="{5FFCA69D-2E94-E96F-A913-1EA5C378F4F2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3;p70">
              <a:extLst>
                <a:ext uri="{FF2B5EF4-FFF2-40B4-BE49-F238E27FC236}">
                  <a16:creationId xmlns:a16="http://schemas.microsoft.com/office/drawing/2014/main" id="{4BEF62D7-C30E-7E98-A573-488CD17E504A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4;p70">
              <a:extLst>
                <a:ext uri="{FF2B5EF4-FFF2-40B4-BE49-F238E27FC236}">
                  <a16:creationId xmlns:a16="http://schemas.microsoft.com/office/drawing/2014/main" id="{A4A3EF23-BC6A-A420-F57E-CDE5F5D753E2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5;p70">
              <a:extLst>
                <a:ext uri="{FF2B5EF4-FFF2-40B4-BE49-F238E27FC236}">
                  <a16:creationId xmlns:a16="http://schemas.microsoft.com/office/drawing/2014/main" id="{03BAD7A0-79F5-65BA-10BF-06CAE0E9A9D5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6;p70">
              <a:extLst>
                <a:ext uri="{FF2B5EF4-FFF2-40B4-BE49-F238E27FC236}">
                  <a16:creationId xmlns:a16="http://schemas.microsoft.com/office/drawing/2014/main" id="{A31E12E4-5EAC-31CF-3033-4D5986B146EE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7;p70">
              <a:extLst>
                <a:ext uri="{FF2B5EF4-FFF2-40B4-BE49-F238E27FC236}">
                  <a16:creationId xmlns:a16="http://schemas.microsoft.com/office/drawing/2014/main" id="{EE5A6190-CF16-60C0-28B7-96D57E94FBE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8;p70">
              <a:extLst>
                <a:ext uri="{FF2B5EF4-FFF2-40B4-BE49-F238E27FC236}">
                  <a16:creationId xmlns:a16="http://schemas.microsoft.com/office/drawing/2014/main" id="{C8EEBE3C-03FC-A278-902C-8B21144A20B3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9;p70">
              <a:extLst>
                <a:ext uri="{FF2B5EF4-FFF2-40B4-BE49-F238E27FC236}">
                  <a16:creationId xmlns:a16="http://schemas.microsoft.com/office/drawing/2014/main" id="{419B3F5D-1DD3-1353-5CED-50D70D36CAC7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0;p70">
              <a:extLst>
                <a:ext uri="{FF2B5EF4-FFF2-40B4-BE49-F238E27FC236}">
                  <a16:creationId xmlns:a16="http://schemas.microsoft.com/office/drawing/2014/main" id="{A62EE1B7-9261-CC5D-3289-51214B71E3A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1;p70">
              <a:extLst>
                <a:ext uri="{FF2B5EF4-FFF2-40B4-BE49-F238E27FC236}">
                  <a16:creationId xmlns:a16="http://schemas.microsoft.com/office/drawing/2014/main" id="{AF343FA8-3D2B-DF35-47D8-21FC98135C80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2;p70">
              <a:extLst>
                <a:ext uri="{FF2B5EF4-FFF2-40B4-BE49-F238E27FC236}">
                  <a16:creationId xmlns:a16="http://schemas.microsoft.com/office/drawing/2014/main" id="{042C8C36-233F-C307-9A4F-3169D838546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3;p70">
              <a:extLst>
                <a:ext uri="{FF2B5EF4-FFF2-40B4-BE49-F238E27FC236}">
                  <a16:creationId xmlns:a16="http://schemas.microsoft.com/office/drawing/2014/main" id="{EA797048-9E12-7DF7-5363-70A7C36DE6B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4;p70">
              <a:extLst>
                <a:ext uri="{FF2B5EF4-FFF2-40B4-BE49-F238E27FC236}">
                  <a16:creationId xmlns:a16="http://schemas.microsoft.com/office/drawing/2014/main" id="{8C2F4E52-86E9-3021-5ADE-1EA48A93933A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5;p70">
              <a:extLst>
                <a:ext uri="{FF2B5EF4-FFF2-40B4-BE49-F238E27FC236}">
                  <a16:creationId xmlns:a16="http://schemas.microsoft.com/office/drawing/2014/main" id="{2D50CD09-EA19-AF5C-B91A-7062828AF0E6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6;p70">
              <a:extLst>
                <a:ext uri="{FF2B5EF4-FFF2-40B4-BE49-F238E27FC236}">
                  <a16:creationId xmlns:a16="http://schemas.microsoft.com/office/drawing/2014/main" id="{C0AC13AC-0EAF-5E05-0B18-D314D9F97CCD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7;p70">
              <a:extLst>
                <a:ext uri="{FF2B5EF4-FFF2-40B4-BE49-F238E27FC236}">
                  <a16:creationId xmlns:a16="http://schemas.microsoft.com/office/drawing/2014/main" id="{15032BD6-AFED-B437-27C4-4E0FD857C5C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8;p70">
              <a:extLst>
                <a:ext uri="{FF2B5EF4-FFF2-40B4-BE49-F238E27FC236}">
                  <a16:creationId xmlns:a16="http://schemas.microsoft.com/office/drawing/2014/main" id="{8FC0D697-439F-84AC-2AD2-C93B4A1850B5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9;p70">
              <a:extLst>
                <a:ext uri="{FF2B5EF4-FFF2-40B4-BE49-F238E27FC236}">
                  <a16:creationId xmlns:a16="http://schemas.microsoft.com/office/drawing/2014/main" id="{0CD9050E-01D1-D2DD-8479-48758DC7DB1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0;p70">
              <a:extLst>
                <a:ext uri="{FF2B5EF4-FFF2-40B4-BE49-F238E27FC236}">
                  <a16:creationId xmlns:a16="http://schemas.microsoft.com/office/drawing/2014/main" id="{36CED084-9904-CE17-9243-8ED44730D261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1;p70">
              <a:extLst>
                <a:ext uri="{FF2B5EF4-FFF2-40B4-BE49-F238E27FC236}">
                  <a16:creationId xmlns:a16="http://schemas.microsoft.com/office/drawing/2014/main" id="{C03AEDE7-620C-93C9-B90C-7B04373A065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2;p70">
              <a:extLst>
                <a:ext uri="{FF2B5EF4-FFF2-40B4-BE49-F238E27FC236}">
                  <a16:creationId xmlns:a16="http://schemas.microsoft.com/office/drawing/2014/main" id="{6CFFFFE1-3C6D-1E36-CAB0-61E9B1629404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3;p70">
              <a:extLst>
                <a:ext uri="{FF2B5EF4-FFF2-40B4-BE49-F238E27FC236}">
                  <a16:creationId xmlns:a16="http://schemas.microsoft.com/office/drawing/2014/main" id="{45394763-0450-063E-E150-B2669FB7E32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4;p70">
              <a:extLst>
                <a:ext uri="{FF2B5EF4-FFF2-40B4-BE49-F238E27FC236}">
                  <a16:creationId xmlns:a16="http://schemas.microsoft.com/office/drawing/2014/main" id="{60A4C419-E6C6-75C7-26CF-894D07F8626A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5;p70">
              <a:extLst>
                <a:ext uri="{FF2B5EF4-FFF2-40B4-BE49-F238E27FC236}">
                  <a16:creationId xmlns:a16="http://schemas.microsoft.com/office/drawing/2014/main" id="{0AA90551-872A-7E06-3BE8-3578966435D4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6;p70">
              <a:extLst>
                <a:ext uri="{FF2B5EF4-FFF2-40B4-BE49-F238E27FC236}">
                  <a16:creationId xmlns:a16="http://schemas.microsoft.com/office/drawing/2014/main" id="{5C114DF5-D2E3-86EA-A01E-639D2B64F7B2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7;p70">
              <a:extLst>
                <a:ext uri="{FF2B5EF4-FFF2-40B4-BE49-F238E27FC236}">
                  <a16:creationId xmlns:a16="http://schemas.microsoft.com/office/drawing/2014/main" id="{B982AEFF-8DE1-BB8F-DD1A-D4AEBF9223F1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8;p70">
              <a:extLst>
                <a:ext uri="{FF2B5EF4-FFF2-40B4-BE49-F238E27FC236}">
                  <a16:creationId xmlns:a16="http://schemas.microsoft.com/office/drawing/2014/main" id="{FBB2278D-F6D6-27EC-9519-9D247D56B434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9;p70">
              <a:extLst>
                <a:ext uri="{FF2B5EF4-FFF2-40B4-BE49-F238E27FC236}">
                  <a16:creationId xmlns:a16="http://schemas.microsoft.com/office/drawing/2014/main" id="{7B125DFB-0D22-C926-CAE5-3F90F75F1DF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0;p70">
              <a:extLst>
                <a:ext uri="{FF2B5EF4-FFF2-40B4-BE49-F238E27FC236}">
                  <a16:creationId xmlns:a16="http://schemas.microsoft.com/office/drawing/2014/main" id="{F3CF1329-EC99-663B-E78E-F783A068614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1;p70">
              <a:extLst>
                <a:ext uri="{FF2B5EF4-FFF2-40B4-BE49-F238E27FC236}">
                  <a16:creationId xmlns:a16="http://schemas.microsoft.com/office/drawing/2014/main" id="{5FB18DC6-F97F-AA12-8ABC-85628AD4136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2;p70">
              <a:extLst>
                <a:ext uri="{FF2B5EF4-FFF2-40B4-BE49-F238E27FC236}">
                  <a16:creationId xmlns:a16="http://schemas.microsoft.com/office/drawing/2014/main" id="{5261B75F-1DFD-9914-3768-809C06727BC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3;p70">
              <a:extLst>
                <a:ext uri="{FF2B5EF4-FFF2-40B4-BE49-F238E27FC236}">
                  <a16:creationId xmlns:a16="http://schemas.microsoft.com/office/drawing/2014/main" id="{079E3B90-5DF0-0882-80DC-D4DADC80B75E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4;p70">
              <a:extLst>
                <a:ext uri="{FF2B5EF4-FFF2-40B4-BE49-F238E27FC236}">
                  <a16:creationId xmlns:a16="http://schemas.microsoft.com/office/drawing/2014/main" id="{085678D1-7B49-CF85-B36E-47F4E972D867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6" name="Google Shape;1525;p70">
            <a:extLst>
              <a:ext uri="{FF2B5EF4-FFF2-40B4-BE49-F238E27FC236}">
                <a16:creationId xmlns:a16="http://schemas.microsoft.com/office/drawing/2014/main" id="{D3340943-F382-2391-72A9-FA2A1890D25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6;p70">
            <a:extLst>
              <a:ext uri="{FF2B5EF4-FFF2-40B4-BE49-F238E27FC236}">
                <a16:creationId xmlns:a16="http://schemas.microsoft.com/office/drawing/2014/main" id="{5B73DB46-9309-A1CF-0DC9-4A8352664E51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7;p70">
            <a:extLst>
              <a:ext uri="{FF2B5EF4-FFF2-40B4-BE49-F238E27FC236}">
                <a16:creationId xmlns:a16="http://schemas.microsoft.com/office/drawing/2014/main" id="{0E011FBA-F065-E62B-A1B3-991F6E857F5A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8;p70">
            <a:extLst>
              <a:ext uri="{FF2B5EF4-FFF2-40B4-BE49-F238E27FC236}">
                <a16:creationId xmlns:a16="http://schemas.microsoft.com/office/drawing/2014/main" id="{A16F52C4-7DD0-399A-FCDB-7A594E4F8FC1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0" name="Google Shape;1529;p70">
            <a:extLst>
              <a:ext uri="{FF2B5EF4-FFF2-40B4-BE49-F238E27FC236}">
                <a16:creationId xmlns:a16="http://schemas.microsoft.com/office/drawing/2014/main" id="{BCD966C1-31D6-6A15-88A5-5FB590CA40E4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8519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2249;p21">
            <a:extLst>
              <a:ext uri="{FF2B5EF4-FFF2-40B4-BE49-F238E27FC236}">
                <a16:creationId xmlns:a16="http://schemas.microsoft.com/office/drawing/2014/main" id="{FFE4F49F-E2E5-074A-C7BC-62C3E2F5CA78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250;p21">
            <a:extLst>
              <a:ext uri="{FF2B5EF4-FFF2-40B4-BE49-F238E27FC236}">
                <a16:creationId xmlns:a16="http://schemas.microsoft.com/office/drawing/2014/main" id="{66C37E0E-B0CE-FC88-B38D-1766A928911B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" name="Google Shape;12251;p21">
            <a:extLst>
              <a:ext uri="{FF2B5EF4-FFF2-40B4-BE49-F238E27FC236}">
                <a16:creationId xmlns:a16="http://schemas.microsoft.com/office/drawing/2014/main" id="{1BC925D3-9044-72A8-59FB-C2EEB8A515A0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252;p21">
            <a:extLst>
              <a:ext uri="{FF2B5EF4-FFF2-40B4-BE49-F238E27FC236}">
                <a16:creationId xmlns:a16="http://schemas.microsoft.com/office/drawing/2014/main" id="{EBE2B9DA-007B-FBF1-2D1A-88528E93828A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253;p21">
            <a:extLst>
              <a:ext uri="{FF2B5EF4-FFF2-40B4-BE49-F238E27FC236}">
                <a16:creationId xmlns:a16="http://schemas.microsoft.com/office/drawing/2014/main" id="{4B1432FD-D3A5-DE73-9EE3-93ECC396CE9D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" name="Google Shape;12254;p21">
            <a:extLst>
              <a:ext uri="{FF2B5EF4-FFF2-40B4-BE49-F238E27FC236}">
                <a16:creationId xmlns:a16="http://schemas.microsoft.com/office/drawing/2014/main" id="{1EA269ED-5B67-A22C-8EF9-E3A980CCFBBC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EA25EDAE-14C7-0513-B38E-C6C454883057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B1137055-FD4D-25A3-7DA6-F820A8F2A625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1240126B-2E7C-2F80-65CC-19D4DED3ABD8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096E3417-B2E3-BB20-0C38-2387BBAAF183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CC41F693-A531-F610-611B-55149E550EB9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779B9649-567F-93C8-660F-93944E46337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" name="Google Shape;12261;p21">
            <a:extLst>
              <a:ext uri="{FF2B5EF4-FFF2-40B4-BE49-F238E27FC236}">
                <a16:creationId xmlns:a16="http://schemas.microsoft.com/office/drawing/2014/main" id="{72A7003C-F85C-3278-DBD0-6CFBD332326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" name="Google Shape;12262;p21">
            <a:extLst>
              <a:ext uri="{FF2B5EF4-FFF2-40B4-BE49-F238E27FC236}">
                <a16:creationId xmlns:a16="http://schemas.microsoft.com/office/drawing/2014/main" id="{50CD7918-C05F-19BB-9B4D-1446E348ABC6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" name="Google Shape;12263;p21">
            <a:extLst>
              <a:ext uri="{FF2B5EF4-FFF2-40B4-BE49-F238E27FC236}">
                <a16:creationId xmlns:a16="http://schemas.microsoft.com/office/drawing/2014/main" id="{518A9E28-13F8-DA20-7462-93DAD55ED59C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" name="Google Shape;12264;p21">
            <a:extLst>
              <a:ext uri="{FF2B5EF4-FFF2-40B4-BE49-F238E27FC236}">
                <a16:creationId xmlns:a16="http://schemas.microsoft.com/office/drawing/2014/main" id="{4B48B11D-4A68-6B82-22CC-3C2BD0C6FE3C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" name="Google Shape;12265;p21">
            <a:extLst>
              <a:ext uri="{FF2B5EF4-FFF2-40B4-BE49-F238E27FC236}">
                <a16:creationId xmlns:a16="http://schemas.microsoft.com/office/drawing/2014/main" id="{D03467F0-35C1-A025-71C2-6A89C36272AF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5" name="Google Shape;12266;p21">
              <a:extLst>
                <a:ext uri="{FF2B5EF4-FFF2-40B4-BE49-F238E27FC236}">
                  <a16:creationId xmlns:a16="http://schemas.microsoft.com/office/drawing/2014/main" id="{155E8624-8897-B9AE-F0DA-E6B366E0827E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267;p21">
              <a:extLst>
                <a:ext uri="{FF2B5EF4-FFF2-40B4-BE49-F238E27FC236}">
                  <a16:creationId xmlns:a16="http://schemas.microsoft.com/office/drawing/2014/main" id="{19877414-611E-5D13-3D8F-7DCE307A511C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2268;p21">
              <a:extLst>
                <a:ext uri="{FF2B5EF4-FFF2-40B4-BE49-F238E27FC236}">
                  <a16:creationId xmlns:a16="http://schemas.microsoft.com/office/drawing/2014/main" id="{8F767337-DA6D-450E-9D3B-C86D070EECF3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" name="Google Shape;12269;p21">
            <a:extLst>
              <a:ext uri="{FF2B5EF4-FFF2-40B4-BE49-F238E27FC236}">
                <a16:creationId xmlns:a16="http://schemas.microsoft.com/office/drawing/2014/main" id="{9FB3C44A-900F-F8C9-69C1-22884F6984B0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9" name="Google Shape;12270;p21">
              <a:extLst>
                <a:ext uri="{FF2B5EF4-FFF2-40B4-BE49-F238E27FC236}">
                  <a16:creationId xmlns:a16="http://schemas.microsoft.com/office/drawing/2014/main" id="{B86C91ED-C4B2-6558-9F44-CB55C1A7680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2271;p21">
              <a:extLst>
                <a:ext uri="{FF2B5EF4-FFF2-40B4-BE49-F238E27FC236}">
                  <a16:creationId xmlns:a16="http://schemas.microsoft.com/office/drawing/2014/main" id="{0AE96B3A-AE65-C734-E3B9-5B2EBAC58162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272;p21">
              <a:extLst>
                <a:ext uri="{FF2B5EF4-FFF2-40B4-BE49-F238E27FC236}">
                  <a16:creationId xmlns:a16="http://schemas.microsoft.com/office/drawing/2014/main" id="{30D75707-0A96-E3EB-971E-4CA9BD8A391C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" name="Google Shape;12273;p21">
            <a:extLst>
              <a:ext uri="{FF2B5EF4-FFF2-40B4-BE49-F238E27FC236}">
                <a16:creationId xmlns:a16="http://schemas.microsoft.com/office/drawing/2014/main" id="{824BBB43-B31D-2603-CD10-21EB6990BCE6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3" name="Google Shape;12274;p21">
              <a:extLst>
                <a:ext uri="{FF2B5EF4-FFF2-40B4-BE49-F238E27FC236}">
                  <a16:creationId xmlns:a16="http://schemas.microsoft.com/office/drawing/2014/main" id="{6181A59A-48D9-8C2B-9D87-15DDA153FB34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2275;p21">
              <a:extLst>
                <a:ext uri="{FF2B5EF4-FFF2-40B4-BE49-F238E27FC236}">
                  <a16:creationId xmlns:a16="http://schemas.microsoft.com/office/drawing/2014/main" id="{A8A33ECA-084C-02A3-5D81-3DD2041AE5E6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" name="Google Shape;12276;p21">
              <a:extLst>
                <a:ext uri="{FF2B5EF4-FFF2-40B4-BE49-F238E27FC236}">
                  <a16:creationId xmlns:a16="http://schemas.microsoft.com/office/drawing/2014/main" id="{1AF9150B-B23F-B562-3847-000D075D0E27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6" name="Google Shape;12277;p21">
            <a:extLst>
              <a:ext uri="{FF2B5EF4-FFF2-40B4-BE49-F238E27FC236}">
                <a16:creationId xmlns:a16="http://schemas.microsoft.com/office/drawing/2014/main" id="{BEDE22F0-3B78-5F6F-4A9E-3510C9D375B3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7" name="Google Shape;12278;p21">
            <a:extLst>
              <a:ext uri="{FF2B5EF4-FFF2-40B4-BE49-F238E27FC236}">
                <a16:creationId xmlns:a16="http://schemas.microsoft.com/office/drawing/2014/main" id="{8C825D9D-F71B-0622-F641-80B0B8D0845D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8" name="Google Shape;12279;p21">
            <a:extLst>
              <a:ext uri="{FF2B5EF4-FFF2-40B4-BE49-F238E27FC236}">
                <a16:creationId xmlns:a16="http://schemas.microsoft.com/office/drawing/2014/main" id="{DF8246C8-074F-55DF-9AEE-26466AE68099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9" name="Google Shape;12280;p21">
              <a:extLst>
                <a:ext uri="{FF2B5EF4-FFF2-40B4-BE49-F238E27FC236}">
                  <a16:creationId xmlns:a16="http://schemas.microsoft.com/office/drawing/2014/main" id="{284AC696-7EB5-6F28-3679-99C9C4893BEB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" name="Google Shape;12281;p21">
              <a:extLst>
                <a:ext uri="{FF2B5EF4-FFF2-40B4-BE49-F238E27FC236}">
                  <a16:creationId xmlns:a16="http://schemas.microsoft.com/office/drawing/2014/main" id="{5286E49B-2B43-02BB-D8B1-574FEABA95E8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" name="Google Shape;12282;p21">
              <a:extLst>
                <a:ext uri="{FF2B5EF4-FFF2-40B4-BE49-F238E27FC236}">
                  <a16:creationId xmlns:a16="http://schemas.microsoft.com/office/drawing/2014/main" id="{AD0682BD-20C2-97A1-74BA-62A28A595175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42" name="Google Shape;12283;p21">
            <a:extLst>
              <a:ext uri="{FF2B5EF4-FFF2-40B4-BE49-F238E27FC236}">
                <a16:creationId xmlns:a16="http://schemas.microsoft.com/office/drawing/2014/main" id="{50D44D57-DC1E-68E1-77DC-C5E120BB91E3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3" name="Google Shape;12284;p21">
            <a:extLst>
              <a:ext uri="{FF2B5EF4-FFF2-40B4-BE49-F238E27FC236}">
                <a16:creationId xmlns:a16="http://schemas.microsoft.com/office/drawing/2014/main" id="{08CA3C42-B406-AA70-56DC-D8DBD3B69A32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4" name="Google Shape;12285;p21">
            <a:extLst>
              <a:ext uri="{FF2B5EF4-FFF2-40B4-BE49-F238E27FC236}">
                <a16:creationId xmlns:a16="http://schemas.microsoft.com/office/drawing/2014/main" id="{C797EAA8-3235-B354-E556-AEB8D722F60F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286;p21">
            <a:extLst>
              <a:ext uri="{FF2B5EF4-FFF2-40B4-BE49-F238E27FC236}">
                <a16:creationId xmlns:a16="http://schemas.microsoft.com/office/drawing/2014/main" id="{B40765A0-8E1D-5D40-C1C8-1DF158803D0F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6" name="Google Shape;12287;p21">
            <a:extLst>
              <a:ext uri="{FF2B5EF4-FFF2-40B4-BE49-F238E27FC236}">
                <a16:creationId xmlns:a16="http://schemas.microsoft.com/office/drawing/2014/main" id="{487B9D67-3A02-6C39-B459-72A3335E9C66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7" name="Google Shape;12288;p21">
            <a:extLst>
              <a:ext uri="{FF2B5EF4-FFF2-40B4-BE49-F238E27FC236}">
                <a16:creationId xmlns:a16="http://schemas.microsoft.com/office/drawing/2014/main" id="{2E970D15-4132-91B5-AAB6-362E8CAA199B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289;p21">
            <a:extLst>
              <a:ext uri="{FF2B5EF4-FFF2-40B4-BE49-F238E27FC236}">
                <a16:creationId xmlns:a16="http://schemas.microsoft.com/office/drawing/2014/main" id="{5AC8BBC6-813C-00C1-98B6-36A5793AF8C6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9" name="Google Shape;12290;p21">
            <a:extLst>
              <a:ext uri="{FF2B5EF4-FFF2-40B4-BE49-F238E27FC236}">
                <a16:creationId xmlns:a16="http://schemas.microsoft.com/office/drawing/2014/main" id="{DAFCDC7F-22D6-E8F0-F295-19487BDF614A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0" name="Google Shape;12291;p21">
            <a:extLst>
              <a:ext uri="{FF2B5EF4-FFF2-40B4-BE49-F238E27FC236}">
                <a16:creationId xmlns:a16="http://schemas.microsoft.com/office/drawing/2014/main" id="{9B26D766-0BE4-91B6-F162-05A3595D2971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1" name="Google Shape;12292;p21">
            <a:extLst>
              <a:ext uri="{FF2B5EF4-FFF2-40B4-BE49-F238E27FC236}">
                <a16:creationId xmlns:a16="http://schemas.microsoft.com/office/drawing/2014/main" id="{612EDF40-EC6A-C74B-149F-A4D8F0F3B0F8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2" name="Google Shape;12293;p21">
            <a:extLst>
              <a:ext uri="{FF2B5EF4-FFF2-40B4-BE49-F238E27FC236}">
                <a16:creationId xmlns:a16="http://schemas.microsoft.com/office/drawing/2014/main" id="{E2C2EF1F-5EB1-01C4-5025-EE6E78F8589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3" name="Google Shape;12294;p21">
            <a:extLst>
              <a:ext uri="{FF2B5EF4-FFF2-40B4-BE49-F238E27FC236}">
                <a16:creationId xmlns:a16="http://schemas.microsoft.com/office/drawing/2014/main" id="{12FFB992-A899-0358-CC1D-7FA82A381C1E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4" name="Google Shape;12295;p21">
            <a:extLst>
              <a:ext uri="{FF2B5EF4-FFF2-40B4-BE49-F238E27FC236}">
                <a16:creationId xmlns:a16="http://schemas.microsoft.com/office/drawing/2014/main" id="{BCFF1A4A-751E-6F43-886C-4A3781CA501F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5" name="Google Shape;12296;p21">
            <a:extLst>
              <a:ext uri="{FF2B5EF4-FFF2-40B4-BE49-F238E27FC236}">
                <a16:creationId xmlns:a16="http://schemas.microsoft.com/office/drawing/2014/main" id="{58C40967-C50C-4128-0A0B-8D2B70F0026D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6" name="Google Shape;12297;p21">
            <a:extLst>
              <a:ext uri="{FF2B5EF4-FFF2-40B4-BE49-F238E27FC236}">
                <a16:creationId xmlns:a16="http://schemas.microsoft.com/office/drawing/2014/main" id="{D14ACE3E-3E7B-A4F9-F265-5CD471ED8BBA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7" name="Google Shape;12298;p21">
            <a:extLst>
              <a:ext uri="{FF2B5EF4-FFF2-40B4-BE49-F238E27FC236}">
                <a16:creationId xmlns:a16="http://schemas.microsoft.com/office/drawing/2014/main" id="{58742402-BA75-C0EA-54F1-89A7131A945D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8" name="Google Shape;12299;p21">
            <a:extLst>
              <a:ext uri="{FF2B5EF4-FFF2-40B4-BE49-F238E27FC236}">
                <a16:creationId xmlns:a16="http://schemas.microsoft.com/office/drawing/2014/main" id="{3CE12A4D-9FAC-C063-04FE-5D5124B58CD8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9" name="Google Shape;12300;p21">
            <a:extLst>
              <a:ext uri="{FF2B5EF4-FFF2-40B4-BE49-F238E27FC236}">
                <a16:creationId xmlns:a16="http://schemas.microsoft.com/office/drawing/2014/main" id="{1D4C4094-63D2-44B4-9C71-F06B922C172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60" name="Google Shape;12301;p21">
            <a:extLst>
              <a:ext uri="{FF2B5EF4-FFF2-40B4-BE49-F238E27FC236}">
                <a16:creationId xmlns:a16="http://schemas.microsoft.com/office/drawing/2014/main" id="{90375C56-8416-CADD-C6E7-9C455E00BB85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2;p21">
            <a:extLst>
              <a:ext uri="{FF2B5EF4-FFF2-40B4-BE49-F238E27FC236}">
                <a16:creationId xmlns:a16="http://schemas.microsoft.com/office/drawing/2014/main" id="{1F8DF4E0-5F2C-7DF3-6820-66D804295CFC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3;p21">
            <a:extLst>
              <a:ext uri="{FF2B5EF4-FFF2-40B4-BE49-F238E27FC236}">
                <a16:creationId xmlns:a16="http://schemas.microsoft.com/office/drawing/2014/main" id="{BD44483A-1D2A-B9B5-F171-2F91DD828549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4;p21">
            <a:extLst>
              <a:ext uri="{FF2B5EF4-FFF2-40B4-BE49-F238E27FC236}">
                <a16:creationId xmlns:a16="http://schemas.microsoft.com/office/drawing/2014/main" id="{0AF8ED1F-D036-CBC9-2CC5-5FCFAD0174EF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5;p21">
            <a:extLst>
              <a:ext uri="{FF2B5EF4-FFF2-40B4-BE49-F238E27FC236}">
                <a16:creationId xmlns:a16="http://schemas.microsoft.com/office/drawing/2014/main" id="{A4E36260-824E-1930-4734-2EFFE2932BC8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6;p21">
            <a:extLst>
              <a:ext uri="{FF2B5EF4-FFF2-40B4-BE49-F238E27FC236}">
                <a16:creationId xmlns:a16="http://schemas.microsoft.com/office/drawing/2014/main" id="{E02B3FD2-78AF-35AF-BFCA-3469FA02B6D8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12307;p21">
            <a:extLst>
              <a:ext uri="{FF2B5EF4-FFF2-40B4-BE49-F238E27FC236}">
                <a16:creationId xmlns:a16="http://schemas.microsoft.com/office/drawing/2014/main" id="{A9E44E67-5D16-B0E5-6E53-A64BB26D4F83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7" name="Google Shape;12308;p21">
            <a:extLst>
              <a:ext uri="{FF2B5EF4-FFF2-40B4-BE49-F238E27FC236}">
                <a16:creationId xmlns:a16="http://schemas.microsoft.com/office/drawing/2014/main" id="{524779E4-922E-0B7C-C110-11DFF9178255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8" name="Google Shape;12309;p21">
            <a:extLst>
              <a:ext uri="{FF2B5EF4-FFF2-40B4-BE49-F238E27FC236}">
                <a16:creationId xmlns:a16="http://schemas.microsoft.com/office/drawing/2014/main" id="{6D2D6E6B-5639-3D05-18BF-867EC26F2376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9" name="Google Shape;12310;p21">
            <a:extLst>
              <a:ext uri="{FF2B5EF4-FFF2-40B4-BE49-F238E27FC236}">
                <a16:creationId xmlns:a16="http://schemas.microsoft.com/office/drawing/2014/main" id="{36CB6485-D81F-D720-2AF0-94EF40FAADA2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0" name="Google Shape;12311;p21">
            <a:extLst>
              <a:ext uri="{FF2B5EF4-FFF2-40B4-BE49-F238E27FC236}">
                <a16:creationId xmlns:a16="http://schemas.microsoft.com/office/drawing/2014/main" id="{6B035D81-4E2B-65C8-A76E-F8514C6EBE73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1" name="Google Shape;12312;p21">
            <a:extLst>
              <a:ext uri="{FF2B5EF4-FFF2-40B4-BE49-F238E27FC236}">
                <a16:creationId xmlns:a16="http://schemas.microsoft.com/office/drawing/2014/main" id="{035626CC-2487-9499-BB7C-6876B0874E84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2" name="Google Shape;12313;p21">
            <a:extLst>
              <a:ext uri="{FF2B5EF4-FFF2-40B4-BE49-F238E27FC236}">
                <a16:creationId xmlns:a16="http://schemas.microsoft.com/office/drawing/2014/main" id="{A7C6F980-B1C0-1894-C0F2-31C4EB15C50C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3" name="Google Shape;12314;p21">
            <a:extLst>
              <a:ext uri="{FF2B5EF4-FFF2-40B4-BE49-F238E27FC236}">
                <a16:creationId xmlns:a16="http://schemas.microsoft.com/office/drawing/2014/main" id="{F39CB245-1212-7394-8E34-71FD1EE39724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4" name="Google Shape;12315;p21">
            <a:extLst>
              <a:ext uri="{FF2B5EF4-FFF2-40B4-BE49-F238E27FC236}">
                <a16:creationId xmlns:a16="http://schemas.microsoft.com/office/drawing/2014/main" id="{BD9EBC71-D63B-49FA-0A8D-058C1938EA58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5" name="Google Shape;12316;p21">
            <a:extLst>
              <a:ext uri="{FF2B5EF4-FFF2-40B4-BE49-F238E27FC236}">
                <a16:creationId xmlns:a16="http://schemas.microsoft.com/office/drawing/2014/main" id="{EAFF5B9B-3A1E-E885-936D-F2AC520D4481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6" name="Google Shape;12317;p21">
            <a:extLst>
              <a:ext uri="{FF2B5EF4-FFF2-40B4-BE49-F238E27FC236}">
                <a16:creationId xmlns:a16="http://schemas.microsoft.com/office/drawing/2014/main" id="{F225E024-EADD-2759-7AFF-68AE2B5DA3F7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18;p21">
            <a:extLst>
              <a:ext uri="{FF2B5EF4-FFF2-40B4-BE49-F238E27FC236}">
                <a16:creationId xmlns:a16="http://schemas.microsoft.com/office/drawing/2014/main" id="{D9C0BC8A-7C90-E9AE-F35B-1DF2F6F92B4E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19;p21">
            <a:extLst>
              <a:ext uri="{FF2B5EF4-FFF2-40B4-BE49-F238E27FC236}">
                <a16:creationId xmlns:a16="http://schemas.microsoft.com/office/drawing/2014/main" id="{B0B85495-F302-8CB7-527C-57859DB1FC76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9" name="Google Shape;12320;p21">
            <a:extLst>
              <a:ext uri="{FF2B5EF4-FFF2-40B4-BE49-F238E27FC236}">
                <a16:creationId xmlns:a16="http://schemas.microsoft.com/office/drawing/2014/main" id="{8FD8F45B-FAFF-3A87-16EF-47621FF96085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0" name="Google Shape;12321;p21">
            <a:extLst>
              <a:ext uri="{FF2B5EF4-FFF2-40B4-BE49-F238E27FC236}">
                <a16:creationId xmlns:a16="http://schemas.microsoft.com/office/drawing/2014/main" id="{F18BCF63-330E-2F3E-3138-9958D7485F61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1" name="Google Shape;12322;p21">
            <a:extLst>
              <a:ext uri="{FF2B5EF4-FFF2-40B4-BE49-F238E27FC236}">
                <a16:creationId xmlns:a16="http://schemas.microsoft.com/office/drawing/2014/main" id="{40FA5D33-7CAA-A567-F659-8E4519018EFC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2" name="Google Shape;12323;p21">
            <a:extLst>
              <a:ext uri="{FF2B5EF4-FFF2-40B4-BE49-F238E27FC236}">
                <a16:creationId xmlns:a16="http://schemas.microsoft.com/office/drawing/2014/main" id="{3746F92F-1662-E4EB-2AA5-76FBDB8A023F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3" name="Google Shape;12324;p21">
            <a:extLst>
              <a:ext uri="{FF2B5EF4-FFF2-40B4-BE49-F238E27FC236}">
                <a16:creationId xmlns:a16="http://schemas.microsoft.com/office/drawing/2014/main" id="{CC55FE9C-CEB4-93F5-13B7-E438BD918BCA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4" name="Google Shape;12325;p21">
            <a:extLst>
              <a:ext uri="{FF2B5EF4-FFF2-40B4-BE49-F238E27FC236}">
                <a16:creationId xmlns:a16="http://schemas.microsoft.com/office/drawing/2014/main" id="{10408E4D-E8EC-1FFE-794B-53A70831B467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5" name="Google Shape;12326;p21">
            <a:extLst>
              <a:ext uri="{FF2B5EF4-FFF2-40B4-BE49-F238E27FC236}">
                <a16:creationId xmlns:a16="http://schemas.microsoft.com/office/drawing/2014/main" id="{57C65C1A-C59E-5D45-D849-9C6DA38DA572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6" name="Google Shape;12327;p21">
            <a:extLst>
              <a:ext uri="{FF2B5EF4-FFF2-40B4-BE49-F238E27FC236}">
                <a16:creationId xmlns:a16="http://schemas.microsoft.com/office/drawing/2014/main" id="{D4AC03B2-8C78-5A0E-7F92-3D7CDF24EEB4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7" name="Google Shape;12328;p21">
            <a:extLst>
              <a:ext uri="{FF2B5EF4-FFF2-40B4-BE49-F238E27FC236}">
                <a16:creationId xmlns:a16="http://schemas.microsoft.com/office/drawing/2014/main" id="{455E43D3-017F-5692-80C0-071BDBC407C2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29;p21">
            <a:extLst>
              <a:ext uri="{FF2B5EF4-FFF2-40B4-BE49-F238E27FC236}">
                <a16:creationId xmlns:a16="http://schemas.microsoft.com/office/drawing/2014/main" id="{86E762EB-7583-90A0-4E99-2A8BCB5EA709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0;p21">
            <a:extLst>
              <a:ext uri="{FF2B5EF4-FFF2-40B4-BE49-F238E27FC236}">
                <a16:creationId xmlns:a16="http://schemas.microsoft.com/office/drawing/2014/main" id="{DB024CC0-8B6F-3C8B-923A-24D4CCA486BB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1;p21">
            <a:extLst>
              <a:ext uri="{FF2B5EF4-FFF2-40B4-BE49-F238E27FC236}">
                <a16:creationId xmlns:a16="http://schemas.microsoft.com/office/drawing/2014/main" id="{CA447753-3B50-4292-55A5-F8F64154CF69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2;p21">
            <a:extLst>
              <a:ext uri="{FF2B5EF4-FFF2-40B4-BE49-F238E27FC236}">
                <a16:creationId xmlns:a16="http://schemas.microsoft.com/office/drawing/2014/main" id="{30E70ABA-FC29-D8B4-04D4-4350B12BEC7D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2" name="Google Shape;12333;p21">
            <a:extLst>
              <a:ext uri="{FF2B5EF4-FFF2-40B4-BE49-F238E27FC236}">
                <a16:creationId xmlns:a16="http://schemas.microsoft.com/office/drawing/2014/main" id="{09513C7E-DCE8-9759-1F2D-E38E66DC27D3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3" name="Google Shape;12334;p21">
            <a:extLst>
              <a:ext uri="{FF2B5EF4-FFF2-40B4-BE49-F238E27FC236}">
                <a16:creationId xmlns:a16="http://schemas.microsoft.com/office/drawing/2014/main" id="{27576B69-A495-B3B9-EAA8-8C5320892707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4" name="Google Shape;12335;p21">
            <a:extLst>
              <a:ext uri="{FF2B5EF4-FFF2-40B4-BE49-F238E27FC236}">
                <a16:creationId xmlns:a16="http://schemas.microsoft.com/office/drawing/2014/main" id="{9E2FDDF2-9501-0C8C-E726-6B63C00A3C7E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5" name="Google Shape;12336;p21">
            <a:extLst>
              <a:ext uri="{FF2B5EF4-FFF2-40B4-BE49-F238E27FC236}">
                <a16:creationId xmlns:a16="http://schemas.microsoft.com/office/drawing/2014/main" id="{2EB56282-9527-17ED-5228-178F548AF7C7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6" name="Google Shape;12337;p21">
            <a:extLst>
              <a:ext uri="{FF2B5EF4-FFF2-40B4-BE49-F238E27FC236}">
                <a16:creationId xmlns:a16="http://schemas.microsoft.com/office/drawing/2014/main" id="{27A275CB-71F3-59CF-2A55-74CFC830BF82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7" name="Google Shape;12338;p21">
            <a:extLst>
              <a:ext uri="{FF2B5EF4-FFF2-40B4-BE49-F238E27FC236}">
                <a16:creationId xmlns:a16="http://schemas.microsoft.com/office/drawing/2014/main" id="{EC3E7FB9-374B-DE5A-3112-5CE683BCB469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8" name="Google Shape;12339;p21">
              <a:extLst>
                <a:ext uri="{FF2B5EF4-FFF2-40B4-BE49-F238E27FC236}">
                  <a16:creationId xmlns:a16="http://schemas.microsoft.com/office/drawing/2014/main" id="{01D50799-A0F0-95CD-D858-762943F3DA36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9" name="Google Shape;12340;p21">
              <a:extLst>
                <a:ext uri="{FF2B5EF4-FFF2-40B4-BE49-F238E27FC236}">
                  <a16:creationId xmlns:a16="http://schemas.microsoft.com/office/drawing/2014/main" id="{567CF238-B9F4-7779-B548-142A7D5EC9A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0" name="Google Shape;12341;p21">
            <a:extLst>
              <a:ext uri="{FF2B5EF4-FFF2-40B4-BE49-F238E27FC236}">
                <a16:creationId xmlns:a16="http://schemas.microsoft.com/office/drawing/2014/main" id="{5A8E9CC3-3509-9A0D-E815-2658456F9FED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1" name="Google Shape;12342;p21">
              <a:extLst>
                <a:ext uri="{FF2B5EF4-FFF2-40B4-BE49-F238E27FC236}">
                  <a16:creationId xmlns:a16="http://schemas.microsoft.com/office/drawing/2014/main" id="{9EACCD09-978E-C6C6-FE8A-436DB4278291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2" name="Google Shape;12343;p21">
              <a:extLst>
                <a:ext uri="{FF2B5EF4-FFF2-40B4-BE49-F238E27FC236}">
                  <a16:creationId xmlns:a16="http://schemas.microsoft.com/office/drawing/2014/main" id="{262B25C9-DB52-FE0E-5DA3-02DB48F4525B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3" name="Google Shape;12344;p21">
            <a:extLst>
              <a:ext uri="{FF2B5EF4-FFF2-40B4-BE49-F238E27FC236}">
                <a16:creationId xmlns:a16="http://schemas.microsoft.com/office/drawing/2014/main" id="{B19C8C67-E812-1711-4E29-49382A7B146D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4" name="Google Shape;12345;p21">
              <a:extLst>
                <a:ext uri="{FF2B5EF4-FFF2-40B4-BE49-F238E27FC236}">
                  <a16:creationId xmlns:a16="http://schemas.microsoft.com/office/drawing/2014/main" id="{B47E4216-CEBB-BEDD-64CE-3AEAB91475C6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5" name="Google Shape;12346;p21">
              <a:extLst>
                <a:ext uri="{FF2B5EF4-FFF2-40B4-BE49-F238E27FC236}">
                  <a16:creationId xmlns:a16="http://schemas.microsoft.com/office/drawing/2014/main" id="{D8121DB0-3B99-B7B7-5742-67F6ECE30904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6" name="Google Shape;12347;p21">
              <a:extLst>
                <a:ext uri="{FF2B5EF4-FFF2-40B4-BE49-F238E27FC236}">
                  <a16:creationId xmlns:a16="http://schemas.microsoft.com/office/drawing/2014/main" id="{82909DB9-FB87-4FC0-A7FC-F05282CD64D5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7" name="Google Shape;12348;p21">
            <a:extLst>
              <a:ext uri="{FF2B5EF4-FFF2-40B4-BE49-F238E27FC236}">
                <a16:creationId xmlns:a16="http://schemas.microsoft.com/office/drawing/2014/main" id="{27D6F08C-88DF-CDC0-20CF-947E57967899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8" name="Google Shape;12349;p21">
              <a:extLst>
                <a:ext uri="{FF2B5EF4-FFF2-40B4-BE49-F238E27FC236}">
                  <a16:creationId xmlns:a16="http://schemas.microsoft.com/office/drawing/2014/main" id="{33BF576E-37BF-9EC6-E274-FA3EEF48BD5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9" name="Google Shape;12350;p21">
              <a:extLst>
                <a:ext uri="{FF2B5EF4-FFF2-40B4-BE49-F238E27FC236}">
                  <a16:creationId xmlns:a16="http://schemas.microsoft.com/office/drawing/2014/main" id="{093D65D3-1E51-3D8C-BF0D-A043FC00F483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0" name="Google Shape;12351;p21">
              <a:extLst>
                <a:ext uri="{FF2B5EF4-FFF2-40B4-BE49-F238E27FC236}">
                  <a16:creationId xmlns:a16="http://schemas.microsoft.com/office/drawing/2014/main" id="{4FA62525-4637-1795-EAF2-CFAF1D26D54F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1" name="Google Shape;12352;p21">
              <a:extLst>
                <a:ext uri="{FF2B5EF4-FFF2-40B4-BE49-F238E27FC236}">
                  <a16:creationId xmlns:a16="http://schemas.microsoft.com/office/drawing/2014/main" id="{67463CDD-1B26-D4E6-76A9-D946AEDF3DAC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2" name="Google Shape;12353;p21">
            <a:extLst>
              <a:ext uri="{FF2B5EF4-FFF2-40B4-BE49-F238E27FC236}">
                <a16:creationId xmlns:a16="http://schemas.microsoft.com/office/drawing/2014/main" id="{2FA4B50F-BF01-024C-68DB-045A22236EA9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3" name="Google Shape;12354;p21">
            <a:extLst>
              <a:ext uri="{FF2B5EF4-FFF2-40B4-BE49-F238E27FC236}">
                <a16:creationId xmlns:a16="http://schemas.microsoft.com/office/drawing/2014/main" id="{F98BB01D-DF59-3CF8-0793-44BFC540BB46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4" name="Google Shape;12355;p21">
            <a:extLst>
              <a:ext uri="{FF2B5EF4-FFF2-40B4-BE49-F238E27FC236}">
                <a16:creationId xmlns:a16="http://schemas.microsoft.com/office/drawing/2014/main" id="{5C7568A7-A551-8347-18F7-75F00187415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5" name="Google Shape;12356;p21">
            <a:extLst>
              <a:ext uri="{FF2B5EF4-FFF2-40B4-BE49-F238E27FC236}">
                <a16:creationId xmlns:a16="http://schemas.microsoft.com/office/drawing/2014/main" id="{C8FD9F7A-5725-C1BB-7E9F-8F8B5F741B7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6" name="Google Shape;12357;p21">
            <a:extLst>
              <a:ext uri="{FF2B5EF4-FFF2-40B4-BE49-F238E27FC236}">
                <a16:creationId xmlns:a16="http://schemas.microsoft.com/office/drawing/2014/main" id="{9CF96B2A-27B0-3719-9CF4-BB8804FBD107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7" name="Google Shape;12358;p21">
            <a:extLst>
              <a:ext uri="{FF2B5EF4-FFF2-40B4-BE49-F238E27FC236}">
                <a16:creationId xmlns:a16="http://schemas.microsoft.com/office/drawing/2014/main" id="{7AA21935-4EBF-7AE8-461F-CF2B0BCD9874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262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" name="Google Shape;7448;p72">
            <a:extLst>
              <a:ext uri="{FF2B5EF4-FFF2-40B4-BE49-F238E27FC236}">
                <a16:creationId xmlns:a16="http://schemas.microsoft.com/office/drawing/2014/main" id="{27796F95-87C6-B108-D8C9-9B0237A9A217}"/>
              </a:ext>
            </a:extLst>
          </p:cNvPr>
          <p:cNvGrpSpPr/>
          <p:nvPr/>
        </p:nvGrpSpPr>
        <p:grpSpPr>
          <a:xfrm>
            <a:off x="4191000" y="7786597"/>
            <a:ext cx="2205782" cy="1520674"/>
            <a:chOff x="4967783" y="2151471"/>
            <a:chExt cx="3920692" cy="2702940"/>
          </a:xfrm>
        </p:grpSpPr>
        <p:grpSp>
          <p:nvGrpSpPr>
            <p:cNvPr id="7" name="Google Shape;7449;p72">
              <a:extLst>
                <a:ext uri="{FF2B5EF4-FFF2-40B4-BE49-F238E27FC236}">
                  <a16:creationId xmlns:a16="http://schemas.microsoft.com/office/drawing/2014/main" id="{194FEF85-D774-D3E8-3F3B-3E907306AAA7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3F86EE66-DCAF-6067-4EC6-2ED57F7DADCD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1F47B905-821F-4697-A8BA-91E0E01DA31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D9463D2F-C29C-C1BE-358A-7BE4A08F595E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0AEB55EF-4780-92A4-1D26-AF2C548B3CA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4;p72">
                <a:extLst>
                  <a:ext uri="{FF2B5EF4-FFF2-40B4-BE49-F238E27FC236}">
                    <a16:creationId xmlns:a16="http://schemas.microsoft.com/office/drawing/2014/main" id="{FE710914-CF1B-B0DE-5B73-EF3CC692F89D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5;p72">
                <a:extLst>
                  <a:ext uri="{FF2B5EF4-FFF2-40B4-BE49-F238E27FC236}">
                    <a16:creationId xmlns:a16="http://schemas.microsoft.com/office/drawing/2014/main" id="{1121E91B-57FE-6759-5BFE-09ACBA8FCA59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456;p72">
                <a:extLst>
                  <a:ext uri="{FF2B5EF4-FFF2-40B4-BE49-F238E27FC236}">
                    <a16:creationId xmlns:a16="http://schemas.microsoft.com/office/drawing/2014/main" id="{C4CDF15B-CDB4-E7C0-DB8A-A7489848743C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7457;p72">
              <a:extLst>
                <a:ext uri="{FF2B5EF4-FFF2-40B4-BE49-F238E27FC236}">
                  <a16:creationId xmlns:a16="http://schemas.microsoft.com/office/drawing/2014/main" id="{1DD00557-2E8F-2996-8C48-39F80FB0112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9" name="Google Shape;7458;p72">
                <a:extLst>
                  <a:ext uri="{FF2B5EF4-FFF2-40B4-BE49-F238E27FC236}">
                    <a16:creationId xmlns:a16="http://schemas.microsoft.com/office/drawing/2014/main" id="{5643970A-1EF0-8B90-D7B3-A2B4BFCCAFFE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59;p72">
                <a:extLst>
                  <a:ext uri="{FF2B5EF4-FFF2-40B4-BE49-F238E27FC236}">
                    <a16:creationId xmlns:a16="http://schemas.microsoft.com/office/drawing/2014/main" id="{4FE27C05-6647-A8F2-D17A-2FA9010551EE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0;p72">
                <a:extLst>
                  <a:ext uri="{FF2B5EF4-FFF2-40B4-BE49-F238E27FC236}">
                    <a16:creationId xmlns:a16="http://schemas.microsoft.com/office/drawing/2014/main" id="{2DFCAC75-0B57-FBA7-073F-306597A1612C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02BDD097-51F9-42A4-BC66-544B87D639D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A2F85EFA-082E-69A1-715D-EAFCECD32487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" name="Google Shape;7463;p72">
            <a:extLst>
              <a:ext uri="{FF2B5EF4-FFF2-40B4-BE49-F238E27FC236}">
                <a16:creationId xmlns:a16="http://schemas.microsoft.com/office/drawing/2014/main" id="{2BF5EF00-F969-E62F-202D-AE880E5ECFF2}"/>
              </a:ext>
            </a:extLst>
          </p:cNvPr>
          <p:cNvGrpSpPr/>
          <p:nvPr/>
        </p:nvGrpSpPr>
        <p:grpSpPr>
          <a:xfrm>
            <a:off x="6998816" y="3563150"/>
            <a:ext cx="3123822" cy="1417160"/>
            <a:chOff x="3530532" y="1496185"/>
            <a:chExt cx="1561911" cy="708580"/>
          </a:xfrm>
        </p:grpSpPr>
        <p:grpSp>
          <p:nvGrpSpPr>
            <p:cNvPr id="24" name="Google Shape;7464;p72">
              <a:extLst>
                <a:ext uri="{FF2B5EF4-FFF2-40B4-BE49-F238E27FC236}">
                  <a16:creationId xmlns:a16="http://schemas.microsoft.com/office/drawing/2014/main" id="{9301000C-62C1-489C-C180-A0ED3E211CE2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1" name="Google Shape;7465;p72">
                <a:extLst>
                  <a:ext uri="{FF2B5EF4-FFF2-40B4-BE49-F238E27FC236}">
                    <a16:creationId xmlns:a16="http://schemas.microsoft.com/office/drawing/2014/main" id="{3712135F-C0D0-1AD7-8A1C-4C781584B5BE}"/>
                  </a:ext>
                </a:extLst>
              </p:cNvPr>
              <p:cNvCxnSpPr>
                <a:endCxn id="31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7;p72">
                <a:extLst>
                  <a:ext uri="{FF2B5EF4-FFF2-40B4-BE49-F238E27FC236}">
                    <a16:creationId xmlns:a16="http://schemas.microsoft.com/office/drawing/2014/main" id="{68BA946F-B1AB-5C04-BED5-43EBEBF9B3E8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8;p72">
                <a:extLst>
                  <a:ext uri="{FF2B5EF4-FFF2-40B4-BE49-F238E27FC236}">
                    <a16:creationId xmlns:a16="http://schemas.microsoft.com/office/drawing/2014/main" id="{48637BBD-18F5-55F9-0F63-19A632339D3A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9;p72">
                <a:extLst>
                  <a:ext uri="{FF2B5EF4-FFF2-40B4-BE49-F238E27FC236}">
                    <a16:creationId xmlns:a16="http://schemas.microsoft.com/office/drawing/2014/main" id="{97F21763-9316-EAAA-09DD-CAAA1CB6EB83}"/>
                  </a:ext>
                </a:extLst>
              </p:cNvPr>
              <p:cNvCxnSpPr>
                <a:stCxn id="31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5" name="Google Shape;7470;p72">
              <a:extLst>
                <a:ext uri="{FF2B5EF4-FFF2-40B4-BE49-F238E27FC236}">
                  <a16:creationId xmlns:a16="http://schemas.microsoft.com/office/drawing/2014/main" id="{BB56D458-34B2-13C8-A893-B307801F556A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9" name="Google Shape;7471;p72">
                <a:extLst>
                  <a:ext uri="{FF2B5EF4-FFF2-40B4-BE49-F238E27FC236}">
                    <a16:creationId xmlns:a16="http://schemas.microsoft.com/office/drawing/2014/main" id="{090AA36B-BAB8-BD8A-5453-9C37B765339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2;p72">
                <a:extLst>
                  <a:ext uri="{FF2B5EF4-FFF2-40B4-BE49-F238E27FC236}">
                    <a16:creationId xmlns:a16="http://schemas.microsoft.com/office/drawing/2014/main" id="{BBC3AD20-B86B-14FE-69F1-78FB52E5435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6" name="Google Shape;7473;p72">
              <a:extLst>
                <a:ext uri="{FF2B5EF4-FFF2-40B4-BE49-F238E27FC236}">
                  <a16:creationId xmlns:a16="http://schemas.microsoft.com/office/drawing/2014/main" id="{5AFF086D-B4E6-D539-FBF8-C5CED182A92F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7474;p72">
              <a:extLst>
                <a:ext uri="{FF2B5EF4-FFF2-40B4-BE49-F238E27FC236}">
                  <a16:creationId xmlns:a16="http://schemas.microsoft.com/office/drawing/2014/main" id="{5E638A2A-C611-D469-62E2-ABD360C903CE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" name="Google Shape;7475;p72">
              <a:extLst>
                <a:ext uri="{FF2B5EF4-FFF2-40B4-BE49-F238E27FC236}">
                  <a16:creationId xmlns:a16="http://schemas.microsoft.com/office/drawing/2014/main" id="{76BC2A55-4557-9BA3-140B-0BB64541D8E1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7" name="Google Shape;7476;p72">
                <a:extLst>
                  <a:ext uri="{FF2B5EF4-FFF2-40B4-BE49-F238E27FC236}">
                    <a16:creationId xmlns:a16="http://schemas.microsoft.com/office/drawing/2014/main" id="{5C58766F-012A-7F4D-1D2E-4EDF38EE915E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7;p72">
                <a:extLst>
                  <a:ext uri="{FF2B5EF4-FFF2-40B4-BE49-F238E27FC236}">
                    <a16:creationId xmlns:a16="http://schemas.microsoft.com/office/drawing/2014/main" id="{831CD53A-92B1-54D0-3F45-9EB9DEFA4E3F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" name="Google Shape;7478;p72">
              <a:extLst>
                <a:ext uri="{FF2B5EF4-FFF2-40B4-BE49-F238E27FC236}">
                  <a16:creationId xmlns:a16="http://schemas.microsoft.com/office/drawing/2014/main" id="{5F84BB64-0D2E-9A7F-10B3-8C9DF489508F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5" name="Google Shape;7479;p72">
                <a:extLst>
                  <a:ext uri="{FF2B5EF4-FFF2-40B4-BE49-F238E27FC236}">
                    <a16:creationId xmlns:a16="http://schemas.microsoft.com/office/drawing/2014/main" id="{C996F74B-28BB-445F-DE0F-83E5D3DA8E08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0;p72">
                <a:extLst>
                  <a:ext uri="{FF2B5EF4-FFF2-40B4-BE49-F238E27FC236}">
                    <a16:creationId xmlns:a16="http://schemas.microsoft.com/office/drawing/2014/main" id="{E351C02C-3733-A8A5-689D-EA14B49F5E03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0" name="Google Shape;7481;p72">
              <a:extLst>
                <a:ext uri="{FF2B5EF4-FFF2-40B4-BE49-F238E27FC236}">
                  <a16:creationId xmlns:a16="http://schemas.microsoft.com/office/drawing/2014/main" id="{5DA61D0E-ECAF-1CCB-AB0D-DC27CB104D46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7466;p72">
              <a:extLst>
                <a:ext uri="{FF2B5EF4-FFF2-40B4-BE49-F238E27FC236}">
                  <a16:creationId xmlns:a16="http://schemas.microsoft.com/office/drawing/2014/main" id="{D480A2A6-A9F7-FA6C-E1A6-A75F968B1EB4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2" name="Google Shape;7482;p72">
              <a:extLst>
                <a:ext uri="{FF2B5EF4-FFF2-40B4-BE49-F238E27FC236}">
                  <a16:creationId xmlns:a16="http://schemas.microsoft.com/office/drawing/2014/main" id="{24E4F3D1-4359-5CAF-76E0-CE3C5FD14302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3" name="Google Shape;7483;p72">
                <a:extLst>
                  <a:ext uri="{FF2B5EF4-FFF2-40B4-BE49-F238E27FC236}">
                    <a16:creationId xmlns:a16="http://schemas.microsoft.com/office/drawing/2014/main" id="{3DB34404-5FBA-AD04-48FB-0ACF64918EC3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4;p72">
                <a:extLst>
                  <a:ext uri="{FF2B5EF4-FFF2-40B4-BE49-F238E27FC236}">
                    <a16:creationId xmlns:a16="http://schemas.microsoft.com/office/drawing/2014/main" id="{B9F67C90-3B7E-F4DD-808B-B903BF5BF4F8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5" name="Google Shape;7485;p72">
            <a:extLst>
              <a:ext uri="{FF2B5EF4-FFF2-40B4-BE49-F238E27FC236}">
                <a16:creationId xmlns:a16="http://schemas.microsoft.com/office/drawing/2014/main" id="{CA4B31D6-4B48-3A3F-942A-4EBF1A0155C8}"/>
              </a:ext>
            </a:extLst>
          </p:cNvPr>
          <p:cNvGrpSpPr/>
          <p:nvPr/>
        </p:nvGrpSpPr>
        <p:grpSpPr>
          <a:xfrm>
            <a:off x="6962855" y="5287343"/>
            <a:ext cx="3194064" cy="757298"/>
            <a:chOff x="3512551" y="2358282"/>
            <a:chExt cx="1597032" cy="378649"/>
          </a:xfrm>
        </p:grpSpPr>
        <p:grpSp>
          <p:nvGrpSpPr>
            <p:cNvPr id="46" name="Google Shape;7486;p72">
              <a:extLst>
                <a:ext uri="{FF2B5EF4-FFF2-40B4-BE49-F238E27FC236}">
                  <a16:creationId xmlns:a16="http://schemas.microsoft.com/office/drawing/2014/main" id="{37704C64-68FE-FD0E-4C0F-6C2B05A1DFE3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3" name="Google Shape;7487;p72">
                <a:extLst>
                  <a:ext uri="{FF2B5EF4-FFF2-40B4-BE49-F238E27FC236}">
                    <a16:creationId xmlns:a16="http://schemas.microsoft.com/office/drawing/2014/main" id="{FDFAA900-4C92-B354-47C4-F92AB41EB6F8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8;p72">
                <a:extLst>
                  <a:ext uri="{FF2B5EF4-FFF2-40B4-BE49-F238E27FC236}">
                    <a16:creationId xmlns:a16="http://schemas.microsoft.com/office/drawing/2014/main" id="{B4C25C8B-E057-2E50-FC0F-29F1E45F903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9;p72">
                <a:extLst>
                  <a:ext uri="{FF2B5EF4-FFF2-40B4-BE49-F238E27FC236}">
                    <a16:creationId xmlns:a16="http://schemas.microsoft.com/office/drawing/2014/main" id="{D4D8F3CB-E058-09EE-0E89-8B7401E6FCAE}"/>
                  </a:ext>
                </a:extLst>
              </p:cNvPr>
              <p:cNvCxnSpPr>
                <a:stCxn id="52" idx="6"/>
                <a:endCxn id="6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7492;p72">
              <a:extLst>
                <a:ext uri="{FF2B5EF4-FFF2-40B4-BE49-F238E27FC236}">
                  <a16:creationId xmlns:a16="http://schemas.microsoft.com/office/drawing/2014/main" id="{3CE5E79B-4792-8D94-112C-13B09C6BEA38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0" name="Google Shape;7493;p72">
                <a:extLst>
                  <a:ext uri="{FF2B5EF4-FFF2-40B4-BE49-F238E27FC236}">
                    <a16:creationId xmlns:a16="http://schemas.microsoft.com/office/drawing/2014/main" id="{249092C6-A072-940F-68A5-41040B7FA675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Google Shape;7491;p72">
                <a:extLst>
                  <a:ext uri="{FF2B5EF4-FFF2-40B4-BE49-F238E27FC236}">
                    <a16:creationId xmlns:a16="http://schemas.microsoft.com/office/drawing/2014/main" id="{79E020A2-CBE8-872D-26C2-39CD3E919DA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494;p72">
                <a:extLst>
                  <a:ext uri="{FF2B5EF4-FFF2-40B4-BE49-F238E27FC236}">
                    <a16:creationId xmlns:a16="http://schemas.microsoft.com/office/drawing/2014/main" id="{60958F7E-9014-FBF0-7677-55EB723C9BEA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495;p72">
              <a:extLst>
                <a:ext uri="{FF2B5EF4-FFF2-40B4-BE49-F238E27FC236}">
                  <a16:creationId xmlns:a16="http://schemas.microsoft.com/office/drawing/2014/main" id="{C25CDBA2-F723-DE46-4CCA-AEAE4BD72256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7" name="Google Shape;7496;p72">
                <a:extLst>
                  <a:ext uri="{FF2B5EF4-FFF2-40B4-BE49-F238E27FC236}">
                    <a16:creationId xmlns:a16="http://schemas.microsoft.com/office/drawing/2014/main" id="{93DC5EA3-BBFE-CF11-1B11-DFC490389F54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8;p72">
                <a:extLst>
                  <a:ext uri="{FF2B5EF4-FFF2-40B4-BE49-F238E27FC236}">
                    <a16:creationId xmlns:a16="http://schemas.microsoft.com/office/drawing/2014/main" id="{F3008A28-6D9F-BDDE-99FC-698D25B2F4A0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497;p72">
                <a:extLst>
                  <a:ext uri="{FF2B5EF4-FFF2-40B4-BE49-F238E27FC236}">
                    <a16:creationId xmlns:a16="http://schemas.microsoft.com/office/drawing/2014/main" id="{CA8068FC-B111-5D50-A69D-173E9DA6C2C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7499;p72">
              <a:extLst>
                <a:ext uri="{FF2B5EF4-FFF2-40B4-BE49-F238E27FC236}">
                  <a16:creationId xmlns:a16="http://schemas.microsoft.com/office/drawing/2014/main" id="{12B27C58-2601-E4EE-C803-6997B964F7F6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4" name="Google Shape;7500;p72">
                <a:extLst>
                  <a:ext uri="{FF2B5EF4-FFF2-40B4-BE49-F238E27FC236}">
                    <a16:creationId xmlns:a16="http://schemas.microsoft.com/office/drawing/2014/main" id="{6C606A41-2A0B-8BD5-7F7F-FE3517338C2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501;p72">
                <a:extLst>
                  <a:ext uri="{FF2B5EF4-FFF2-40B4-BE49-F238E27FC236}">
                    <a16:creationId xmlns:a16="http://schemas.microsoft.com/office/drawing/2014/main" id="{8DCF7ED1-F34F-08F3-C1D2-BE18B9F7ACF1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502;p72">
                <a:extLst>
                  <a:ext uri="{FF2B5EF4-FFF2-40B4-BE49-F238E27FC236}">
                    <a16:creationId xmlns:a16="http://schemas.microsoft.com/office/drawing/2014/main" id="{9CB46DC0-C387-AC2B-470F-26D8ECE87013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7503;p72">
              <a:extLst>
                <a:ext uri="{FF2B5EF4-FFF2-40B4-BE49-F238E27FC236}">
                  <a16:creationId xmlns:a16="http://schemas.microsoft.com/office/drawing/2014/main" id="{370F2BBB-8ACD-6786-D6E8-51196C14CE46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1" name="Google Shape;7504;p72">
                <a:extLst>
                  <a:ext uri="{FF2B5EF4-FFF2-40B4-BE49-F238E27FC236}">
                    <a16:creationId xmlns:a16="http://schemas.microsoft.com/office/drawing/2014/main" id="{5E98893E-809B-F88B-A296-727ECCBA6D60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0;p72">
                <a:extLst>
                  <a:ext uri="{FF2B5EF4-FFF2-40B4-BE49-F238E27FC236}">
                    <a16:creationId xmlns:a16="http://schemas.microsoft.com/office/drawing/2014/main" id="{7E082185-6F21-4FEF-B763-EF79FF324E2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505;p72">
                <a:extLst>
                  <a:ext uri="{FF2B5EF4-FFF2-40B4-BE49-F238E27FC236}">
                    <a16:creationId xmlns:a16="http://schemas.microsoft.com/office/drawing/2014/main" id="{C143C647-7747-0EE0-421C-231EB64498D3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6" name="Google Shape;7506;p72">
            <a:extLst>
              <a:ext uri="{FF2B5EF4-FFF2-40B4-BE49-F238E27FC236}">
                <a16:creationId xmlns:a16="http://schemas.microsoft.com/office/drawing/2014/main" id="{DB9744F1-AB83-F60B-C488-9A38FCBF3470}"/>
              </a:ext>
            </a:extLst>
          </p:cNvPr>
          <p:cNvGrpSpPr/>
          <p:nvPr/>
        </p:nvGrpSpPr>
        <p:grpSpPr>
          <a:xfrm>
            <a:off x="13683020" y="2934938"/>
            <a:ext cx="3119618" cy="1445220"/>
            <a:chOff x="634175" y="2986275"/>
            <a:chExt cx="3147949" cy="1458344"/>
          </a:xfrm>
        </p:grpSpPr>
        <p:cxnSp>
          <p:nvCxnSpPr>
            <p:cNvPr id="67" name="Google Shape;7507;p72">
              <a:extLst>
                <a:ext uri="{FF2B5EF4-FFF2-40B4-BE49-F238E27FC236}">
                  <a16:creationId xmlns:a16="http://schemas.microsoft.com/office/drawing/2014/main" id="{A50CF687-7D8D-1431-0651-E8CFF0681856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0;p72">
              <a:extLst>
                <a:ext uri="{FF2B5EF4-FFF2-40B4-BE49-F238E27FC236}">
                  <a16:creationId xmlns:a16="http://schemas.microsoft.com/office/drawing/2014/main" id="{8330EE8C-3548-89A9-22A1-24FEEEE135DA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2;p72">
              <a:extLst>
                <a:ext uri="{FF2B5EF4-FFF2-40B4-BE49-F238E27FC236}">
                  <a16:creationId xmlns:a16="http://schemas.microsoft.com/office/drawing/2014/main" id="{8CF1F2F5-3DB2-596C-545C-A669B884EBE7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4;p72">
              <a:extLst>
                <a:ext uri="{FF2B5EF4-FFF2-40B4-BE49-F238E27FC236}">
                  <a16:creationId xmlns:a16="http://schemas.microsoft.com/office/drawing/2014/main" id="{AA0497AF-6E7E-CC4F-E6A5-A9A23BF237B6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515;p72">
              <a:extLst>
                <a:ext uri="{FF2B5EF4-FFF2-40B4-BE49-F238E27FC236}">
                  <a16:creationId xmlns:a16="http://schemas.microsoft.com/office/drawing/2014/main" id="{57536041-A11A-87EA-3CED-657F8CBB9037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1;p72">
              <a:extLst>
                <a:ext uri="{FF2B5EF4-FFF2-40B4-BE49-F238E27FC236}">
                  <a16:creationId xmlns:a16="http://schemas.microsoft.com/office/drawing/2014/main" id="{994CEA96-B31F-6A8B-0792-08BF3675F7E6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8;p72">
              <a:extLst>
                <a:ext uri="{FF2B5EF4-FFF2-40B4-BE49-F238E27FC236}">
                  <a16:creationId xmlns:a16="http://schemas.microsoft.com/office/drawing/2014/main" id="{FA420352-0F03-AA9F-0130-087BBD3C586A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3;p72">
              <a:extLst>
                <a:ext uri="{FF2B5EF4-FFF2-40B4-BE49-F238E27FC236}">
                  <a16:creationId xmlns:a16="http://schemas.microsoft.com/office/drawing/2014/main" id="{F5974CA4-23DA-1191-AFCE-CA862C431E2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9;p72">
              <a:extLst>
                <a:ext uri="{FF2B5EF4-FFF2-40B4-BE49-F238E27FC236}">
                  <a16:creationId xmlns:a16="http://schemas.microsoft.com/office/drawing/2014/main" id="{F203FE2E-21C7-9E1E-29D4-E08DF60C80F4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516;p72">
            <a:extLst>
              <a:ext uri="{FF2B5EF4-FFF2-40B4-BE49-F238E27FC236}">
                <a16:creationId xmlns:a16="http://schemas.microsoft.com/office/drawing/2014/main" id="{D5158277-F3FD-9E38-3981-1F1D0703BF19}"/>
              </a:ext>
            </a:extLst>
          </p:cNvPr>
          <p:cNvGrpSpPr/>
          <p:nvPr/>
        </p:nvGrpSpPr>
        <p:grpSpPr>
          <a:xfrm>
            <a:off x="6990600" y="6354753"/>
            <a:ext cx="3141438" cy="588246"/>
            <a:chOff x="998425" y="1182125"/>
            <a:chExt cx="1065400" cy="199500"/>
          </a:xfrm>
        </p:grpSpPr>
        <p:sp>
          <p:nvSpPr>
            <p:cNvPr id="77" name="Google Shape;7517;p72">
              <a:extLst>
                <a:ext uri="{FF2B5EF4-FFF2-40B4-BE49-F238E27FC236}">
                  <a16:creationId xmlns:a16="http://schemas.microsoft.com/office/drawing/2014/main" id="{997B2809-1D43-D49A-9F49-0BA44511347A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18;p72">
              <a:extLst>
                <a:ext uri="{FF2B5EF4-FFF2-40B4-BE49-F238E27FC236}">
                  <a16:creationId xmlns:a16="http://schemas.microsoft.com/office/drawing/2014/main" id="{7B5B2184-ECDD-13FD-FA82-0659E590BAB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19;p72">
              <a:extLst>
                <a:ext uri="{FF2B5EF4-FFF2-40B4-BE49-F238E27FC236}">
                  <a16:creationId xmlns:a16="http://schemas.microsoft.com/office/drawing/2014/main" id="{6F6AA970-8300-9178-42B9-D41646B1521E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0;p72">
              <a:extLst>
                <a:ext uri="{FF2B5EF4-FFF2-40B4-BE49-F238E27FC236}">
                  <a16:creationId xmlns:a16="http://schemas.microsoft.com/office/drawing/2014/main" id="{C414B5CA-F846-05F0-540A-3740D2CA5959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1;p72">
              <a:extLst>
                <a:ext uri="{FF2B5EF4-FFF2-40B4-BE49-F238E27FC236}">
                  <a16:creationId xmlns:a16="http://schemas.microsoft.com/office/drawing/2014/main" id="{E7F2A9EE-FC10-9620-09FF-2B54D4F33433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7522;p72">
            <a:extLst>
              <a:ext uri="{FF2B5EF4-FFF2-40B4-BE49-F238E27FC236}">
                <a16:creationId xmlns:a16="http://schemas.microsoft.com/office/drawing/2014/main" id="{842AD2C9-237A-DD73-C85F-1725E28714F0}"/>
              </a:ext>
            </a:extLst>
          </p:cNvPr>
          <p:cNvGrpSpPr/>
          <p:nvPr/>
        </p:nvGrpSpPr>
        <p:grpSpPr>
          <a:xfrm>
            <a:off x="13677111" y="4589727"/>
            <a:ext cx="3131432" cy="733458"/>
            <a:chOff x="1247650" y="2075423"/>
            <a:chExt cx="6648477" cy="1557238"/>
          </a:xfrm>
        </p:grpSpPr>
        <p:sp>
          <p:nvSpPr>
            <p:cNvPr id="83" name="Google Shape;7523;p72">
              <a:extLst>
                <a:ext uri="{FF2B5EF4-FFF2-40B4-BE49-F238E27FC236}">
                  <a16:creationId xmlns:a16="http://schemas.microsoft.com/office/drawing/2014/main" id="{D21D6924-039E-FD51-3A94-4242C9A7E05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4;p72">
              <a:extLst>
                <a:ext uri="{FF2B5EF4-FFF2-40B4-BE49-F238E27FC236}">
                  <a16:creationId xmlns:a16="http://schemas.microsoft.com/office/drawing/2014/main" id="{8914D8DF-859A-1462-3183-34A2338AC82C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5;p72">
              <a:extLst>
                <a:ext uri="{FF2B5EF4-FFF2-40B4-BE49-F238E27FC236}">
                  <a16:creationId xmlns:a16="http://schemas.microsoft.com/office/drawing/2014/main" id="{46E914D5-280F-0E69-18FB-E5A2DBCBBDFE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6;p72">
              <a:extLst>
                <a:ext uri="{FF2B5EF4-FFF2-40B4-BE49-F238E27FC236}">
                  <a16:creationId xmlns:a16="http://schemas.microsoft.com/office/drawing/2014/main" id="{C0E39348-1B60-81E6-F79E-4C41DE323987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7;p72">
              <a:extLst>
                <a:ext uri="{FF2B5EF4-FFF2-40B4-BE49-F238E27FC236}">
                  <a16:creationId xmlns:a16="http://schemas.microsoft.com/office/drawing/2014/main" id="{4B2F65E0-344E-6A92-4ADC-E9735E05A340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8;p72">
              <a:extLst>
                <a:ext uri="{FF2B5EF4-FFF2-40B4-BE49-F238E27FC236}">
                  <a16:creationId xmlns:a16="http://schemas.microsoft.com/office/drawing/2014/main" id="{F1698C2E-C5EF-FE70-AA2F-24120CF9384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7529;p72">
            <a:extLst>
              <a:ext uri="{FF2B5EF4-FFF2-40B4-BE49-F238E27FC236}">
                <a16:creationId xmlns:a16="http://schemas.microsoft.com/office/drawing/2014/main" id="{72079F3D-B625-3BFC-E79D-7A4C90AFF946}"/>
              </a:ext>
            </a:extLst>
          </p:cNvPr>
          <p:cNvGrpSpPr/>
          <p:nvPr/>
        </p:nvGrpSpPr>
        <p:grpSpPr>
          <a:xfrm>
            <a:off x="13645736" y="6887356"/>
            <a:ext cx="3194122" cy="1326880"/>
            <a:chOff x="6796238" y="3158297"/>
            <a:chExt cx="1630319" cy="677257"/>
          </a:xfrm>
        </p:grpSpPr>
        <p:cxnSp>
          <p:nvCxnSpPr>
            <p:cNvPr id="90" name="Google Shape;7530;p72">
              <a:extLst>
                <a:ext uri="{FF2B5EF4-FFF2-40B4-BE49-F238E27FC236}">
                  <a16:creationId xmlns:a16="http://schemas.microsoft.com/office/drawing/2014/main" id="{4A8C742A-56B9-E344-60AD-5F22F0804DF5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1;p72">
              <a:extLst>
                <a:ext uri="{FF2B5EF4-FFF2-40B4-BE49-F238E27FC236}">
                  <a16:creationId xmlns:a16="http://schemas.microsoft.com/office/drawing/2014/main" id="{2DD73814-D9AB-389F-3035-B03BC72F1BE2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2;p72">
              <a:extLst>
                <a:ext uri="{FF2B5EF4-FFF2-40B4-BE49-F238E27FC236}">
                  <a16:creationId xmlns:a16="http://schemas.microsoft.com/office/drawing/2014/main" id="{84765CEA-C70C-A1CE-BDBF-BD365FF6FC9B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3;p72">
              <a:extLst>
                <a:ext uri="{FF2B5EF4-FFF2-40B4-BE49-F238E27FC236}">
                  <a16:creationId xmlns:a16="http://schemas.microsoft.com/office/drawing/2014/main" id="{891EFBDD-C998-7F5E-B2B1-0E4AE540438F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4" name="Google Shape;7534;p72">
              <a:extLst>
                <a:ext uri="{FF2B5EF4-FFF2-40B4-BE49-F238E27FC236}">
                  <a16:creationId xmlns:a16="http://schemas.microsoft.com/office/drawing/2014/main" id="{453EBCD0-A875-E952-8BF3-33EDEDCB6620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5" name="Google Shape;7535;p72">
                <a:extLst>
                  <a:ext uri="{FF2B5EF4-FFF2-40B4-BE49-F238E27FC236}">
                    <a16:creationId xmlns:a16="http://schemas.microsoft.com/office/drawing/2014/main" id="{B5D61A1D-9FE7-BAB2-12AB-6D1D2075F977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536;p72">
                <a:extLst>
                  <a:ext uri="{FF2B5EF4-FFF2-40B4-BE49-F238E27FC236}">
                    <a16:creationId xmlns:a16="http://schemas.microsoft.com/office/drawing/2014/main" id="{4359E592-9C6F-59BF-ECA9-95613AF148F4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537;p72">
                <a:extLst>
                  <a:ext uri="{FF2B5EF4-FFF2-40B4-BE49-F238E27FC236}">
                    <a16:creationId xmlns:a16="http://schemas.microsoft.com/office/drawing/2014/main" id="{FB2F6E86-6F31-38BE-FF45-42F88F511879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8" name="Google Shape;7538;p72">
            <a:extLst>
              <a:ext uri="{FF2B5EF4-FFF2-40B4-BE49-F238E27FC236}">
                <a16:creationId xmlns:a16="http://schemas.microsoft.com/office/drawing/2014/main" id="{7EC9F52D-02F1-5DB5-D303-B242498154B0}"/>
              </a:ext>
            </a:extLst>
          </p:cNvPr>
          <p:cNvGrpSpPr/>
          <p:nvPr/>
        </p:nvGrpSpPr>
        <p:grpSpPr>
          <a:xfrm>
            <a:off x="10688011" y="2930141"/>
            <a:ext cx="2737212" cy="3187610"/>
            <a:chOff x="1839112" y="2209163"/>
            <a:chExt cx="1918159" cy="2233784"/>
          </a:xfrm>
        </p:grpSpPr>
        <p:sp>
          <p:nvSpPr>
            <p:cNvPr id="99" name="Google Shape;7539;p72">
              <a:extLst>
                <a:ext uri="{FF2B5EF4-FFF2-40B4-BE49-F238E27FC236}">
                  <a16:creationId xmlns:a16="http://schemas.microsoft.com/office/drawing/2014/main" id="{43B6DC98-10AE-B3EA-6504-C83F332A55B8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40;p72">
              <a:extLst>
                <a:ext uri="{FF2B5EF4-FFF2-40B4-BE49-F238E27FC236}">
                  <a16:creationId xmlns:a16="http://schemas.microsoft.com/office/drawing/2014/main" id="{04F97CDE-35DC-3305-C154-EBEF80EB1B6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7541;p72">
              <a:extLst>
                <a:ext uri="{FF2B5EF4-FFF2-40B4-BE49-F238E27FC236}">
                  <a16:creationId xmlns:a16="http://schemas.microsoft.com/office/drawing/2014/main" id="{BC77C89E-75FE-4955-7CF2-22C20755A62D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2" name="Google Shape;7542;p72">
              <a:extLst>
                <a:ext uri="{FF2B5EF4-FFF2-40B4-BE49-F238E27FC236}">
                  <a16:creationId xmlns:a16="http://schemas.microsoft.com/office/drawing/2014/main" id="{9D5D571A-03C2-88A7-D074-2AF6ED83F226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3;p72">
              <a:extLst>
                <a:ext uri="{FF2B5EF4-FFF2-40B4-BE49-F238E27FC236}">
                  <a16:creationId xmlns:a16="http://schemas.microsoft.com/office/drawing/2014/main" id="{C41F751A-4040-1CB5-1B73-4C693FA8372C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5;p72">
              <a:extLst>
                <a:ext uri="{FF2B5EF4-FFF2-40B4-BE49-F238E27FC236}">
                  <a16:creationId xmlns:a16="http://schemas.microsoft.com/office/drawing/2014/main" id="{9C4454F2-72D3-9DD2-D8BF-2C3491074656}"/>
                </a:ext>
              </a:extLst>
            </p:cNvPr>
            <p:cNvCxnSpPr>
              <a:stCxn id="106" idx="6"/>
              <a:endCxn id="10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6;p72">
              <a:extLst>
                <a:ext uri="{FF2B5EF4-FFF2-40B4-BE49-F238E27FC236}">
                  <a16:creationId xmlns:a16="http://schemas.microsoft.com/office/drawing/2014/main" id="{884AA5FB-12B1-3989-8686-B5C228749E34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44;p72">
              <a:extLst>
                <a:ext uri="{FF2B5EF4-FFF2-40B4-BE49-F238E27FC236}">
                  <a16:creationId xmlns:a16="http://schemas.microsoft.com/office/drawing/2014/main" id="{6B177C17-67F7-2B0A-BAAA-3831144A25A3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7;p72">
              <a:extLst>
                <a:ext uri="{FF2B5EF4-FFF2-40B4-BE49-F238E27FC236}">
                  <a16:creationId xmlns:a16="http://schemas.microsoft.com/office/drawing/2014/main" id="{FFA22F3B-1C21-4A05-9338-999FEA0778C6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48;p72">
              <a:extLst>
                <a:ext uri="{FF2B5EF4-FFF2-40B4-BE49-F238E27FC236}">
                  <a16:creationId xmlns:a16="http://schemas.microsoft.com/office/drawing/2014/main" id="{BB05FE0F-E2C9-1D80-4FF2-02A43F4FBA3B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9" name="Google Shape;7549;p72">
              <a:extLst>
                <a:ext uri="{FF2B5EF4-FFF2-40B4-BE49-F238E27FC236}">
                  <a16:creationId xmlns:a16="http://schemas.microsoft.com/office/drawing/2014/main" id="{74E0E2C5-8DAC-B8BA-081B-A310D856F31A}"/>
                </a:ext>
              </a:extLst>
            </p:cNvPr>
            <p:cNvCxnSpPr>
              <a:endCxn id="10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0" name="Google Shape;7550;p72">
            <a:extLst>
              <a:ext uri="{FF2B5EF4-FFF2-40B4-BE49-F238E27FC236}">
                <a16:creationId xmlns:a16="http://schemas.microsoft.com/office/drawing/2014/main" id="{9BE5985E-7AA7-CDF6-F0B5-84B72ACBFED4}"/>
              </a:ext>
            </a:extLst>
          </p:cNvPr>
          <p:cNvGrpSpPr/>
          <p:nvPr/>
        </p:nvGrpSpPr>
        <p:grpSpPr>
          <a:xfrm>
            <a:off x="6952757" y="2942612"/>
            <a:ext cx="3275936" cy="309884"/>
            <a:chOff x="238125" y="2506075"/>
            <a:chExt cx="7115411" cy="673075"/>
          </a:xfrm>
        </p:grpSpPr>
        <p:sp>
          <p:nvSpPr>
            <p:cNvPr id="111" name="Google Shape;7551;p72">
              <a:extLst>
                <a:ext uri="{FF2B5EF4-FFF2-40B4-BE49-F238E27FC236}">
                  <a16:creationId xmlns:a16="http://schemas.microsoft.com/office/drawing/2014/main" id="{A7307496-4EAA-9D53-97FF-EF000ACD2804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2;p72">
              <a:extLst>
                <a:ext uri="{FF2B5EF4-FFF2-40B4-BE49-F238E27FC236}">
                  <a16:creationId xmlns:a16="http://schemas.microsoft.com/office/drawing/2014/main" id="{28BE12D5-E74F-A99B-D461-D29CBCC59C3B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3;p72">
              <a:extLst>
                <a:ext uri="{FF2B5EF4-FFF2-40B4-BE49-F238E27FC236}">
                  <a16:creationId xmlns:a16="http://schemas.microsoft.com/office/drawing/2014/main" id="{AA487320-90E9-7330-86BF-2C405E44D70A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4;p72">
              <a:extLst>
                <a:ext uri="{FF2B5EF4-FFF2-40B4-BE49-F238E27FC236}">
                  <a16:creationId xmlns:a16="http://schemas.microsoft.com/office/drawing/2014/main" id="{D25829F8-139C-3063-0065-43462317277B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5;p72">
              <a:extLst>
                <a:ext uri="{FF2B5EF4-FFF2-40B4-BE49-F238E27FC236}">
                  <a16:creationId xmlns:a16="http://schemas.microsoft.com/office/drawing/2014/main" id="{EDC123F3-CE19-9524-0017-78F7F06FBD1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6" name="Google Shape;7556;p72">
            <a:extLst>
              <a:ext uri="{FF2B5EF4-FFF2-40B4-BE49-F238E27FC236}">
                <a16:creationId xmlns:a16="http://schemas.microsoft.com/office/drawing/2014/main" id="{CCB0D0D5-1927-294C-B9EE-C85E6F7840F5}"/>
              </a:ext>
            </a:extLst>
          </p:cNvPr>
          <p:cNvGrpSpPr/>
          <p:nvPr/>
        </p:nvGrpSpPr>
        <p:grpSpPr>
          <a:xfrm>
            <a:off x="1430127" y="3585809"/>
            <a:ext cx="4953524" cy="183486"/>
            <a:chOff x="1464850" y="436376"/>
            <a:chExt cx="6001362" cy="222300"/>
          </a:xfrm>
        </p:grpSpPr>
        <p:sp>
          <p:nvSpPr>
            <p:cNvPr id="117" name="Google Shape;7557;p72">
              <a:extLst>
                <a:ext uri="{FF2B5EF4-FFF2-40B4-BE49-F238E27FC236}">
                  <a16:creationId xmlns:a16="http://schemas.microsoft.com/office/drawing/2014/main" id="{93231127-2A28-1191-F4A0-74840EBD9795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58;p72">
              <a:extLst>
                <a:ext uri="{FF2B5EF4-FFF2-40B4-BE49-F238E27FC236}">
                  <a16:creationId xmlns:a16="http://schemas.microsoft.com/office/drawing/2014/main" id="{D13425BA-75C9-F6AF-213B-0961BD94C7F5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59;p72">
              <a:extLst>
                <a:ext uri="{FF2B5EF4-FFF2-40B4-BE49-F238E27FC236}">
                  <a16:creationId xmlns:a16="http://schemas.microsoft.com/office/drawing/2014/main" id="{B7CD3BC9-4808-96E9-823C-B79D7E465A45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60;p72">
              <a:extLst>
                <a:ext uri="{FF2B5EF4-FFF2-40B4-BE49-F238E27FC236}">
                  <a16:creationId xmlns:a16="http://schemas.microsoft.com/office/drawing/2014/main" id="{CA587F7F-BD2C-3660-65BC-67A09ACA8A11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61;p72">
              <a:extLst>
                <a:ext uri="{FF2B5EF4-FFF2-40B4-BE49-F238E27FC236}">
                  <a16:creationId xmlns:a16="http://schemas.microsoft.com/office/drawing/2014/main" id="{7D8CC42F-1D6A-F344-1D53-DE1BC78DFB33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2" name="Google Shape;7562;p72">
              <a:extLst>
                <a:ext uri="{FF2B5EF4-FFF2-40B4-BE49-F238E27FC236}">
                  <a16:creationId xmlns:a16="http://schemas.microsoft.com/office/drawing/2014/main" id="{CB263511-74D7-C9D7-6AD8-D114B3CBECCA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3;p72">
              <a:extLst>
                <a:ext uri="{FF2B5EF4-FFF2-40B4-BE49-F238E27FC236}">
                  <a16:creationId xmlns:a16="http://schemas.microsoft.com/office/drawing/2014/main" id="{D654B5C8-679B-3B2B-C28E-C7AA8D698BF8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4;p72">
              <a:extLst>
                <a:ext uri="{FF2B5EF4-FFF2-40B4-BE49-F238E27FC236}">
                  <a16:creationId xmlns:a16="http://schemas.microsoft.com/office/drawing/2014/main" id="{C7D0B0BE-3EAD-7DA8-5162-18EB686DD274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5;p72">
              <a:extLst>
                <a:ext uri="{FF2B5EF4-FFF2-40B4-BE49-F238E27FC236}">
                  <a16:creationId xmlns:a16="http://schemas.microsoft.com/office/drawing/2014/main" id="{64585F45-DF1B-3E74-3358-A48F421DFA2E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Google Shape;7566;p72">
            <a:extLst>
              <a:ext uri="{FF2B5EF4-FFF2-40B4-BE49-F238E27FC236}">
                <a16:creationId xmlns:a16="http://schemas.microsoft.com/office/drawing/2014/main" id="{69DC1ED4-5B44-57F3-AADB-1918E5C4C875}"/>
              </a:ext>
            </a:extLst>
          </p:cNvPr>
          <p:cNvGrpSpPr/>
          <p:nvPr/>
        </p:nvGrpSpPr>
        <p:grpSpPr>
          <a:xfrm>
            <a:off x="1402661" y="6056739"/>
            <a:ext cx="2905420" cy="1303846"/>
            <a:chOff x="803162" y="2667727"/>
            <a:chExt cx="1411906" cy="633611"/>
          </a:xfrm>
        </p:grpSpPr>
        <p:cxnSp>
          <p:nvCxnSpPr>
            <p:cNvPr id="127" name="Google Shape;7567;p72">
              <a:extLst>
                <a:ext uri="{FF2B5EF4-FFF2-40B4-BE49-F238E27FC236}">
                  <a16:creationId xmlns:a16="http://schemas.microsoft.com/office/drawing/2014/main" id="{69B2565B-3333-0A55-B79A-E2E4DEFF7399}"/>
                </a:ext>
              </a:extLst>
            </p:cNvPr>
            <p:cNvCxnSpPr>
              <a:stCxn id="139" idx="2"/>
              <a:endCxn id="137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0;p72">
              <a:extLst>
                <a:ext uri="{FF2B5EF4-FFF2-40B4-BE49-F238E27FC236}">
                  <a16:creationId xmlns:a16="http://schemas.microsoft.com/office/drawing/2014/main" id="{BE6D177C-B64F-205B-18E0-C31C0D215E60}"/>
                </a:ext>
              </a:extLst>
            </p:cNvPr>
            <p:cNvCxnSpPr>
              <a:stCxn id="138" idx="0"/>
              <a:endCxn id="139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2;p72">
              <a:extLst>
                <a:ext uri="{FF2B5EF4-FFF2-40B4-BE49-F238E27FC236}">
                  <a16:creationId xmlns:a16="http://schemas.microsoft.com/office/drawing/2014/main" id="{FF794B9F-92DC-C6A3-9289-A8DFFB115F65}"/>
                </a:ext>
              </a:extLst>
            </p:cNvPr>
            <p:cNvCxnSpPr>
              <a:stCxn id="138" idx="2"/>
              <a:endCxn id="134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4;p72">
              <a:extLst>
                <a:ext uri="{FF2B5EF4-FFF2-40B4-BE49-F238E27FC236}">
                  <a16:creationId xmlns:a16="http://schemas.microsoft.com/office/drawing/2014/main" id="{D9164B42-2806-FACC-AD32-1C079C0E97AF}"/>
                </a:ext>
              </a:extLst>
            </p:cNvPr>
            <p:cNvCxnSpPr>
              <a:stCxn id="133" idx="0"/>
              <a:endCxn id="138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6;p72">
              <a:extLst>
                <a:ext uri="{FF2B5EF4-FFF2-40B4-BE49-F238E27FC236}">
                  <a16:creationId xmlns:a16="http://schemas.microsoft.com/office/drawing/2014/main" id="{956F9435-FFC3-8E75-1486-F593DC3C2B1D}"/>
                </a:ext>
              </a:extLst>
            </p:cNvPr>
            <p:cNvCxnSpPr>
              <a:stCxn id="137" idx="2"/>
              <a:endCxn id="136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8;p72">
              <a:extLst>
                <a:ext uri="{FF2B5EF4-FFF2-40B4-BE49-F238E27FC236}">
                  <a16:creationId xmlns:a16="http://schemas.microsoft.com/office/drawing/2014/main" id="{1F647850-C925-706D-1F21-2EAD003F4E8E}"/>
                </a:ext>
              </a:extLst>
            </p:cNvPr>
            <p:cNvCxnSpPr>
              <a:stCxn id="135" idx="0"/>
              <a:endCxn id="137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3" name="Google Shape;7575;p72">
              <a:extLst>
                <a:ext uri="{FF2B5EF4-FFF2-40B4-BE49-F238E27FC236}">
                  <a16:creationId xmlns:a16="http://schemas.microsoft.com/office/drawing/2014/main" id="{04656459-607F-BED2-8692-4C7D0DCAC28D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4" name="Google Shape;7573;p72">
              <a:extLst>
                <a:ext uri="{FF2B5EF4-FFF2-40B4-BE49-F238E27FC236}">
                  <a16:creationId xmlns:a16="http://schemas.microsoft.com/office/drawing/2014/main" id="{C80E82A3-F702-0824-73F1-DBC2A38C9D99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5" name="Google Shape;7579;p72">
              <a:extLst>
                <a:ext uri="{FF2B5EF4-FFF2-40B4-BE49-F238E27FC236}">
                  <a16:creationId xmlns:a16="http://schemas.microsoft.com/office/drawing/2014/main" id="{36AE4A18-3F52-FED0-3137-C641552A0699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6" name="Google Shape;7577;p72">
              <a:extLst>
                <a:ext uri="{FF2B5EF4-FFF2-40B4-BE49-F238E27FC236}">
                  <a16:creationId xmlns:a16="http://schemas.microsoft.com/office/drawing/2014/main" id="{725E3F72-1CBF-6557-1EAD-8492E56EE0CD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7" name="Google Shape;7569;p72">
              <a:extLst>
                <a:ext uri="{FF2B5EF4-FFF2-40B4-BE49-F238E27FC236}">
                  <a16:creationId xmlns:a16="http://schemas.microsoft.com/office/drawing/2014/main" id="{F9919A16-EA75-CF56-9A4C-B6B0C1015533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8" name="Google Shape;7571;p72">
              <a:extLst>
                <a:ext uri="{FF2B5EF4-FFF2-40B4-BE49-F238E27FC236}">
                  <a16:creationId xmlns:a16="http://schemas.microsoft.com/office/drawing/2014/main" id="{E3E3FA78-A1F8-B887-9329-52B6FDCA32CC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7568;p72">
              <a:extLst>
                <a:ext uri="{FF2B5EF4-FFF2-40B4-BE49-F238E27FC236}">
                  <a16:creationId xmlns:a16="http://schemas.microsoft.com/office/drawing/2014/main" id="{A4EDBF5C-FB93-98B1-74BF-E5A740F988C1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140" name="Google Shape;7580;p72">
            <a:extLst>
              <a:ext uri="{FF2B5EF4-FFF2-40B4-BE49-F238E27FC236}">
                <a16:creationId xmlns:a16="http://schemas.microsoft.com/office/drawing/2014/main" id="{06CEC5CE-206C-35F4-39F6-81760B624F18}"/>
              </a:ext>
            </a:extLst>
          </p:cNvPr>
          <p:cNvGrpSpPr/>
          <p:nvPr/>
        </p:nvGrpSpPr>
        <p:grpSpPr>
          <a:xfrm>
            <a:off x="1402666" y="2927817"/>
            <a:ext cx="5037082" cy="418618"/>
            <a:chOff x="803163" y="1111966"/>
            <a:chExt cx="2447800" cy="203430"/>
          </a:xfrm>
        </p:grpSpPr>
        <p:grpSp>
          <p:nvGrpSpPr>
            <p:cNvPr id="141" name="Google Shape;7581;p72">
              <a:extLst>
                <a:ext uri="{FF2B5EF4-FFF2-40B4-BE49-F238E27FC236}">
                  <a16:creationId xmlns:a16="http://schemas.microsoft.com/office/drawing/2014/main" id="{4E27F069-0BDB-8AC9-CF6B-5BED8FF318D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9" name="Google Shape;7582;p72">
                <a:extLst>
                  <a:ext uri="{FF2B5EF4-FFF2-40B4-BE49-F238E27FC236}">
                    <a16:creationId xmlns:a16="http://schemas.microsoft.com/office/drawing/2014/main" id="{8AD62C26-50D9-8CD4-B6FF-E4385F0B942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0" name="Google Shape;7583;p72">
                <a:extLst>
                  <a:ext uri="{FF2B5EF4-FFF2-40B4-BE49-F238E27FC236}">
                    <a16:creationId xmlns:a16="http://schemas.microsoft.com/office/drawing/2014/main" id="{C5032AE2-31DD-73CB-C6B0-F599D8B11969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1" name="Google Shape;7584;p72">
                  <a:extLst>
                    <a:ext uri="{FF2B5EF4-FFF2-40B4-BE49-F238E27FC236}">
                      <a16:creationId xmlns:a16="http://schemas.microsoft.com/office/drawing/2014/main" id="{93B572A2-FDEA-E079-8BDC-60BFBB2F6C5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2" name="Google Shape;7585;p72">
                  <a:extLst>
                    <a:ext uri="{FF2B5EF4-FFF2-40B4-BE49-F238E27FC236}">
                      <a16:creationId xmlns:a16="http://schemas.microsoft.com/office/drawing/2014/main" id="{89C1A2A4-706E-214D-84E1-F23EE975405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2" name="Google Shape;7586;p72">
              <a:extLst>
                <a:ext uri="{FF2B5EF4-FFF2-40B4-BE49-F238E27FC236}">
                  <a16:creationId xmlns:a16="http://schemas.microsoft.com/office/drawing/2014/main" id="{AB4CF411-BF80-1D02-C247-28F4A66A013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7587;p72">
              <a:extLst>
                <a:ext uri="{FF2B5EF4-FFF2-40B4-BE49-F238E27FC236}">
                  <a16:creationId xmlns:a16="http://schemas.microsoft.com/office/drawing/2014/main" id="{2AB13722-9AC9-EC49-5611-8647F6F4D694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4" name="Google Shape;7588;p72">
              <a:extLst>
                <a:ext uri="{FF2B5EF4-FFF2-40B4-BE49-F238E27FC236}">
                  <a16:creationId xmlns:a16="http://schemas.microsoft.com/office/drawing/2014/main" id="{523E80D8-5034-D9B3-7483-AB7988D22AF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5" name="Google Shape;7589;p72">
                <a:extLst>
                  <a:ext uri="{FF2B5EF4-FFF2-40B4-BE49-F238E27FC236}">
                    <a16:creationId xmlns:a16="http://schemas.microsoft.com/office/drawing/2014/main" id="{C6429D5B-FD82-2815-4B1A-E80CB3A4292C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7" name="Google Shape;7590;p72">
                  <a:extLst>
                    <a:ext uri="{FF2B5EF4-FFF2-40B4-BE49-F238E27FC236}">
                      <a16:creationId xmlns:a16="http://schemas.microsoft.com/office/drawing/2014/main" id="{E5AA3072-74EC-1CF2-532D-4B5F97335DC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91;p72">
                  <a:extLst>
                    <a:ext uri="{FF2B5EF4-FFF2-40B4-BE49-F238E27FC236}">
                      <a16:creationId xmlns:a16="http://schemas.microsoft.com/office/drawing/2014/main" id="{044A046C-503B-3856-B8D5-BE1F79C81C3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6" name="Google Shape;7592;p72">
                <a:extLst>
                  <a:ext uri="{FF2B5EF4-FFF2-40B4-BE49-F238E27FC236}">
                    <a16:creationId xmlns:a16="http://schemas.microsoft.com/office/drawing/2014/main" id="{05E2B044-EB59-0800-8CC0-2A4650980C57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5" name="Google Shape;7593;p72">
              <a:extLst>
                <a:ext uri="{FF2B5EF4-FFF2-40B4-BE49-F238E27FC236}">
                  <a16:creationId xmlns:a16="http://schemas.microsoft.com/office/drawing/2014/main" id="{8BAAF7EF-3791-3094-8D2E-1FFB1B0D6DD6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1" name="Google Shape;7594;p72">
                <a:extLst>
                  <a:ext uri="{FF2B5EF4-FFF2-40B4-BE49-F238E27FC236}">
                    <a16:creationId xmlns:a16="http://schemas.microsoft.com/office/drawing/2014/main" id="{53227578-5B2D-E0F0-1CBF-FC440C811D4F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3" name="Google Shape;7595;p72">
                  <a:extLst>
                    <a:ext uri="{FF2B5EF4-FFF2-40B4-BE49-F238E27FC236}">
                      <a16:creationId xmlns:a16="http://schemas.microsoft.com/office/drawing/2014/main" id="{7E061E74-C4AE-6B6C-0E89-B1D279D2D77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6;p72">
                  <a:extLst>
                    <a:ext uri="{FF2B5EF4-FFF2-40B4-BE49-F238E27FC236}">
                      <a16:creationId xmlns:a16="http://schemas.microsoft.com/office/drawing/2014/main" id="{BE28DE22-15F5-5123-6E39-45C79F9E6D6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2" name="Google Shape;7597;p72">
                <a:extLst>
                  <a:ext uri="{FF2B5EF4-FFF2-40B4-BE49-F238E27FC236}">
                    <a16:creationId xmlns:a16="http://schemas.microsoft.com/office/drawing/2014/main" id="{2E1BB69F-1974-FDE0-CC09-BF7CFAEB675A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6" name="Google Shape;7598;p72">
              <a:extLst>
                <a:ext uri="{FF2B5EF4-FFF2-40B4-BE49-F238E27FC236}">
                  <a16:creationId xmlns:a16="http://schemas.microsoft.com/office/drawing/2014/main" id="{7EC463D3-C42E-D799-E602-B83CB7F6488D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7" name="Google Shape;7599;p72">
                <a:extLst>
                  <a:ext uri="{FF2B5EF4-FFF2-40B4-BE49-F238E27FC236}">
                    <a16:creationId xmlns:a16="http://schemas.microsoft.com/office/drawing/2014/main" id="{3FEB2524-FB1F-E880-B982-17A20F1B2B1D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600;p72">
                  <a:extLst>
                    <a:ext uri="{FF2B5EF4-FFF2-40B4-BE49-F238E27FC236}">
                      <a16:creationId xmlns:a16="http://schemas.microsoft.com/office/drawing/2014/main" id="{6C04209A-6141-21A8-319A-B2EC4AB2719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601;p72">
                  <a:extLst>
                    <a:ext uri="{FF2B5EF4-FFF2-40B4-BE49-F238E27FC236}">
                      <a16:creationId xmlns:a16="http://schemas.microsoft.com/office/drawing/2014/main" id="{2FB1392C-4D05-92A0-5E9A-D7AC56A90BB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8" name="Google Shape;7602;p72">
                <a:extLst>
                  <a:ext uri="{FF2B5EF4-FFF2-40B4-BE49-F238E27FC236}">
                    <a16:creationId xmlns:a16="http://schemas.microsoft.com/office/drawing/2014/main" id="{46E05F8E-8FF1-7B7B-514B-E2EC47DD7FB7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3" name="Google Shape;7603;p72">
            <a:extLst>
              <a:ext uri="{FF2B5EF4-FFF2-40B4-BE49-F238E27FC236}">
                <a16:creationId xmlns:a16="http://schemas.microsoft.com/office/drawing/2014/main" id="{224A9AE1-7F22-2F60-D21D-468FFBDEF89E}"/>
              </a:ext>
            </a:extLst>
          </p:cNvPr>
          <p:cNvGrpSpPr/>
          <p:nvPr/>
        </p:nvGrpSpPr>
        <p:grpSpPr>
          <a:xfrm>
            <a:off x="6988685" y="8321079"/>
            <a:ext cx="3135556" cy="983354"/>
            <a:chOff x="5194708" y="3484366"/>
            <a:chExt cx="3148148" cy="987304"/>
          </a:xfrm>
        </p:grpSpPr>
        <p:grpSp>
          <p:nvGrpSpPr>
            <p:cNvPr id="164" name="Google Shape;7604;p72">
              <a:extLst>
                <a:ext uri="{FF2B5EF4-FFF2-40B4-BE49-F238E27FC236}">
                  <a16:creationId xmlns:a16="http://schemas.microsoft.com/office/drawing/2014/main" id="{0DAC1084-68FB-B6AC-6883-5E2FF07AFA25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7" name="Google Shape;7605;p72">
                <a:extLst>
                  <a:ext uri="{FF2B5EF4-FFF2-40B4-BE49-F238E27FC236}">
                    <a16:creationId xmlns:a16="http://schemas.microsoft.com/office/drawing/2014/main" id="{3A0E56DF-9B60-860D-848B-8805D4DBF631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06;p72">
                <a:extLst>
                  <a:ext uri="{FF2B5EF4-FFF2-40B4-BE49-F238E27FC236}">
                    <a16:creationId xmlns:a16="http://schemas.microsoft.com/office/drawing/2014/main" id="{F6B06E29-5B68-7ABD-9AC8-B449AFFADF84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607;p72">
                <a:extLst>
                  <a:ext uri="{FF2B5EF4-FFF2-40B4-BE49-F238E27FC236}">
                    <a16:creationId xmlns:a16="http://schemas.microsoft.com/office/drawing/2014/main" id="{9C82DCEF-8556-88BB-33A2-DB9862609B60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08;p72">
              <a:extLst>
                <a:ext uri="{FF2B5EF4-FFF2-40B4-BE49-F238E27FC236}">
                  <a16:creationId xmlns:a16="http://schemas.microsoft.com/office/drawing/2014/main" id="{EF7A919F-1877-49DD-E1F2-B59DDE84BF18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4" name="Google Shape;7609;p72">
                <a:extLst>
                  <a:ext uri="{FF2B5EF4-FFF2-40B4-BE49-F238E27FC236}">
                    <a16:creationId xmlns:a16="http://schemas.microsoft.com/office/drawing/2014/main" id="{FAC25630-B39A-B483-9052-0368D0B506D0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0;p72">
                <a:extLst>
                  <a:ext uri="{FF2B5EF4-FFF2-40B4-BE49-F238E27FC236}">
                    <a16:creationId xmlns:a16="http://schemas.microsoft.com/office/drawing/2014/main" id="{41526D4D-41B6-671B-50B6-169EC0419C22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11;p72">
                <a:extLst>
                  <a:ext uri="{FF2B5EF4-FFF2-40B4-BE49-F238E27FC236}">
                    <a16:creationId xmlns:a16="http://schemas.microsoft.com/office/drawing/2014/main" id="{B86D61C3-BFC4-A0BC-6B4F-AF41D38654E1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7612;p72">
              <a:extLst>
                <a:ext uri="{FF2B5EF4-FFF2-40B4-BE49-F238E27FC236}">
                  <a16:creationId xmlns:a16="http://schemas.microsoft.com/office/drawing/2014/main" id="{13D40DEC-F039-43A4-2705-A6FAC37CBE5C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1" name="Google Shape;7613;p72">
                <a:extLst>
                  <a:ext uri="{FF2B5EF4-FFF2-40B4-BE49-F238E27FC236}">
                    <a16:creationId xmlns:a16="http://schemas.microsoft.com/office/drawing/2014/main" id="{3BC9A202-922D-DAF8-66D3-723A89A0CB0D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4;p72">
                <a:extLst>
                  <a:ext uri="{FF2B5EF4-FFF2-40B4-BE49-F238E27FC236}">
                    <a16:creationId xmlns:a16="http://schemas.microsoft.com/office/drawing/2014/main" id="{303B12C2-2D53-603D-6564-197BFF585569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5;p72">
                <a:extLst>
                  <a:ext uri="{FF2B5EF4-FFF2-40B4-BE49-F238E27FC236}">
                    <a16:creationId xmlns:a16="http://schemas.microsoft.com/office/drawing/2014/main" id="{2242D33F-31BA-66E5-566A-F8AFDB8D5EC2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7616;p72">
              <a:extLst>
                <a:ext uri="{FF2B5EF4-FFF2-40B4-BE49-F238E27FC236}">
                  <a16:creationId xmlns:a16="http://schemas.microsoft.com/office/drawing/2014/main" id="{5E00C4A0-9FD6-D484-3B42-84378E8D6E0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8" name="Google Shape;7617;p72">
                <a:extLst>
                  <a:ext uri="{FF2B5EF4-FFF2-40B4-BE49-F238E27FC236}">
                    <a16:creationId xmlns:a16="http://schemas.microsoft.com/office/drawing/2014/main" id="{E66EADC8-0DB9-A404-6084-1A640A3890A6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8;p72">
                <a:extLst>
                  <a:ext uri="{FF2B5EF4-FFF2-40B4-BE49-F238E27FC236}">
                    <a16:creationId xmlns:a16="http://schemas.microsoft.com/office/drawing/2014/main" id="{848DD050-293E-6EBF-A337-F0ECD0D3789D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9;p72">
                <a:extLst>
                  <a:ext uri="{FF2B5EF4-FFF2-40B4-BE49-F238E27FC236}">
                    <a16:creationId xmlns:a16="http://schemas.microsoft.com/office/drawing/2014/main" id="{4D552E8E-FA81-E1CB-48E7-A05C85755330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0" name="Google Shape;7620;p72">
            <a:extLst>
              <a:ext uri="{FF2B5EF4-FFF2-40B4-BE49-F238E27FC236}">
                <a16:creationId xmlns:a16="http://schemas.microsoft.com/office/drawing/2014/main" id="{74F2A965-55BF-0397-7DDF-44360972CFAA}"/>
              </a:ext>
            </a:extLst>
          </p:cNvPr>
          <p:cNvGrpSpPr/>
          <p:nvPr/>
        </p:nvGrpSpPr>
        <p:grpSpPr>
          <a:xfrm>
            <a:off x="6909903" y="7281900"/>
            <a:ext cx="3233928" cy="692512"/>
            <a:chOff x="1808063" y="4294338"/>
            <a:chExt cx="3370782" cy="721817"/>
          </a:xfrm>
        </p:grpSpPr>
        <p:sp>
          <p:nvSpPr>
            <p:cNvPr id="181" name="Google Shape;7621;p72">
              <a:extLst>
                <a:ext uri="{FF2B5EF4-FFF2-40B4-BE49-F238E27FC236}">
                  <a16:creationId xmlns:a16="http://schemas.microsoft.com/office/drawing/2014/main" id="{D791F403-F5CE-2838-3AE4-0C567F9F00C5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2;p72">
              <a:extLst>
                <a:ext uri="{FF2B5EF4-FFF2-40B4-BE49-F238E27FC236}">
                  <a16:creationId xmlns:a16="http://schemas.microsoft.com/office/drawing/2014/main" id="{F0C2AC4D-EEEA-FDE1-1657-66B4D8334C89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3;p72">
              <a:extLst>
                <a:ext uri="{FF2B5EF4-FFF2-40B4-BE49-F238E27FC236}">
                  <a16:creationId xmlns:a16="http://schemas.microsoft.com/office/drawing/2014/main" id="{C859021C-6E74-9F08-4029-CCF4567E98CD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4;p72">
              <a:extLst>
                <a:ext uri="{FF2B5EF4-FFF2-40B4-BE49-F238E27FC236}">
                  <a16:creationId xmlns:a16="http://schemas.microsoft.com/office/drawing/2014/main" id="{8DB7B4A2-8D44-6D1A-8D9B-A7EFE915DF1E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5;p72">
              <a:extLst>
                <a:ext uri="{FF2B5EF4-FFF2-40B4-BE49-F238E27FC236}">
                  <a16:creationId xmlns:a16="http://schemas.microsoft.com/office/drawing/2014/main" id="{0A492772-BC34-75BD-EC26-35044A3DD0A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6;p72">
              <a:extLst>
                <a:ext uri="{FF2B5EF4-FFF2-40B4-BE49-F238E27FC236}">
                  <a16:creationId xmlns:a16="http://schemas.microsoft.com/office/drawing/2014/main" id="{EF7710A0-37EA-FA34-9432-63C4C3AD467B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7;p72">
              <a:extLst>
                <a:ext uri="{FF2B5EF4-FFF2-40B4-BE49-F238E27FC236}">
                  <a16:creationId xmlns:a16="http://schemas.microsoft.com/office/drawing/2014/main" id="{31474391-E739-16C8-16EA-20AD95AA6668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8;p72">
              <a:extLst>
                <a:ext uri="{FF2B5EF4-FFF2-40B4-BE49-F238E27FC236}">
                  <a16:creationId xmlns:a16="http://schemas.microsoft.com/office/drawing/2014/main" id="{C8E4B0AF-DCF3-F1FA-5F4E-552DCB4624C9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9;p72">
              <a:extLst>
                <a:ext uri="{FF2B5EF4-FFF2-40B4-BE49-F238E27FC236}">
                  <a16:creationId xmlns:a16="http://schemas.microsoft.com/office/drawing/2014/main" id="{0A3F05B6-72FA-754F-A410-D41B5353FDC2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0;p72">
              <a:extLst>
                <a:ext uri="{FF2B5EF4-FFF2-40B4-BE49-F238E27FC236}">
                  <a16:creationId xmlns:a16="http://schemas.microsoft.com/office/drawing/2014/main" id="{B3240F3E-5D57-A818-B2D1-CFA3415FC8E1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1" name="Google Shape;7631;p72">
            <a:extLst>
              <a:ext uri="{FF2B5EF4-FFF2-40B4-BE49-F238E27FC236}">
                <a16:creationId xmlns:a16="http://schemas.microsoft.com/office/drawing/2014/main" id="{2ADC86D2-1920-B01A-149B-3364DD144695}"/>
              </a:ext>
            </a:extLst>
          </p:cNvPr>
          <p:cNvGrpSpPr/>
          <p:nvPr/>
        </p:nvGrpSpPr>
        <p:grpSpPr>
          <a:xfrm>
            <a:off x="1466327" y="7853959"/>
            <a:ext cx="2591764" cy="1293174"/>
            <a:chOff x="834100" y="3642869"/>
            <a:chExt cx="1259483" cy="628426"/>
          </a:xfrm>
        </p:grpSpPr>
        <p:sp>
          <p:nvSpPr>
            <p:cNvPr id="192" name="Google Shape;7632;p72">
              <a:extLst>
                <a:ext uri="{FF2B5EF4-FFF2-40B4-BE49-F238E27FC236}">
                  <a16:creationId xmlns:a16="http://schemas.microsoft.com/office/drawing/2014/main" id="{A4708025-1F68-9E48-DBD9-699AEA7C5DA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3;p72">
              <a:extLst>
                <a:ext uri="{FF2B5EF4-FFF2-40B4-BE49-F238E27FC236}">
                  <a16:creationId xmlns:a16="http://schemas.microsoft.com/office/drawing/2014/main" id="{1FE04D41-AB33-9ABC-D05E-5903078AEFE2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4;p72">
              <a:extLst>
                <a:ext uri="{FF2B5EF4-FFF2-40B4-BE49-F238E27FC236}">
                  <a16:creationId xmlns:a16="http://schemas.microsoft.com/office/drawing/2014/main" id="{C1A93079-F205-5FCE-0997-BF3AA4E0C01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5;p72">
              <a:extLst>
                <a:ext uri="{FF2B5EF4-FFF2-40B4-BE49-F238E27FC236}">
                  <a16:creationId xmlns:a16="http://schemas.microsoft.com/office/drawing/2014/main" id="{85AF7A79-5B6F-ADB0-5A50-263AB70E0E5D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6;p72">
              <a:extLst>
                <a:ext uri="{FF2B5EF4-FFF2-40B4-BE49-F238E27FC236}">
                  <a16:creationId xmlns:a16="http://schemas.microsoft.com/office/drawing/2014/main" id="{09E6624F-B17D-D435-0F42-94E40EA0B1F9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7;p72">
              <a:extLst>
                <a:ext uri="{FF2B5EF4-FFF2-40B4-BE49-F238E27FC236}">
                  <a16:creationId xmlns:a16="http://schemas.microsoft.com/office/drawing/2014/main" id="{D561BC18-54D9-F86D-8CB6-3A5421261BBF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8;p72">
              <a:extLst>
                <a:ext uri="{FF2B5EF4-FFF2-40B4-BE49-F238E27FC236}">
                  <a16:creationId xmlns:a16="http://schemas.microsoft.com/office/drawing/2014/main" id="{093B53F0-4665-80E6-26EF-631156170B90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39;p72">
              <a:extLst>
                <a:ext uri="{FF2B5EF4-FFF2-40B4-BE49-F238E27FC236}">
                  <a16:creationId xmlns:a16="http://schemas.microsoft.com/office/drawing/2014/main" id="{6EF1C6BC-5B46-DF33-EF46-1F636059C00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0;p72">
              <a:extLst>
                <a:ext uri="{FF2B5EF4-FFF2-40B4-BE49-F238E27FC236}">
                  <a16:creationId xmlns:a16="http://schemas.microsoft.com/office/drawing/2014/main" id="{F5527E59-9EAB-5BEA-C40E-9362793D4D40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1;p72">
              <a:extLst>
                <a:ext uri="{FF2B5EF4-FFF2-40B4-BE49-F238E27FC236}">
                  <a16:creationId xmlns:a16="http://schemas.microsoft.com/office/drawing/2014/main" id="{36E198DF-B38C-2A6B-C625-2F5D346B0B07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2;p72">
              <a:extLst>
                <a:ext uri="{FF2B5EF4-FFF2-40B4-BE49-F238E27FC236}">
                  <a16:creationId xmlns:a16="http://schemas.microsoft.com/office/drawing/2014/main" id="{8D457597-1D2B-CD89-D713-FB5FDFABCDC3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3;p72">
              <a:extLst>
                <a:ext uri="{FF2B5EF4-FFF2-40B4-BE49-F238E27FC236}">
                  <a16:creationId xmlns:a16="http://schemas.microsoft.com/office/drawing/2014/main" id="{2C82A26E-A627-9390-84B4-13B1E6F5FF14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4;p72">
              <a:extLst>
                <a:ext uri="{FF2B5EF4-FFF2-40B4-BE49-F238E27FC236}">
                  <a16:creationId xmlns:a16="http://schemas.microsoft.com/office/drawing/2014/main" id="{DBB3A78F-558F-7BF1-BC20-34751FC6423F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5;p72">
              <a:extLst>
                <a:ext uri="{FF2B5EF4-FFF2-40B4-BE49-F238E27FC236}">
                  <a16:creationId xmlns:a16="http://schemas.microsoft.com/office/drawing/2014/main" id="{9794CB03-D2CD-901B-0153-6C823A4439EE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6;p72">
              <a:extLst>
                <a:ext uri="{FF2B5EF4-FFF2-40B4-BE49-F238E27FC236}">
                  <a16:creationId xmlns:a16="http://schemas.microsoft.com/office/drawing/2014/main" id="{5CB24D03-B5F2-353F-5F7F-582561D3E466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7;p72">
              <a:extLst>
                <a:ext uri="{FF2B5EF4-FFF2-40B4-BE49-F238E27FC236}">
                  <a16:creationId xmlns:a16="http://schemas.microsoft.com/office/drawing/2014/main" id="{30C7478D-843A-7337-B223-8B9641A8265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8;p72">
              <a:extLst>
                <a:ext uri="{FF2B5EF4-FFF2-40B4-BE49-F238E27FC236}">
                  <a16:creationId xmlns:a16="http://schemas.microsoft.com/office/drawing/2014/main" id="{DCB84F5C-C007-6717-7EFB-35293F8700A5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9;p72">
              <a:extLst>
                <a:ext uri="{FF2B5EF4-FFF2-40B4-BE49-F238E27FC236}">
                  <a16:creationId xmlns:a16="http://schemas.microsoft.com/office/drawing/2014/main" id="{93A59928-FB02-98C5-F832-67B06FC6E6C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0;p72">
              <a:extLst>
                <a:ext uri="{FF2B5EF4-FFF2-40B4-BE49-F238E27FC236}">
                  <a16:creationId xmlns:a16="http://schemas.microsoft.com/office/drawing/2014/main" id="{C824E793-ABA4-3EC9-75F6-A8B215885C72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1;p72">
              <a:extLst>
                <a:ext uri="{FF2B5EF4-FFF2-40B4-BE49-F238E27FC236}">
                  <a16:creationId xmlns:a16="http://schemas.microsoft.com/office/drawing/2014/main" id="{F603A58B-F489-7B00-13B9-D82B2F233CE4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2;p72">
              <a:extLst>
                <a:ext uri="{FF2B5EF4-FFF2-40B4-BE49-F238E27FC236}">
                  <a16:creationId xmlns:a16="http://schemas.microsoft.com/office/drawing/2014/main" id="{D3C94B50-D520-0901-AD5C-0DBB6B1F931F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3;p72">
              <a:extLst>
                <a:ext uri="{FF2B5EF4-FFF2-40B4-BE49-F238E27FC236}">
                  <a16:creationId xmlns:a16="http://schemas.microsoft.com/office/drawing/2014/main" id="{FD5E9417-9DD5-9442-5B0F-571DE23C28A5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4;p72">
              <a:extLst>
                <a:ext uri="{FF2B5EF4-FFF2-40B4-BE49-F238E27FC236}">
                  <a16:creationId xmlns:a16="http://schemas.microsoft.com/office/drawing/2014/main" id="{C6550002-FDA2-A3A1-A62D-3EC1CE7E9DF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5;p72">
              <a:extLst>
                <a:ext uri="{FF2B5EF4-FFF2-40B4-BE49-F238E27FC236}">
                  <a16:creationId xmlns:a16="http://schemas.microsoft.com/office/drawing/2014/main" id="{BB0D36F0-9182-86A8-07E0-23374C130203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56;p72">
              <a:extLst>
                <a:ext uri="{FF2B5EF4-FFF2-40B4-BE49-F238E27FC236}">
                  <a16:creationId xmlns:a16="http://schemas.microsoft.com/office/drawing/2014/main" id="{51861B82-4C3C-0BDA-901B-EBFA858E9D47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7" name="Google Shape;7657;p72">
              <a:extLst>
                <a:ext uri="{FF2B5EF4-FFF2-40B4-BE49-F238E27FC236}">
                  <a16:creationId xmlns:a16="http://schemas.microsoft.com/office/drawing/2014/main" id="{75C1C1E2-2DEE-8217-846E-13EC9B15716F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2" name="Google Shape;7658;p72">
                <a:extLst>
                  <a:ext uri="{FF2B5EF4-FFF2-40B4-BE49-F238E27FC236}">
                    <a16:creationId xmlns:a16="http://schemas.microsoft.com/office/drawing/2014/main" id="{388F9AC7-71E5-9415-18A6-0C0272F789E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59;p72">
                <a:extLst>
                  <a:ext uri="{FF2B5EF4-FFF2-40B4-BE49-F238E27FC236}">
                    <a16:creationId xmlns:a16="http://schemas.microsoft.com/office/drawing/2014/main" id="{4E9E3033-7B5D-7648-AA87-49F00AE9EE0D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0;p72">
                <a:extLst>
                  <a:ext uri="{FF2B5EF4-FFF2-40B4-BE49-F238E27FC236}">
                    <a16:creationId xmlns:a16="http://schemas.microsoft.com/office/drawing/2014/main" id="{2E8A6F26-B339-B0CE-A7FD-A553E7E635FD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1;p72">
                <a:extLst>
                  <a:ext uri="{FF2B5EF4-FFF2-40B4-BE49-F238E27FC236}">
                    <a16:creationId xmlns:a16="http://schemas.microsoft.com/office/drawing/2014/main" id="{049B8CBB-2167-FCB5-2141-FE3799B15AF1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2;p72">
                <a:extLst>
                  <a:ext uri="{FF2B5EF4-FFF2-40B4-BE49-F238E27FC236}">
                    <a16:creationId xmlns:a16="http://schemas.microsoft.com/office/drawing/2014/main" id="{6C1E6910-A7E9-6735-C4DE-BB74BF0DA84E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3;p72">
                <a:extLst>
                  <a:ext uri="{FF2B5EF4-FFF2-40B4-BE49-F238E27FC236}">
                    <a16:creationId xmlns:a16="http://schemas.microsoft.com/office/drawing/2014/main" id="{B677E723-985F-E459-A306-94896B00DB35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4;p72">
                <a:extLst>
                  <a:ext uri="{FF2B5EF4-FFF2-40B4-BE49-F238E27FC236}">
                    <a16:creationId xmlns:a16="http://schemas.microsoft.com/office/drawing/2014/main" id="{223D63F2-31FE-F125-D9E4-F2FEBF685405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5;p72">
                <a:extLst>
                  <a:ext uri="{FF2B5EF4-FFF2-40B4-BE49-F238E27FC236}">
                    <a16:creationId xmlns:a16="http://schemas.microsoft.com/office/drawing/2014/main" id="{8CBBF54B-5CD4-7B5A-5C00-20B953FCD1C4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6;p72">
                <a:extLst>
                  <a:ext uri="{FF2B5EF4-FFF2-40B4-BE49-F238E27FC236}">
                    <a16:creationId xmlns:a16="http://schemas.microsoft.com/office/drawing/2014/main" id="{E25E5951-9B06-DA20-3506-C3A838ECD15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7;p72">
                <a:extLst>
                  <a:ext uri="{FF2B5EF4-FFF2-40B4-BE49-F238E27FC236}">
                    <a16:creationId xmlns:a16="http://schemas.microsoft.com/office/drawing/2014/main" id="{D8CD2221-7405-AFF1-F950-BDDCF7C8E39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8;p72">
                <a:extLst>
                  <a:ext uri="{FF2B5EF4-FFF2-40B4-BE49-F238E27FC236}">
                    <a16:creationId xmlns:a16="http://schemas.microsoft.com/office/drawing/2014/main" id="{C8D51E0C-561A-9E44-6CF1-3740824101F5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9;p72">
                <a:extLst>
                  <a:ext uri="{FF2B5EF4-FFF2-40B4-BE49-F238E27FC236}">
                    <a16:creationId xmlns:a16="http://schemas.microsoft.com/office/drawing/2014/main" id="{1842B02E-FE60-5AF4-227E-B6E0B23BC24E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0;p72">
                <a:extLst>
                  <a:ext uri="{FF2B5EF4-FFF2-40B4-BE49-F238E27FC236}">
                    <a16:creationId xmlns:a16="http://schemas.microsoft.com/office/drawing/2014/main" id="{CAFC47FE-C889-BD3E-C68F-A7EBC11215A7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1;p72">
                <a:extLst>
                  <a:ext uri="{FF2B5EF4-FFF2-40B4-BE49-F238E27FC236}">
                    <a16:creationId xmlns:a16="http://schemas.microsoft.com/office/drawing/2014/main" id="{536EA8F2-B61E-04CE-7B72-4940968B4B4C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2;p72">
                <a:extLst>
                  <a:ext uri="{FF2B5EF4-FFF2-40B4-BE49-F238E27FC236}">
                    <a16:creationId xmlns:a16="http://schemas.microsoft.com/office/drawing/2014/main" id="{D839473B-9ADC-0BD1-3810-C48C5045431A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3;p72">
                <a:extLst>
                  <a:ext uri="{FF2B5EF4-FFF2-40B4-BE49-F238E27FC236}">
                    <a16:creationId xmlns:a16="http://schemas.microsoft.com/office/drawing/2014/main" id="{CE8D110A-F3EF-AB17-51F8-86187A34992F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4;p72">
                <a:extLst>
                  <a:ext uri="{FF2B5EF4-FFF2-40B4-BE49-F238E27FC236}">
                    <a16:creationId xmlns:a16="http://schemas.microsoft.com/office/drawing/2014/main" id="{BFFC0AAB-DC92-C4CD-19FE-953437074894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5;p72">
                <a:extLst>
                  <a:ext uri="{FF2B5EF4-FFF2-40B4-BE49-F238E27FC236}">
                    <a16:creationId xmlns:a16="http://schemas.microsoft.com/office/drawing/2014/main" id="{0F2BBB80-2273-B44D-12DD-26E633EBD53A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6;p72">
                <a:extLst>
                  <a:ext uri="{FF2B5EF4-FFF2-40B4-BE49-F238E27FC236}">
                    <a16:creationId xmlns:a16="http://schemas.microsoft.com/office/drawing/2014/main" id="{580A31E8-2D9D-A14C-BD96-2AA0CE934B67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7;p72">
                <a:extLst>
                  <a:ext uri="{FF2B5EF4-FFF2-40B4-BE49-F238E27FC236}">
                    <a16:creationId xmlns:a16="http://schemas.microsoft.com/office/drawing/2014/main" id="{182FC9F7-74C3-0211-3867-E074F58E6B1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8" name="Google Shape;7678;p72">
              <a:extLst>
                <a:ext uri="{FF2B5EF4-FFF2-40B4-BE49-F238E27FC236}">
                  <a16:creationId xmlns:a16="http://schemas.microsoft.com/office/drawing/2014/main" id="{A0BA04F0-1286-A53D-D212-1FEBEDB14F78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79;p72">
              <a:extLst>
                <a:ext uri="{FF2B5EF4-FFF2-40B4-BE49-F238E27FC236}">
                  <a16:creationId xmlns:a16="http://schemas.microsoft.com/office/drawing/2014/main" id="{BF0798B6-7F85-C4FF-1B1C-2C8F859DC68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0;p72">
              <a:extLst>
                <a:ext uri="{FF2B5EF4-FFF2-40B4-BE49-F238E27FC236}">
                  <a16:creationId xmlns:a16="http://schemas.microsoft.com/office/drawing/2014/main" id="{F6F8352A-D1CD-9475-EF25-D2D14C3A7C4C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1;p72">
              <a:extLst>
                <a:ext uri="{FF2B5EF4-FFF2-40B4-BE49-F238E27FC236}">
                  <a16:creationId xmlns:a16="http://schemas.microsoft.com/office/drawing/2014/main" id="{1DD50617-7D45-A22F-479B-8083A93B636C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2;p72">
              <a:extLst>
                <a:ext uri="{FF2B5EF4-FFF2-40B4-BE49-F238E27FC236}">
                  <a16:creationId xmlns:a16="http://schemas.microsoft.com/office/drawing/2014/main" id="{D3991D4D-D556-C13E-2860-16E199C45B5F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3;p72">
              <a:extLst>
                <a:ext uri="{FF2B5EF4-FFF2-40B4-BE49-F238E27FC236}">
                  <a16:creationId xmlns:a16="http://schemas.microsoft.com/office/drawing/2014/main" id="{A5FD6C90-D3B2-58C5-37DF-A6D4045AF40E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4;p72">
              <a:extLst>
                <a:ext uri="{FF2B5EF4-FFF2-40B4-BE49-F238E27FC236}">
                  <a16:creationId xmlns:a16="http://schemas.microsoft.com/office/drawing/2014/main" id="{F17B8A88-3193-13DA-877A-EB2A80697397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5;p72">
              <a:extLst>
                <a:ext uri="{FF2B5EF4-FFF2-40B4-BE49-F238E27FC236}">
                  <a16:creationId xmlns:a16="http://schemas.microsoft.com/office/drawing/2014/main" id="{879D02F5-8041-B990-1C53-3E1CD658C2C2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6;p72">
              <a:extLst>
                <a:ext uri="{FF2B5EF4-FFF2-40B4-BE49-F238E27FC236}">
                  <a16:creationId xmlns:a16="http://schemas.microsoft.com/office/drawing/2014/main" id="{8869E348-AEF9-FF54-4480-A2367B767BAF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7;p72">
              <a:extLst>
                <a:ext uri="{FF2B5EF4-FFF2-40B4-BE49-F238E27FC236}">
                  <a16:creationId xmlns:a16="http://schemas.microsoft.com/office/drawing/2014/main" id="{B26B6425-364A-622C-F007-787BDFE77848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8;p72">
              <a:extLst>
                <a:ext uri="{FF2B5EF4-FFF2-40B4-BE49-F238E27FC236}">
                  <a16:creationId xmlns:a16="http://schemas.microsoft.com/office/drawing/2014/main" id="{51EE8016-49E5-5F46-24E2-11F664ACD894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9;p72">
              <a:extLst>
                <a:ext uri="{FF2B5EF4-FFF2-40B4-BE49-F238E27FC236}">
                  <a16:creationId xmlns:a16="http://schemas.microsoft.com/office/drawing/2014/main" id="{1A2C3EEE-2544-1470-C0EC-5D57EEA0B834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90;p72">
              <a:extLst>
                <a:ext uri="{FF2B5EF4-FFF2-40B4-BE49-F238E27FC236}">
                  <a16:creationId xmlns:a16="http://schemas.microsoft.com/office/drawing/2014/main" id="{A4AF1486-DA23-C3EF-E840-A3EA0D8891F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91;p72">
              <a:extLst>
                <a:ext uri="{FF2B5EF4-FFF2-40B4-BE49-F238E27FC236}">
                  <a16:creationId xmlns:a16="http://schemas.microsoft.com/office/drawing/2014/main" id="{50A3B770-A661-85E0-D874-55CB3C9C8897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2" name="Google Shape;7692;p72">
            <a:extLst>
              <a:ext uri="{FF2B5EF4-FFF2-40B4-BE49-F238E27FC236}">
                <a16:creationId xmlns:a16="http://schemas.microsoft.com/office/drawing/2014/main" id="{B6D9955F-A3B8-73A2-05D2-D5F5974751AD}"/>
              </a:ext>
            </a:extLst>
          </p:cNvPr>
          <p:cNvGrpSpPr/>
          <p:nvPr/>
        </p:nvGrpSpPr>
        <p:grpSpPr>
          <a:xfrm rot="5400000">
            <a:off x="11892553" y="7446952"/>
            <a:ext cx="328128" cy="2829832"/>
            <a:chOff x="4428249" y="1369375"/>
            <a:chExt cx="36905" cy="429569"/>
          </a:xfrm>
        </p:grpSpPr>
        <p:sp>
          <p:nvSpPr>
            <p:cNvPr id="253" name="Google Shape;7693;p72">
              <a:extLst>
                <a:ext uri="{FF2B5EF4-FFF2-40B4-BE49-F238E27FC236}">
                  <a16:creationId xmlns:a16="http://schemas.microsoft.com/office/drawing/2014/main" id="{3BF394F4-CFB5-E86F-A29D-F76C1F3CD893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4;p72">
              <a:extLst>
                <a:ext uri="{FF2B5EF4-FFF2-40B4-BE49-F238E27FC236}">
                  <a16:creationId xmlns:a16="http://schemas.microsoft.com/office/drawing/2014/main" id="{1CD5357D-15E5-5F25-478F-D00E28379DB8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5;p72">
              <a:extLst>
                <a:ext uri="{FF2B5EF4-FFF2-40B4-BE49-F238E27FC236}">
                  <a16:creationId xmlns:a16="http://schemas.microsoft.com/office/drawing/2014/main" id="{F55AD288-DB20-0AE8-83BA-933AC2E9D37D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6;p72">
              <a:extLst>
                <a:ext uri="{FF2B5EF4-FFF2-40B4-BE49-F238E27FC236}">
                  <a16:creationId xmlns:a16="http://schemas.microsoft.com/office/drawing/2014/main" id="{C3C1CAA3-2822-EC39-0B65-66A2A9BF845C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7;p72">
              <a:extLst>
                <a:ext uri="{FF2B5EF4-FFF2-40B4-BE49-F238E27FC236}">
                  <a16:creationId xmlns:a16="http://schemas.microsoft.com/office/drawing/2014/main" id="{2F60DD26-D648-AA12-94D6-436A0CA033C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8;p72">
              <a:extLst>
                <a:ext uri="{FF2B5EF4-FFF2-40B4-BE49-F238E27FC236}">
                  <a16:creationId xmlns:a16="http://schemas.microsoft.com/office/drawing/2014/main" id="{A16C3745-98B9-1A3D-D77C-67931CE5C0B0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99;p72">
              <a:extLst>
                <a:ext uri="{FF2B5EF4-FFF2-40B4-BE49-F238E27FC236}">
                  <a16:creationId xmlns:a16="http://schemas.microsoft.com/office/drawing/2014/main" id="{A39858DE-CD41-2E0B-52C7-218E6CA57464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0;p72">
              <a:extLst>
                <a:ext uri="{FF2B5EF4-FFF2-40B4-BE49-F238E27FC236}">
                  <a16:creationId xmlns:a16="http://schemas.microsoft.com/office/drawing/2014/main" id="{89BE5088-8766-1052-26D2-4A126763C84E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1;p72">
              <a:extLst>
                <a:ext uri="{FF2B5EF4-FFF2-40B4-BE49-F238E27FC236}">
                  <a16:creationId xmlns:a16="http://schemas.microsoft.com/office/drawing/2014/main" id="{65920F67-B34C-36A1-BBF6-679D632D3079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2;p72">
              <a:extLst>
                <a:ext uri="{FF2B5EF4-FFF2-40B4-BE49-F238E27FC236}">
                  <a16:creationId xmlns:a16="http://schemas.microsoft.com/office/drawing/2014/main" id="{A80707D0-E54F-AC72-C1AC-F0E14D949CCD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3;p72">
              <a:extLst>
                <a:ext uri="{FF2B5EF4-FFF2-40B4-BE49-F238E27FC236}">
                  <a16:creationId xmlns:a16="http://schemas.microsoft.com/office/drawing/2014/main" id="{47277987-9729-F8D1-D378-8C679EED9FBE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4;p72">
              <a:extLst>
                <a:ext uri="{FF2B5EF4-FFF2-40B4-BE49-F238E27FC236}">
                  <a16:creationId xmlns:a16="http://schemas.microsoft.com/office/drawing/2014/main" id="{077E45B9-2B62-19B6-9EAD-9602EAD88E3E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5;p72">
              <a:extLst>
                <a:ext uri="{FF2B5EF4-FFF2-40B4-BE49-F238E27FC236}">
                  <a16:creationId xmlns:a16="http://schemas.microsoft.com/office/drawing/2014/main" id="{26768628-2723-2AAF-ECB1-904EA9B6C1F9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6;p72">
              <a:extLst>
                <a:ext uri="{FF2B5EF4-FFF2-40B4-BE49-F238E27FC236}">
                  <a16:creationId xmlns:a16="http://schemas.microsoft.com/office/drawing/2014/main" id="{646528DE-FE63-BC32-3781-90EAD02EC2DD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7;p72">
              <a:extLst>
                <a:ext uri="{FF2B5EF4-FFF2-40B4-BE49-F238E27FC236}">
                  <a16:creationId xmlns:a16="http://schemas.microsoft.com/office/drawing/2014/main" id="{917762E9-BE84-DD87-16CA-64F9A233CBC5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8;p72">
              <a:extLst>
                <a:ext uri="{FF2B5EF4-FFF2-40B4-BE49-F238E27FC236}">
                  <a16:creationId xmlns:a16="http://schemas.microsoft.com/office/drawing/2014/main" id="{A8732F58-B3AF-7302-2D2F-2328DEAE7527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9;p72">
              <a:extLst>
                <a:ext uri="{FF2B5EF4-FFF2-40B4-BE49-F238E27FC236}">
                  <a16:creationId xmlns:a16="http://schemas.microsoft.com/office/drawing/2014/main" id="{B9FF773D-8201-DA20-3222-672276FD6BD2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0;p72">
              <a:extLst>
                <a:ext uri="{FF2B5EF4-FFF2-40B4-BE49-F238E27FC236}">
                  <a16:creationId xmlns:a16="http://schemas.microsoft.com/office/drawing/2014/main" id="{7821E054-4238-1DDA-531B-21D7125614A5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1;p72">
              <a:extLst>
                <a:ext uri="{FF2B5EF4-FFF2-40B4-BE49-F238E27FC236}">
                  <a16:creationId xmlns:a16="http://schemas.microsoft.com/office/drawing/2014/main" id="{D5F4D415-EA32-47AD-890B-FDCF498CC6D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2;p72">
              <a:extLst>
                <a:ext uri="{FF2B5EF4-FFF2-40B4-BE49-F238E27FC236}">
                  <a16:creationId xmlns:a16="http://schemas.microsoft.com/office/drawing/2014/main" id="{AB017DDA-7832-0D86-8EE2-20384B1B6BE7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3;p72">
              <a:extLst>
                <a:ext uri="{FF2B5EF4-FFF2-40B4-BE49-F238E27FC236}">
                  <a16:creationId xmlns:a16="http://schemas.microsoft.com/office/drawing/2014/main" id="{EBCE8B6D-101C-4ECB-6DA7-96B2B4308DBB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4;p72">
              <a:extLst>
                <a:ext uri="{FF2B5EF4-FFF2-40B4-BE49-F238E27FC236}">
                  <a16:creationId xmlns:a16="http://schemas.microsoft.com/office/drawing/2014/main" id="{27205F6A-63BF-0BC5-A214-E701B3C22CE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5;p72">
              <a:extLst>
                <a:ext uri="{FF2B5EF4-FFF2-40B4-BE49-F238E27FC236}">
                  <a16:creationId xmlns:a16="http://schemas.microsoft.com/office/drawing/2014/main" id="{B4274EEB-5752-EE48-64CD-91932B7D53A5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6;p72">
              <a:extLst>
                <a:ext uri="{FF2B5EF4-FFF2-40B4-BE49-F238E27FC236}">
                  <a16:creationId xmlns:a16="http://schemas.microsoft.com/office/drawing/2014/main" id="{EB503750-1FA8-150C-F8D3-D07387C63CC6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7;p72">
              <a:extLst>
                <a:ext uri="{FF2B5EF4-FFF2-40B4-BE49-F238E27FC236}">
                  <a16:creationId xmlns:a16="http://schemas.microsoft.com/office/drawing/2014/main" id="{F325D0DA-1819-1A2C-BCFB-207FB3E38052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8;p72">
              <a:extLst>
                <a:ext uri="{FF2B5EF4-FFF2-40B4-BE49-F238E27FC236}">
                  <a16:creationId xmlns:a16="http://schemas.microsoft.com/office/drawing/2014/main" id="{C682C235-EA45-89F2-F6D5-B2019158CAE5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9;p72">
              <a:extLst>
                <a:ext uri="{FF2B5EF4-FFF2-40B4-BE49-F238E27FC236}">
                  <a16:creationId xmlns:a16="http://schemas.microsoft.com/office/drawing/2014/main" id="{06B789BE-6CE0-F792-467C-14D94A6012F0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0;p72">
              <a:extLst>
                <a:ext uri="{FF2B5EF4-FFF2-40B4-BE49-F238E27FC236}">
                  <a16:creationId xmlns:a16="http://schemas.microsoft.com/office/drawing/2014/main" id="{CF555692-7E6C-AE2F-056D-EE7EC6965B02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1;p72">
              <a:extLst>
                <a:ext uri="{FF2B5EF4-FFF2-40B4-BE49-F238E27FC236}">
                  <a16:creationId xmlns:a16="http://schemas.microsoft.com/office/drawing/2014/main" id="{ECDA6990-1E97-8580-86AE-1DCC2FC734AF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2;p72">
              <a:extLst>
                <a:ext uri="{FF2B5EF4-FFF2-40B4-BE49-F238E27FC236}">
                  <a16:creationId xmlns:a16="http://schemas.microsoft.com/office/drawing/2014/main" id="{7E5A2907-E68A-2C4C-BC89-EF35CC56D568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3;p72">
              <a:extLst>
                <a:ext uri="{FF2B5EF4-FFF2-40B4-BE49-F238E27FC236}">
                  <a16:creationId xmlns:a16="http://schemas.microsoft.com/office/drawing/2014/main" id="{485C2627-0F31-054A-BCB7-FB7EE1E2D164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4;p72">
              <a:extLst>
                <a:ext uri="{FF2B5EF4-FFF2-40B4-BE49-F238E27FC236}">
                  <a16:creationId xmlns:a16="http://schemas.microsoft.com/office/drawing/2014/main" id="{62FECDEC-F366-DD8C-C90D-CB9B27D12F50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5" name="Google Shape;7725;p72">
            <a:extLst>
              <a:ext uri="{FF2B5EF4-FFF2-40B4-BE49-F238E27FC236}">
                <a16:creationId xmlns:a16="http://schemas.microsoft.com/office/drawing/2014/main" id="{F7A6DB9D-B2AF-F16B-2287-E9C5798A9AC6}"/>
              </a:ext>
            </a:extLst>
          </p:cNvPr>
          <p:cNvGrpSpPr/>
          <p:nvPr/>
        </p:nvGrpSpPr>
        <p:grpSpPr>
          <a:xfrm rot="10800000" flipH="1">
            <a:off x="10637412" y="6624040"/>
            <a:ext cx="2838414" cy="49616"/>
            <a:chOff x="219558" y="4738465"/>
            <a:chExt cx="5852400" cy="102300"/>
          </a:xfrm>
        </p:grpSpPr>
        <p:cxnSp>
          <p:nvCxnSpPr>
            <p:cNvPr id="286" name="Google Shape;7726;p72">
              <a:extLst>
                <a:ext uri="{FF2B5EF4-FFF2-40B4-BE49-F238E27FC236}">
                  <a16:creationId xmlns:a16="http://schemas.microsoft.com/office/drawing/2014/main" id="{AF4B3177-C5F3-E5EE-B3C2-8D488DF4CBF2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7" name="Google Shape;7727;p72">
              <a:extLst>
                <a:ext uri="{FF2B5EF4-FFF2-40B4-BE49-F238E27FC236}">
                  <a16:creationId xmlns:a16="http://schemas.microsoft.com/office/drawing/2014/main" id="{CCE7CD9F-99CE-C982-B33B-75E9471D2273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8;p72">
              <a:extLst>
                <a:ext uri="{FF2B5EF4-FFF2-40B4-BE49-F238E27FC236}">
                  <a16:creationId xmlns:a16="http://schemas.microsoft.com/office/drawing/2014/main" id="{208C0FC5-F78E-1CAA-C5C5-3FA4524B2AF8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29;p72">
              <a:extLst>
                <a:ext uri="{FF2B5EF4-FFF2-40B4-BE49-F238E27FC236}">
                  <a16:creationId xmlns:a16="http://schemas.microsoft.com/office/drawing/2014/main" id="{27CFF9EE-3014-2C03-DC10-1FD6FEF72CA8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30;p72">
              <a:extLst>
                <a:ext uri="{FF2B5EF4-FFF2-40B4-BE49-F238E27FC236}">
                  <a16:creationId xmlns:a16="http://schemas.microsoft.com/office/drawing/2014/main" id="{F05C2100-7FC0-62FD-C05E-65962C9D3CF9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31;p72">
              <a:extLst>
                <a:ext uri="{FF2B5EF4-FFF2-40B4-BE49-F238E27FC236}">
                  <a16:creationId xmlns:a16="http://schemas.microsoft.com/office/drawing/2014/main" id="{B6EF1218-DC30-89D3-ACCD-90374B3BEDA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7732;p72">
            <a:extLst>
              <a:ext uri="{FF2B5EF4-FFF2-40B4-BE49-F238E27FC236}">
                <a16:creationId xmlns:a16="http://schemas.microsoft.com/office/drawing/2014/main" id="{3FC39822-F41C-C805-1E24-FEC68C5E6AD6}"/>
              </a:ext>
            </a:extLst>
          </p:cNvPr>
          <p:cNvGrpSpPr/>
          <p:nvPr/>
        </p:nvGrpSpPr>
        <p:grpSpPr>
          <a:xfrm>
            <a:off x="10660047" y="7370166"/>
            <a:ext cx="2793140" cy="770032"/>
            <a:chOff x="5286284" y="2966544"/>
            <a:chExt cx="1396570" cy="385016"/>
          </a:xfrm>
        </p:grpSpPr>
        <p:cxnSp>
          <p:nvCxnSpPr>
            <p:cNvPr id="293" name="Google Shape;7733;p72">
              <a:extLst>
                <a:ext uri="{FF2B5EF4-FFF2-40B4-BE49-F238E27FC236}">
                  <a16:creationId xmlns:a16="http://schemas.microsoft.com/office/drawing/2014/main" id="{21098374-7677-D4CF-9223-E5EC27D4BD2B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4" name="Google Shape;7734;p72">
              <a:extLst>
                <a:ext uri="{FF2B5EF4-FFF2-40B4-BE49-F238E27FC236}">
                  <a16:creationId xmlns:a16="http://schemas.microsoft.com/office/drawing/2014/main" id="{DF581739-C28A-FEDF-92D2-733694E0B573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5" name="Google Shape;7735;p72">
              <a:extLst>
                <a:ext uri="{FF2B5EF4-FFF2-40B4-BE49-F238E27FC236}">
                  <a16:creationId xmlns:a16="http://schemas.microsoft.com/office/drawing/2014/main" id="{DC5473B3-4FC6-2276-5D8C-D6B553C1799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7" name="Google Shape;7736;p72">
                <a:extLst>
                  <a:ext uri="{FF2B5EF4-FFF2-40B4-BE49-F238E27FC236}">
                    <a16:creationId xmlns:a16="http://schemas.microsoft.com/office/drawing/2014/main" id="{FCF5D7A0-EC02-C1E2-7D86-64F46CF08449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7;p72">
                <a:extLst>
                  <a:ext uri="{FF2B5EF4-FFF2-40B4-BE49-F238E27FC236}">
                    <a16:creationId xmlns:a16="http://schemas.microsoft.com/office/drawing/2014/main" id="{A3FD224D-E584-C19A-C11D-DCE67FDD426C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8;p72">
                <a:extLst>
                  <a:ext uri="{FF2B5EF4-FFF2-40B4-BE49-F238E27FC236}">
                    <a16:creationId xmlns:a16="http://schemas.microsoft.com/office/drawing/2014/main" id="{772A5FC3-B3F2-F1B8-C04D-9C1945F0D66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9;p72">
                <a:extLst>
                  <a:ext uri="{FF2B5EF4-FFF2-40B4-BE49-F238E27FC236}">
                    <a16:creationId xmlns:a16="http://schemas.microsoft.com/office/drawing/2014/main" id="{E7AE5ADA-CFB0-64B5-D8F8-E26AABC7616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0;p72">
                <a:extLst>
                  <a:ext uri="{FF2B5EF4-FFF2-40B4-BE49-F238E27FC236}">
                    <a16:creationId xmlns:a16="http://schemas.microsoft.com/office/drawing/2014/main" id="{4D9F1504-FA2C-7874-C99D-8097BFD9F675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1;p72">
                <a:extLst>
                  <a:ext uri="{FF2B5EF4-FFF2-40B4-BE49-F238E27FC236}">
                    <a16:creationId xmlns:a16="http://schemas.microsoft.com/office/drawing/2014/main" id="{EC5081E5-93E6-E073-DBC1-217DCF22A9E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2;p72">
                <a:extLst>
                  <a:ext uri="{FF2B5EF4-FFF2-40B4-BE49-F238E27FC236}">
                    <a16:creationId xmlns:a16="http://schemas.microsoft.com/office/drawing/2014/main" id="{D919E6F2-099B-24B2-B31F-F38C36FAF44A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3;p72">
                <a:extLst>
                  <a:ext uri="{FF2B5EF4-FFF2-40B4-BE49-F238E27FC236}">
                    <a16:creationId xmlns:a16="http://schemas.microsoft.com/office/drawing/2014/main" id="{AF33F14A-83FE-DC2F-B2DD-FA88A763087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6" name="Google Shape;7744;p72">
              <a:extLst>
                <a:ext uri="{FF2B5EF4-FFF2-40B4-BE49-F238E27FC236}">
                  <a16:creationId xmlns:a16="http://schemas.microsoft.com/office/drawing/2014/main" id="{27697797-8A6C-24C3-E6BF-95CBFFD05AA5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5" name="Google Shape;7745;p72">
            <a:extLst>
              <a:ext uri="{FF2B5EF4-FFF2-40B4-BE49-F238E27FC236}">
                <a16:creationId xmlns:a16="http://schemas.microsoft.com/office/drawing/2014/main" id="{5397FD63-7998-CA7B-1C47-49E02F5D7208}"/>
              </a:ext>
            </a:extLst>
          </p:cNvPr>
          <p:cNvGrpSpPr/>
          <p:nvPr/>
        </p:nvGrpSpPr>
        <p:grpSpPr>
          <a:xfrm>
            <a:off x="4032179" y="4207719"/>
            <a:ext cx="2364552" cy="1324054"/>
            <a:chOff x="2029517" y="1732295"/>
            <a:chExt cx="1149068" cy="643432"/>
          </a:xfrm>
        </p:grpSpPr>
        <p:grpSp>
          <p:nvGrpSpPr>
            <p:cNvPr id="306" name="Google Shape;7746;p72">
              <a:extLst>
                <a:ext uri="{FF2B5EF4-FFF2-40B4-BE49-F238E27FC236}">
                  <a16:creationId xmlns:a16="http://schemas.microsoft.com/office/drawing/2014/main" id="{C9A2BA5A-2D86-708A-429A-B1A943B9D59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3" name="Google Shape;7747;p72">
                <a:extLst>
                  <a:ext uri="{FF2B5EF4-FFF2-40B4-BE49-F238E27FC236}">
                    <a16:creationId xmlns:a16="http://schemas.microsoft.com/office/drawing/2014/main" id="{729245AE-22E9-CD0B-F717-668E8539EBBC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7" name="Google Shape;7748;p72">
                  <a:extLst>
                    <a:ext uri="{FF2B5EF4-FFF2-40B4-BE49-F238E27FC236}">
                      <a16:creationId xmlns:a16="http://schemas.microsoft.com/office/drawing/2014/main" id="{C9458A9D-B41E-04A6-1C7D-5250C07CDE7B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49;p72">
                  <a:extLst>
                    <a:ext uri="{FF2B5EF4-FFF2-40B4-BE49-F238E27FC236}">
                      <a16:creationId xmlns:a16="http://schemas.microsoft.com/office/drawing/2014/main" id="{E29AA20F-4341-E1F4-9FCC-228EC0E6647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4" name="Google Shape;7750;p72">
                <a:extLst>
                  <a:ext uri="{FF2B5EF4-FFF2-40B4-BE49-F238E27FC236}">
                    <a16:creationId xmlns:a16="http://schemas.microsoft.com/office/drawing/2014/main" id="{F4D175CE-5B74-5C86-1C6D-81F9A1926898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5" name="Google Shape;7751;p72">
                  <a:extLst>
                    <a:ext uri="{FF2B5EF4-FFF2-40B4-BE49-F238E27FC236}">
                      <a16:creationId xmlns:a16="http://schemas.microsoft.com/office/drawing/2014/main" id="{14FE0B78-93D5-8276-7446-0F154C36C471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52;p72">
                  <a:extLst>
                    <a:ext uri="{FF2B5EF4-FFF2-40B4-BE49-F238E27FC236}">
                      <a16:creationId xmlns:a16="http://schemas.microsoft.com/office/drawing/2014/main" id="{F8E96848-E2EE-9CCB-A2B8-2B57E0C86EF0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7" name="Google Shape;7753;p72">
              <a:extLst>
                <a:ext uri="{FF2B5EF4-FFF2-40B4-BE49-F238E27FC236}">
                  <a16:creationId xmlns:a16="http://schemas.microsoft.com/office/drawing/2014/main" id="{F2890F82-7F73-D91C-EB5D-99862EE9B9F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8" name="Google Shape;7754;p72">
                <a:extLst>
                  <a:ext uri="{FF2B5EF4-FFF2-40B4-BE49-F238E27FC236}">
                    <a16:creationId xmlns:a16="http://schemas.microsoft.com/office/drawing/2014/main" id="{AAFA4E44-6B54-27D5-BE7B-6562A6FD6C43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7" name="Google Shape;7755;p72">
                  <a:extLst>
                    <a:ext uri="{FF2B5EF4-FFF2-40B4-BE49-F238E27FC236}">
                      <a16:creationId xmlns:a16="http://schemas.microsoft.com/office/drawing/2014/main" id="{167C1880-80F9-4EF2-9FE2-48617B744607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1" name="Google Shape;7756;p72">
                    <a:extLst>
                      <a:ext uri="{FF2B5EF4-FFF2-40B4-BE49-F238E27FC236}">
                        <a16:creationId xmlns:a16="http://schemas.microsoft.com/office/drawing/2014/main" id="{E54F43C3-D555-CDFE-E480-63606B9BB7AB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57;p72">
                    <a:extLst>
                      <a:ext uri="{FF2B5EF4-FFF2-40B4-BE49-F238E27FC236}">
                        <a16:creationId xmlns:a16="http://schemas.microsoft.com/office/drawing/2014/main" id="{F79F9012-4BE6-E4C8-EFC3-482D9FCF9BEF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8" name="Google Shape;7758;p72">
                  <a:extLst>
                    <a:ext uri="{FF2B5EF4-FFF2-40B4-BE49-F238E27FC236}">
                      <a16:creationId xmlns:a16="http://schemas.microsoft.com/office/drawing/2014/main" id="{F394093A-14DE-F32C-D467-57A636AA1FE5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9" name="Google Shape;7759;p72">
                    <a:extLst>
                      <a:ext uri="{FF2B5EF4-FFF2-40B4-BE49-F238E27FC236}">
                        <a16:creationId xmlns:a16="http://schemas.microsoft.com/office/drawing/2014/main" id="{11C973FC-7AED-AE1F-7E88-4CE9575EDF3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60;p72">
                    <a:extLst>
                      <a:ext uri="{FF2B5EF4-FFF2-40B4-BE49-F238E27FC236}">
                        <a16:creationId xmlns:a16="http://schemas.microsoft.com/office/drawing/2014/main" id="{C9D303A9-733E-B9FD-0B11-90D4D199167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9" name="Google Shape;7761;p72">
                <a:extLst>
                  <a:ext uri="{FF2B5EF4-FFF2-40B4-BE49-F238E27FC236}">
                    <a16:creationId xmlns:a16="http://schemas.microsoft.com/office/drawing/2014/main" id="{3B5AD74F-A69B-7059-BF03-C0165B9241C5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0" name="Google Shape;7762;p72">
                  <a:extLst>
                    <a:ext uri="{FF2B5EF4-FFF2-40B4-BE49-F238E27FC236}">
                      <a16:creationId xmlns:a16="http://schemas.microsoft.com/office/drawing/2014/main" id="{9D86E8CF-C1D0-7D6D-13EB-9B4E5FC38664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1" name="Google Shape;7763;p72">
                  <a:extLst>
                    <a:ext uri="{FF2B5EF4-FFF2-40B4-BE49-F238E27FC236}">
                      <a16:creationId xmlns:a16="http://schemas.microsoft.com/office/drawing/2014/main" id="{15E6CAE0-1DB4-F93B-8F6C-3806CDD7FC7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5" name="Google Shape;7764;p72">
                    <a:extLst>
                      <a:ext uri="{FF2B5EF4-FFF2-40B4-BE49-F238E27FC236}">
                        <a16:creationId xmlns:a16="http://schemas.microsoft.com/office/drawing/2014/main" id="{195CC35C-A1D7-AD08-00A1-74F1A12CFAD7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5;p72">
                    <a:extLst>
                      <a:ext uri="{FF2B5EF4-FFF2-40B4-BE49-F238E27FC236}">
                        <a16:creationId xmlns:a16="http://schemas.microsoft.com/office/drawing/2014/main" id="{F4B7094B-537C-BD13-A934-724C51607265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2" name="Google Shape;7766;p72">
                  <a:extLst>
                    <a:ext uri="{FF2B5EF4-FFF2-40B4-BE49-F238E27FC236}">
                      <a16:creationId xmlns:a16="http://schemas.microsoft.com/office/drawing/2014/main" id="{6092FAAD-6625-4586-1EB5-70A059A0DE3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3" name="Google Shape;7767;p72">
                    <a:extLst>
                      <a:ext uri="{FF2B5EF4-FFF2-40B4-BE49-F238E27FC236}">
                        <a16:creationId xmlns:a16="http://schemas.microsoft.com/office/drawing/2014/main" id="{2784AD9D-796A-5D2D-15E8-6365D658364A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8;p72">
                    <a:extLst>
                      <a:ext uri="{FF2B5EF4-FFF2-40B4-BE49-F238E27FC236}">
                        <a16:creationId xmlns:a16="http://schemas.microsoft.com/office/drawing/2014/main" id="{E0AA384B-F30E-9A9C-5154-DCF6897A1A99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9" name="Google Shape;7769;p72">
            <a:extLst>
              <a:ext uri="{FF2B5EF4-FFF2-40B4-BE49-F238E27FC236}">
                <a16:creationId xmlns:a16="http://schemas.microsoft.com/office/drawing/2014/main" id="{C2F36160-2902-03FD-080A-472B229AF9BC}"/>
              </a:ext>
            </a:extLst>
          </p:cNvPr>
          <p:cNvGrpSpPr/>
          <p:nvPr/>
        </p:nvGrpSpPr>
        <p:grpSpPr>
          <a:xfrm>
            <a:off x="1402678" y="4102944"/>
            <a:ext cx="1925302" cy="1620116"/>
            <a:chOff x="844912" y="1681380"/>
            <a:chExt cx="935611" cy="787305"/>
          </a:xfrm>
        </p:grpSpPr>
        <p:grpSp>
          <p:nvGrpSpPr>
            <p:cNvPr id="330" name="Google Shape;7770;p72">
              <a:extLst>
                <a:ext uri="{FF2B5EF4-FFF2-40B4-BE49-F238E27FC236}">
                  <a16:creationId xmlns:a16="http://schemas.microsoft.com/office/drawing/2014/main" id="{65FADEFE-7D6D-0880-33C1-29A247F0BB6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7" name="Google Shape;7771;p72">
                <a:extLst>
                  <a:ext uri="{FF2B5EF4-FFF2-40B4-BE49-F238E27FC236}">
                    <a16:creationId xmlns:a16="http://schemas.microsoft.com/office/drawing/2014/main" id="{1F3085F2-F409-4716-69F0-51799388E4D8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2;p72">
                <a:extLst>
                  <a:ext uri="{FF2B5EF4-FFF2-40B4-BE49-F238E27FC236}">
                    <a16:creationId xmlns:a16="http://schemas.microsoft.com/office/drawing/2014/main" id="{CA887C3A-6692-27D8-A5CA-B0FF8C7794C2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3;p72">
                <a:extLst>
                  <a:ext uri="{FF2B5EF4-FFF2-40B4-BE49-F238E27FC236}">
                    <a16:creationId xmlns:a16="http://schemas.microsoft.com/office/drawing/2014/main" id="{B94C1D68-777E-85D2-715D-F9460B2EF1BF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4;p72">
                <a:extLst>
                  <a:ext uri="{FF2B5EF4-FFF2-40B4-BE49-F238E27FC236}">
                    <a16:creationId xmlns:a16="http://schemas.microsoft.com/office/drawing/2014/main" id="{1A76DE8C-1317-E59E-6B57-2E0C7D33B50D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5;p72">
                <a:extLst>
                  <a:ext uri="{FF2B5EF4-FFF2-40B4-BE49-F238E27FC236}">
                    <a16:creationId xmlns:a16="http://schemas.microsoft.com/office/drawing/2014/main" id="{E6EB576B-DD71-E8C7-633F-10CA28227871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7776;p72">
                <a:extLst>
                  <a:ext uri="{FF2B5EF4-FFF2-40B4-BE49-F238E27FC236}">
                    <a16:creationId xmlns:a16="http://schemas.microsoft.com/office/drawing/2014/main" id="{F88879FE-6330-D10B-735C-2F1AE019063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1" name="Google Shape;7777;p72">
              <a:extLst>
                <a:ext uri="{FF2B5EF4-FFF2-40B4-BE49-F238E27FC236}">
                  <a16:creationId xmlns:a16="http://schemas.microsoft.com/office/drawing/2014/main" id="{9F9C9916-8412-262C-0D30-1257A108B8CA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5" name="Google Shape;7778;p72">
                <a:extLst>
                  <a:ext uri="{FF2B5EF4-FFF2-40B4-BE49-F238E27FC236}">
                    <a16:creationId xmlns:a16="http://schemas.microsoft.com/office/drawing/2014/main" id="{6E1797DA-CFBE-AEAD-8A98-8276DDFFAA4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6" name="Google Shape;7779;p72">
                <a:extLst>
                  <a:ext uri="{FF2B5EF4-FFF2-40B4-BE49-F238E27FC236}">
                    <a16:creationId xmlns:a16="http://schemas.microsoft.com/office/drawing/2014/main" id="{1811CAB4-E4EE-09F4-BD05-190D36B26BF1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7" name="Google Shape;7780;p72">
                  <a:extLst>
                    <a:ext uri="{FF2B5EF4-FFF2-40B4-BE49-F238E27FC236}">
                      <a16:creationId xmlns:a16="http://schemas.microsoft.com/office/drawing/2014/main" id="{73DB0FBC-9F21-D47A-C3D4-4C84B68E2632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0" name="Google Shape;7781;p72">
                    <a:extLst>
                      <a:ext uri="{FF2B5EF4-FFF2-40B4-BE49-F238E27FC236}">
                        <a16:creationId xmlns:a16="http://schemas.microsoft.com/office/drawing/2014/main" id="{7B6FF863-A6C7-77F6-64FE-50AA44D02DF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2;p72">
                    <a:extLst>
                      <a:ext uri="{FF2B5EF4-FFF2-40B4-BE49-F238E27FC236}">
                        <a16:creationId xmlns:a16="http://schemas.microsoft.com/office/drawing/2014/main" id="{4CC51BD2-922F-FCA5-827C-E5D16EF62F4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3;p72">
                    <a:extLst>
                      <a:ext uri="{FF2B5EF4-FFF2-40B4-BE49-F238E27FC236}">
                        <a16:creationId xmlns:a16="http://schemas.microsoft.com/office/drawing/2014/main" id="{FE7C65E7-BFA5-B611-66EE-D3D9D308CC0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4;p72">
                    <a:extLst>
                      <a:ext uri="{FF2B5EF4-FFF2-40B4-BE49-F238E27FC236}">
                        <a16:creationId xmlns:a16="http://schemas.microsoft.com/office/drawing/2014/main" id="{392F20D7-B7AF-1F54-ADC2-0DC527A99A24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5;p72">
                    <a:extLst>
                      <a:ext uri="{FF2B5EF4-FFF2-40B4-BE49-F238E27FC236}">
                        <a16:creationId xmlns:a16="http://schemas.microsoft.com/office/drawing/2014/main" id="{0AE042F1-0181-8869-6C90-11EC38E6861E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6;p72">
                    <a:extLst>
                      <a:ext uri="{FF2B5EF4-FFF2-40B4-BE49-F238E27FC236}">
                        <a16:creationId xmlns:a16="http://schemas.microsoft.com/office/drawing/2014/main" id="{358105D1-F30E-8B51-D163-62853A38F96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87;p72">
                    <a:extLst>
                      <a:ext uri="{FF2B5EF4-FFF2-40B4-BE49-F238E27FC236}">
                        <a16:creationId xmlns:a16="http://schemas.microsoft.com/office/drawing/2014/main" id="{8FFA02D3-1E3A-8D41-A621-53D83969122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8" name="Google Shape;7788;p72">
                  <a:extLst>
                    <a:ext uri="{FF2B5EF4-FFF2-40B4-BE49-F238E27FC236}">
                      <a16:creationId xmlns:a16="http://schemas.microsoft.com/office/drawing/2014/main" id="{4BAF9CD2-5758-59C5-DA99-F5B82F2BDD41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7789;p72">
                  <a:extLst>
                    <a:ext uri="{FF2B5EF4-FFF2-40B4-BE49-F238E27FC236}">
                      <a16:creationId xmlns:a16="http://schemas.microsoft.com/office/drawing/2014/main" id="{D0E16082-7E62-E166-8FF6-FBD29BAE4709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2" name="Google Shape;7790;p72">
              <a:extLst>
                <a:ext uri="{FF2B5EF4-FFF2-40B4-BE49-F238E27FC236}">
                  <a16:creationId xmlns:a16="http://schemas.microsoft.com/office/drawing/2014/main" id="{416FCA21-A8E2-9E10-F433-0DC851F7F56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3" name="Google Shape;7791;p72">
                <a:extLst>
                  <a:ext uri="{FF2B5EF4-FFF2-40B4-BE49-F238E27FC236}">
                    <a16:creationId xmlns:a16="http://schemas.microsoft.com/office/drawing/2014/main" id="{A9F51B2C-1879-BFCB-FBC4-FC1967A4E226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4" name="Google Shape;7792;p72">
                <a:extLst>
                  <a:ext uri="{FF2B5EF4-FFF2-40B4-BE49-F238E27FC236}">
                    <a16:creationId xmlns:a16="http://schemas.microsoft.com/office/drawing/2014/main" id="{D8F42652-6ADC-5DA0-C1DD-2F1F6B4E5F8C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5" name="Google Shape;7793;p72">
                  <a:extLst>
                    <a:ext uri="{FF2B5EF4-FFF2-40B4-BE49-F238E27FC236}">
                      <a16:creationId xmlns:a16="http://schemas.microsoft.com/office/drawing/2014/main" id="{61329862-67CE-65E7-A476-A6824D93A69E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8" name="Google Shape;7794;p72">
                    <a:extLst>
                      <a:ext uri="{FF2B5EF4-FFF2-40B4-BE49-F238E27FC236}">
                        <a16:creationId xmlns:a16="http://schemas.microsoft.com/office/drawing/2014/main" id="{08D05331-CB07-6143-0F12-396BBC48D8E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5;p72">
                    <a:extLst>
                      <a:ext uri="{FF2B5EF4-FFF2-40B4-BE49-F238E27FC236}">
                        <a16:creationId xmlns:a16="http://schemas.microsoft.com/office/drawing/2014/main" id="{FE23F265-7938-5D34-847E-A60B3B0560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6;p72">
                    <a:extLst>
                      <a:ext uri="{FF2B5EF4-FFF2-40B4-BE49-F238E27FC236}">
                        <a16:creationId xmlns:a16="http://schemas.microsoft.com/office/drawing/2014/main" id="{BDD4AE43-082C-808A-19BA-1FAC7C2F2A6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7;p72">
                    <a:extLst>
                      <a:ext uri="{FF2B5EF4-FFF2-40B4-BE49-F238E27FC236}">
                        <a16:creationId xmlns:a16="http://schemas.microsoft.com/office/drawing/2014/main" id="{98ABDF76-B89C-B489-3DAA-91E9F695C61F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8;p72">
                    <a:extLst>
                      <a:ext uri="{FF2B5EF4-FFF2-40B4-BE49-F238E27FC236}">
                        <a16:creationId xmlns:a16="http://schemas.microsoft.com/office/drawing/2014/main" id="{3C39BDC0-A8DF-1C5A-CCD4-EBAD4BD3F8A5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799;p72">
                    <a:extLst>
                      <a:ext uri="{FF2B5EF4-FFF2-40B4-BE49-F238E27FC236}">
                        <a16:creationId xmlns:a16="http://schemas.microsoft.com/office/drawing/2014/main" id="{B9E6ABEA-2EE6-C76A-463E-093C5CAA1AC0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4" name="Google Shape;7800;p72">
                    <a:extLst>
                      <a:ext uri="{FF2B5EF4-FFF2-40B4-BE49-F238E27FC236}">
                        <a16:creationId xmlns:a16="http://schemas.microsoft.com/office/drawing/2014/main" id="{55C67DF3-D7DC-3170-0FB9-4B9943B2F50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6" name="Google Shape;7801;p72">
                  <a:extLst>
                    <a:ext uri="{FF2B5EF4-FFF2-40B4-BE49-F238E27FC236}">
                      <a16:creationId xmlns:a16="http://schemas.microsoft.com/office/drawing/2014/main" id="{B6F6D5EB-ABF6-920E-5BE3-77919486F314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7802;p72">
                  <a:extLst>
                    <a:ext uri="{FF2B5EF4-FFF2-40B4-BE49-F238E27FC236}">
                      <a16:creationId xmlns:a16="http://schemas.microsoft.com/office/drawing/2014/main" id="{EF54D894-051B-C498-D1A8-60786D516CEB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3" name="Google Shape;7803;p72">
            <a:extLst>
              <a:ext uri="{FF2B5EF4-FFF2-40B4-BE49-F238E27FC236}">
                <a16:creationId xmlns:a16="http://schemas.microsoft.com/office/drawing/2014/main" id="{10813BDB-DB70-C3B6-8371-5CF444EAB619}"/>
              </a:ext>
            </a:extLst>
          </p:cNvPr>
          <p:cNvGrpSpPr/>
          <p:nvPr/>
        </p:nvGrpSpPr>
        <p:grpSpPr>
          <a:xfrm>
            <a:off x="13620558" y="5637805"/>
            <a:ext cx="3244538" cy="1104886"/>
            <a:chOff x="6894650" y="2574740"/>
            <a:chExt cx="1445100" cy="492111"/>
          </a:xfrm>
        </p:grpSpPr>
        <p:sp>
          <p:nvSpPr>
            <p:cNvPr id="364" name="Google Shape;7804;p72">
              <a:extLst>
                <a:ext uri="{FF2B5EF4-FFF2-40B4-BE49-F238E27FC236}">
                  <a16:creationId xmlns:a16="http://schemas.microsoft.com/office/drawing/2014/main" id="{C5D583A2-155B-FF83-F90D-9371D618E1C0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5;p72">
              <a:extLst>
                <a:ext uri="{FF2B5EF4-FFF2-40B4-BE49-F238E27FC236}">
                  <a16:creationId xmlns:a16="http://schemas.microsoft.com/office/drawing/2014/main" id="{1085159F-8F95-31EA-16A6-4428DF62FF26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6;p72">
              <a:extLst>
                <a:ext uri="{FF2B5EF4-FFF2-40B4-BE49-F238E27FC236}">
                  <a16:creationId xmlns:a16="http://schemas.microsoft.com/office/drawing/2014/main" id="{94A67336-F749-6221-63D3-6907E50C7651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7;p72">
              <a:extLst>
                <a:ext uri="{FF2B5EF4-FFF2-40B4-BE49-F238E27FC236}">
                  <a16:creationId xmlns:a16="http://schemas.microsoft.com/office/drawing/2014/main" id="{36615A92-1F67-F1F1-84DD-2F9ED62B7C5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" name="Google Shape;7808;p72">
              <a:extLst>
                <a:ext uri="{FF2B5EF4-FFF2-40B4-BE49-F238E27FC236}">
                  <a16:creationId xmlns:a16="http://schemas.microsoft.com/office/drawing/2014/main" id="{FC3D6D30-04F2-CD58-2C88-D2270040BF4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9" name="Google Shape;7809;p72">
              <a:extLst>
                <a:ext uri="{FF2B5EF4-FFF2-40B4-BE49-F238E27FC236}">
                  <a16:creationId xmlns:a16="http://schemas.microsoft.com/office/drawing/2014/main" id="{867EC05A-B3D4-6355-A373-5EE3D0ABA16E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0;p72">
            <a:extLst>
              <a:ext uri="{FF2B5EF4-FFF2-40B4-BE49-F238E27FC236}">
                <a16:creationId xmlns:a16="http://schemas.microsoft.com/office/drawing/2014/main" id="{6A089D18-AECE-306D-D286-18E6B35638F6}"/>
              </a:ext>
            </a:extLst>
          </p:cNvPr>
          <p:cNvGrpSpPr/>
          <p:nvPr/>
        </p:nvGrpSpPr>
        <p:grpSpPr>
          <a:xfrm>
            <a:off x="13659643" y="8386315"/>
            <a:ext cx="3166412" cy="951410"/>
            <a:chOff x="6953919" y="3907920"/>
            <a:chExt cx="1377300" cy="475705"/>
          </a:xfrm>
        </p:grpSpPr>
        <p:cxnSp>
          <p:nvCxnSpPr>
            <p:cNvPr id="371" name="Google Shape;7811;p72">
              <a:extLst>
                <a:ext uri="{FF2B5EF4-FFF2-40B4-BE49-F238E27FC236}">
                  <a16:creationId xmlns:a16="http://schemas.microsoft.com/office/drawing/2014/main" id="{D161D6AC-7BEB-895E-544B-3D903CC1E0D2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2;p72">
              <a:extLst>
                <a:ext uri="{FF2B5EF4-FFF2-40B4-BE49-F238E27FC236}">
                  <a16:creationId xmlns:a16="http://schemas.microsoft.com/office/drawing/2014/main" id="{8EA639BB-3908-66F2-1B6F-0594D8F884CB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3;p72">
              <a:extLst>
                <a:ext uri="{FF2B5EF4-FFF2-40B4-BE49-F238E27FC236}">
                  <a16:creationId xmlns:a16="http://schemas.microsoft.com/office/drawing/2014/main" id="{6FF9CF2A-578A-DA2D-38E5-566794B61455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4;p72">
              <a:extLst>
                <a:ext uri="{FF2B5EF4-FFF2-40B4-BE49-F238E27FC236}">
                  <a16:creationId xmlns:a16="http://schemas.microsoft.com/office/drawing/2014/main" id="{0BFD189A-4593-A98C-EE70-6164D62D6617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5;p72">
              <a:extLst>
                <a:ext uri="{FF2B5EF4-FFF2-40B4-BE49-F238E27FC236}">
                  <a16:creationId xmlns:a16="http://schemas.microsoft.com/office/drawing/2014/main" id="{45DEC792-9804-BA3B-8696-9F5B4E20A6DA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6" name="Google Shape;7816;p72">
            <a:extLst>
              <a:ext uri="{FF2B5EF4-FFF2-40B4-BE49-F238E27FC236}">
                <a16:creationId xmlns:a16="http://schemas.microsoft.com/office/drawing/2014/main" id="{56B72837-8B84-B247-B296-DF87D40FFB6C}"/>
              </a:ext>
            </a:extLst>
          </p:cNvPr>
          <p:cNvGrpSpPr/>
          <p:nvPr/>
        </p:nvGrpSpPr>
        <p:grpSpPr>
          <a:xfrm>
            <a:off x="4666819" y="5908607"/>
            <a:ext cx="1672572" cy="1649058"/>
            <a:chOff x="2389399" y="2595741"/>
            <a:chExt cx="812796" cy="801369"/>
          </a:xfrm>
        </p:grpSpPr>
        <p:grpSp>
          <p:nvGrpSpPr>
            <p:cNvPr id="377" name="Google Shape;7817;p72">
              <a:extLst>
                <a:ext uri="{FF2B5EF4-FFF2-40B4-BE49-F238E27FC236}">
                  <a16:creationId xmlns:a16="http://schemas.microsoft.com/office/drawing/2014/main" id="{A3885247-55D1-3382-33F9-14C7371E8B72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8" name="Google Shape;7818;p72">
                <a:extLst>
                  <a:ext uri="{FF2B5EF4-FFF2-40B4-BE49-F238E27FC236}">
                    <a16:creationId xmlns:a16="http://schemas.microsoft.com/office/drawing/2014/main" id="{8899721E-A61E-0581-9CA1-5BA63BFEC83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7819;p72">
                <a:extLst>
                  <a:ext uri="{FF2B5EF4-FFF2-40B4-BE49-F238E27FC236}">
                    <a16:creationId xmlns:a16="http://schemas.microsoft.com/office/drawing/2014/main" id="{21EBEC09-35A1-6978-4CEB-CE25E477A95F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7820;p72">
                <a:extLst>
                  <a:ext uri="{FF2B5EF4-FFF2-40B4-BE49-F238E27FC236}">
                    <a16:creationId xmlns:a16="http://schemas.microsoft.com/office/drawing/2014/main" id="{34128126-9835-0F9D-0C54-4DA16B1D51B6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8" name="Google Shape;7821;p72">
              <a:extLst>
                <a:ext uri="{FF2B5EF4-FFF2-40B4-BE49-F238E27FC236}">
                  <a16:creationId xmlns:a16="http://schemas.microsoft.com/office/drawing/2014/main" id="{26531182-0ECD-98E8-23DE-F62B5C574FAA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4" name="Google Shape;7822;p72">
                <a:extLst>
                  <a:ext uri="{FF2B5EF4-FFF2-40B4-BE49-F238E27FC236}">
                    <a16:creationId xmlns:a16="http://schemas.microsoft.com/office/drawing/2014/main" id="{682348D8-F4E0-855D-3B08-9ACD860B874B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1" name="Google Shape;7823;p72">
                  <a:extLst>
                    <a:ext uri="{FF2B5EF4-FFF2-40B4-BE49-F238E27FC236}">
                      <a16:creationId xmlns:a16="http://schemas.microsoft.com/office/drawing/2014/main" id="{DE68E14F-E331-56C0-CB9A-F165CC91B869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5" name="Google Shape;7824;p72">
                    <a:extLst>
                      <a:ext uri="{FF2B5EF4-FFF2-40B4-BE49-F238E27FC236}">
                        <a16:creationId xmlns:a16="http://schemas.microsoft.com/office/drawing/2014/main" id="{D87F34CE-0563-0E10-3FC9-1DEF17064BC5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5;p72">
                    <a:extLst>
                      <a:ext uri="{FF2B5EF4-FFF2-40B4-BE49-F238E27FC236}">
                        <a16:creationId xmlns:a16="http://schemas.microsoft.com/office/drawing/2014/main" id="{C94E1C11-68F0-15CF-5EDF-ACA5D6EA742B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7" name="Google Shape;7826;p72">
                    <a:extLst>
                      <a:ext uri="{FF2B5EF4-FFF2-40B4-BE49-F238E27FC236}">
                        <a16:creationId xmlns:a16="http://schemas.microsoft.com/office/drawing/2014/main" id="{67E585EC-28E2-CAB5-2EB4-E4D77E2A8CF5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2" name="Google Shape;7827;p72">
                  <a:extLst>
                    <a:ext uri="{FF2B5EF4-FFF2-40B4-BE49-F238E27FC236}">
                      <a16:creationId xmlns:a16="http://schemas.microsoft.com/office/drawing/2014/main" id="{BE5BD63A-4006-D393-0F3B-8DD9D1528242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3" name="Google Shape;7828;p72">
                    <a:extLst>
                      <a:ext uri="{FF2B5EF4-FFF2-40B4-BE49-F238E27FC236}">
                        <a16:creationId xmlns:a16="http://schemas.microsoft.com/office/drawing/2014/main" id="{ECFAA599-FB55-F131-63CF-9F8F853D1F53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9;p72">
                    <a:extLst>
                      <a:ext uri="{FF2B5EF4-FFF2-40B4-BE49-F238E27FC236}">
                        <a16:creationId xmlns:a16="http://schemas.microsoft.com/office/drawing/2014/main" id="{9E6A61C9-35F1-E449-6A4B-D4F807B859EA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30;p72">
                <a:extLst>
                  <a:ext uri="{FF2B5EF4-FFF2-40B4-BE49-F238E27FC236}">
                    <a16:creationId xmlns:a16="http://schemas.microsoft.com/office/drawing/2014/main" id="{FA551502-CD51-A349-930B-4F2193A1CD24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4" name="Google Shape;7831;p72">
                  <a:extLst>
                    <a:ext uri="{FF2B5EF4-FFF2-40B4-BE49-F238E27FC236}">
                      <a16:creationId xmlns:a16="http://schemas.microsoft.com/office/drawing/2014/main" id="{5A824FB8-F010-7220-DD9B-EC1E87B16694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8" name="Google Shape;7832;p72">
                    <a:extLst>
                      <a:ext uri="{FF2B5EF4-FFF2-40B4-BE49-F238E27FC236}">
                        <a16:creationId xmlns:a16="http://schemas.microsoft.com/office/drawing/2014/main" id="{BD50772C-5F0A-159F-62AE-7865BB8211D4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3;p72">
                    <a:extLst>
                      <a:ext uri="{FF2B5EF4-FFF2-40B4-BE49-F238E27FC236}">
                        <a16:creationId xmlns:a16="http://schemas.microsoft.com/office/drawing/2014/main" id="{0DAB0CCD-4EF2-771C-50DB-C5814ECFF42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34;p72">
                    <a:extLst>
                      <a:ext uri="{FF2B5EF4-FFF2-40B4-BE49-F238E27FC236}">
                        <a16:creationId xmlns:a16="http://schemas.microsoft.com/office/drawing/2014/main" id="{67671BE9-BF6D-3C1D-621F-3ADB41A1E58C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5" name="Google Shape;7835;p72">
                  <a:extLst>
                    <a:ext uri="{FF2B5EF4-FFF2-40B4-BE49-F238E27FC236}">
                      <a16:creationId xmlns:a16="http://schemas.microsoft.com/office/drawing/2014/main" id="{B0454967-EA36-EDE2-834D-0CAB8A88278B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6" name="Google Shape;7836;p72">
                    <a:extLst>
                      <a:ext uri="{FF2B5EF4-FFF2-40B4-BE49-F238E27FC236}">
                        <a16:creationId xmlns:a16="http://schemas.microsoft.com/office/drawing/2014/main" id="{2030D12A-9256-5C7F-B69C-AC3260A47C66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7;p72">
                    <a:extLst>
                      <a:ext uri="{FF2B5EF4-FFF2-40B4-BE49-F238E27FC236}">
                        <a16:creationId xmlns:a16="http://schemas.microsoft.com/office/drawing/2014/main" id="{57E62877-DEBD-A3FA-5E07-7BB2D2516FD0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6" name="Google Shape;7838;p72">
                <a:extLst>
                  <a:ext uri="{FF2B5EF4-FFF2-40B4-BE49-F238E27FC236}">
                    <a16:creationId xmlns:a16="http://schemas.microsoft.com/office/drawing/2014/main" id="{C78361D5-55F8-2624-7FF7-3998E0DD0E9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7" name="Google Shape;7839;p72">
                  <a:extLst>
                    <a:ext uri="{FF2B5EF4-FFF2-40B4-BE49-F238E27FC236}">
                      <a16:creationId xmlns:a16="http://schemas.microsoft.com/office/drawing/2014/main" id="{A2948C58-C770-C744-9F88-AF464F31758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1" name="Google Shape;7840;p72">
                    <a:extLst>
                      <a:ext uri="{FF2B5EF4-FFF2-40B4-BE49-F238E27FC236}">
                        <a16:creationId xmlns:a16="http://schemas.microsoft.com/office/drawing/2014/main" id="{9E49A85C-10FD-037C-407B-721A68013970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1;p72">
                    <a:extLst>
                      <a:ext uri="{FF2B5EF4-FFF2-40B4-BE49-F238E27FC236}">
                        <a16:creationId xmlns:a16="http://schemas.microsoft.com/office/drawing/2014/main" id="{65B96CAF-DA07-F978-F9C3-BC58266F726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42;p72">
                    <a:extLst>
                      <a:ext uri="{FF2B5EF4-FFF2-40B4-BE49-F238E27FC236}">
                        <a16:creationId xmlns:a16="http://schemas.microsoft.com/office/drawing/2014/main" id="{C6BC85A8-126C-70C2-0AE8-4C9CC0796057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8" name="Google Shape;7843;p72">
                  <a:extLst>
                    <a:ext uri="{FF2B5EF4-FFF2-40B4-BE49-F238E27FC236}">
                      <a16:creationId xmlns:a16="http://schemas.microsoft.com/office/drawing/2014/main" id="{2CB6B9F7-0431-C1A4-BE35-324657ABC80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9" name="Google Shape;7844;p72">
                    <a:extLst>
                      <a:ext uri="{FF2B5EF4-FFF2-40B4-BE49-F238E27FC236}">
                        <a16:creationId xmlns:a16="http://schemas.microsoft.com/office/drawing/2014/main" id="{9A419915-B54B-06BA-EC7F-17881B0EBA5F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5;p72">
                    <a:extLst>
                      <a:ext uri="{FF2B5EF4-FFF2-40B4-BE49-F238E27FC236}">
                        <a16:creationId xmlns:a16="http://schemas.microsoft.com/office/drawing/2014/main" id="{2D271961-E37C-73EC-68A5-5C0FA673EAF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9" name="Google Shape;7846;p72">
              <a:extLst>
                <a:ext uri="{FF2B5EF4-FFF2-40B4-BE49-F238E27FC236}">
                  <a16:creationId xmlns:a16="http://schemas.microsoft.com/office/drawing/2014/main" id="{CE480F2E-620D-232B-75F2-87A754519B8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0" name="Google Shape;7847;p72">
                <a:extLst>
                  <a:ext uri="{FF2B5EF4-FFF2-40B4-BE49-F238E27FC236}">
                    <a16:creationId xmlns:a16="http://schemas.microsoft.com/office/drawing/2014/main" id="{AC520A9E-3BA1-1801-F2E8-C756095E2476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7" name="Google Shape;7848;p72">
                  <a:extLst>
                    <a:ext uri="{FF2B5EF4-FFF2-40B4-BE49-F238E27FC236}">
                      <a16:creationId xmlns:a16="http://schemas.microsoft.com/office/drawing/2014/main" id="{C4A36928-23EE-BA12-A6DE-41BA226A89D0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1" name="Google Shape;7849;p72">
                    <a:extLst>
                      <a:ext uri="{FF2B5EF4-FFF2-40B4-BE49-F238E27FC236}">
                        <a16:creationId xmlns:a16="http://schemas.microsoft.com/office/drawing/2014/main" id="{317E6A7D-8B3D-5889-B2BD-53C4AFFD4D4C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0;p72">
                    <a:extLst>
                      <a:ext uri="{FF2B5EF4-FFF2-40B4-BE49-F238E27FC236}">
                        <a16:creationId xmlns:a16="http://schemas.microsoft.com/office/drawing/2014/main" id="{7A6DC0F0-D26C-289A-A534-494EAF5B8C90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3" name="Google Shape;7851;p72">
                    <a:extLst>
                      <a:ext uri="{FF2B5EF4-FFF2-40B4-BE49-F238E27FC236}">
                        <a16:creationId xmlns:a16="http://schemas.microsoft.com/office/drawing/2014/main" id="{C6BF3D66-27A5-9F90-8476-11398692AC8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8" name="Google Shape;7852;p72">
                  <a:extLst>
                    <a:ext uri="{FF2B5EF4-FFF2-40B4-BE49-F238E27FC236}">
                      <a16:creationId xmlns:a16="http://schemas.microsoft.com/office/drawing/2014/main" id="{8BBEFD11-7C8F-170C-DDD0-BD3086F4A040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9" name="Google Shape;7853;p72">
                    <a:extLst>
                      <a:ext uri="{FF2B5EF4-FFF2-40B4-BE49-F238E27FC236}">
                        <a16:creationId xmlns:a16="http://schemas.microsoft.com/office/drawing/2014/main" id="{8285F333-27E1-C2EC-547E-7DB1EB83AFFF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4;p72">
                    <a:extLst>
                      <a:ext uri="{FF2B5EF4-FFF2-40B4-BE49-F238E27FC236}">
                        <a16:creationId xmlns:a16="http://schemas.microsoft.com/office/drawing/2014/main" id="{676E41E0-189B-18AE-7011-A3AF132470B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1" name="Google Shape;7855;p72">
                <a:extLst>
                  <a:ext uri="{FF2B5EF4-FFF2-40B4-BE49-F238E27FC236}">
                    <a16:creationId xmlns:a16="http://schemas.microsoft.com/office/drawing/2014/main" id="{34BB3334-3598-EE25-A7D1-2D1FEAE34D2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0" name="Google Shape;7856;p72">
                  <a:extLst>
                    <a:ext uri="{FF2B5EF4-FFF2-40B4-BE49-F238E27FC236}">
                      <a16:creationId xmlns:a16="http://schemas.microsoft.com/office/drawing/2014/main" id="{8CBBBE69-FF49-488C-A903-4C9530193FC1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4" name="Google Shape;7857;p72">
                    <a:extLst>
                      <a:ext uri="{FF2B5EF4-FFF2-40B4-BE49-F238E27FC236}">
                        <a16:creationId xmlns:a16="http://schemas.microsoft.com/office/drawing/2014/main" id="{4B578CB7-F35C-27AB-ADF2-1994E7722B06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58;p72">
                    <a:extLst>
                      <a:ext uri="{FF2B5EF4-FFF2-40B4-BE49-F238E27FC236}">
                        <a16:creationId xmlns:a16="http://schemas.microsoft.com/office/drawing/2014/main" id="{C6AA8589-8F9F-DF3A-EC92-A0BC81660794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59;p72">
                    <a:extLst>
                      <a:ext uri="{FF2B5EF4-FFF2-40B4-BE49-F238E27FC236}">
                        <a16:creationId xmlns:a16="http://schemas.microsoft.com/office/drawing/2014/main" id="{A3841EEC-97C7-9B5B-6F87-3F7C0AF5379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1" name="Google Shape;7860;p72">
                  <a:extLst>
                    <a:ext uri="{FF2B5EF4-FFF2-40B4-BE49-F238E27FC236}">
                      <a16:creationId xmlns:a16="http://schemas.microsoft.com/office/drawing/2014/main" id="{D1AC4EE5-C0B8-F929-32BE-C4F51B1BA3A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2" name="Google Shape;7861;p72">
                    <a:extLst>
                      <a:ext uri="{FF2B5EF4-FFF2-40B4-BE49-F238E27FC236}">
                        <a16:creationId xmlns:a16="http://schemas.microsoft.com/office/drawing/2014/main" id="{189BA9CE-6D80-763E-7598-243236228891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62;p72">
                    <a:extLst>
                      <a:ext uri="{FF2B5EF4-FFF2-40B4-BE49-F238E27FC236}">
                        <a16:creationId xmlns:a16="http://schemas.microsoft.com/office/drawing/2014/main" id="{DAFCE238-3DF8-B647-11AB-93BFDCA62AAE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2" name="Google Shape;7863;p72">
                <a:extLst>
                  <a:ext uri="{FF2B5EF4-FFF2-40B4-BE49-F238E27FC236}">
                    <a16:creationId xmlns:a16="http://schemas.microsoft.com/office/drawing/2014/main" id="{C9F15B38-DB78-9B0A-FFDC-40EA9B5A3729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3" name="Google Shape;7864;p72">
                  <a:extLst>
                    <a:ext uri="{FF2B5EF4-FFF2-40B4-BE49-F238E27FC236}">
                      <a16:creationId xmlns:a16="http://schemas.microsoft.com/office/drawing/2014/main" id="{44B8E969-812B-79A8-FA43-2CD11A48B00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7" name="Google Shape;7865;p72">
                    <a:extLst>
                      <a:ext uri="{FF2B5EF4-FFF2-40B4-BE49-F238E27FC236}">
                        <a16:creationId xmlns:a16="http://schemas.microsoft.com/office/drawing/2014/main" id="{2DF8CFF5-68FD-45E3-2AA7-BC6AB12EBB61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66;p72">
                    <a:extLst>
                      <a:ext uri="{FF2B5EF4-FFF2-40B4-BE49-F238E27FC236}">
                        <a16:creationId xmlns:a16="http://schemas.microsoft.com/office/drawing/2014/main" id="{6E1DDA5B-BA9E-D42E-96A0-16A56EEB6436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867;p72">
                    <a:extLst>
                      <a:ext uri="{FF2B5EF4-FFF2-40B4-BE49-F238E27FC236}">
                        <a16:creationId xmlns:a16="http://schemas.microsoft.com/office/drawing/2014/main" id="{177A9ACE-B79D-23E6-F81C-5C7613C6A4C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4" name="Google Shape;7868;p72">
                  <a:extLst>
                    <a:ext uri="{FF2B5EF4-FFF2-40B4-BE49-F238E27FC236}">
                      <a16:creationId xmlns:a16="http://schemas.microsoft.com/office/drawing/2014/main" id="{28F4AE5A-9F92-4FF7-C47E-FE791AECDF8D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5" name="Google Shape;7869;p72">
                    <a:extLst>
                      <a:ext uri="{FF2B5EF4-FFF2-40B4-BE49-F238E27FC236}">
                        <a16:creationId xmlns:a16="http://schemas.microsoft.com/office/drawing/2014/main" id="{3EDE1A70-5488-42E1-FE18-36FD7598DE9F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70;p72">
                    <a:extLst>
                      <a:ext uri="{FF2B5EF4-FFF2-40B4-BE49-F238E27FC236}">
                        <a16:creationId xmlns:a16="http://schemas.microsoft.com/office/drawing/2014/main" id="{C653A980-15C3-78A3-8F0E-207D4616019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1" name="Google Shape;1529;p70">
            <a:extLst>
              <a:ext uri="{FF2B5EF4-FFF2-40B4-BE49-F238E27FC236}">
                <a16:creationId xmlns:a16="http://schemas.microsoft.com/office/drawing/2014/main" id="{3424694D-FA4C-FC81-5657-38AAA8DFA182}"/>
              </a:ext>
            </a:extLst>
          </p:cNvPr>
          <p:cNvSpPr txBox="1">
            <a:spLocks/>
          </p:cNvSpPr>
          <p:nvPr/>
        </p:nvSpPr>
        <p:spPr>
          <a:xfrm>
            <a:off x="1765488" y="522997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44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31834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168" name="Google Shape;7875;p73">
            <a:extLst>
              <a:ext uri="{FF2B5EF4-FFF2-40B4-BE49-F238E27FC236}">
                <a16:creationId xmlns:a16="http://schemas.microsoft.com/office/drawing/2014/main" id="{3FEDA4DC-1828-7DC0-9375-1ACCF65BE965}"/>
              </a:ext>
            </a:extLst>
          </p:cNvPr>
          <p:cNvGrpSpPr/>
          <p:nvPr/>
        </p:nvGrpSpPr>
        <p:grpSpPr>
          <a:xfrm>
            <a:off x="1676400" y="7246825"/>
            <a:ext cx="4780828" cy="2049600"/>
            <a:chOff x="728925" y="3296613"/>
            <a:chExt cx="2390414" cy="1024800"/>
          </a:xfrm>
        </p:grpSpPr>
        <p:grpSp>
          <p:nvGrpSpPr>
            <p:cNvPr id="169" name="Google Shape;7876;p73">
              <a:extLst>
                <a:ext uri="{FF2B5EF4-FFF2-40B4-BE49-F238E27FC236}">
                  <a16:creationId xmlns:a16="http://schemas.microsoft.com/office/drawing/2014/main" id="{D761A290-C250-7623-E4A3-210E612DEE2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197" name="Google Shape;7877;p73">
                <a:extLst>
                  <a:ext uri="{FF2B5EF4-FFF2-40B4-BE49-F238E27FC236}">
                    <a16:creationId xmlns:a16="http://schemas.microsoft.com/office/drawing/2014/main" id="{9F9A42A5-9AE6-3367-7B44-C7D745635551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8" name="Google Shape;7878;p73">
                <a:extLst>
                  <a:ext uri="{FF2B5EF4-FFF2-40B4-BE49-F238E27FC236}">
                    <a16:creationId xmlns:a16="http://schemas.microsoft.com/office/drawing/2014/main" id="{BDAD46D3-F1E0-ABC7-6C59-888060D195E1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70" name="Google Shape;7879;p73">
              <a:extLst>
                <a:ext uri="{FF2B5EF4-FFF2-40B4-BE49-F238E27FC236}">
                  <a16:creationId xmlns:a16="http://schemas.microsoft.com/office/drawing/2014/main" id="{B305ABA4-AEA9-3E17-9376-39104E346164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192" name="Google Shape;7880;p73">
                <a:extLst>
                  <a:ext uri="{FF2B5EF4-FFF2-40B4-BE49-F238E27FC236}">
                    <a16:creationId xmlns:a16="http://schemas.microsoft.com/office/drawing/2014/main" id="{2F2880C1-9E7E-E3E4-3E3A-83DF1E2C9DE0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3" name="Google Shape;7881;p73">
                <a:extLst>
                  <a:ext uri="{FF2B5EF4-FFF2-40B4-BE49-F238E27FC236}">
                    <a16:creationId xmlns:a16="http://schemas.microsoft.com/office/drawing/2014/main" id="{C6A9E1D7-4C56-F953-D3C9-A008E4D8BE1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4" name="Google Shape;7882;p73">
                <a:extLst>
                  <a:ext uri="{FF2B5EF4-FFF2-40B4-BE49-F238E27FC236}">
                    <a16:creationId xmlns:a16="http://schemas.microsoft.com/office/drawing/2014/main" id="{AFBEAF30-AFEB-9608-E454-8F5B98CB596E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5" name="Google Shape;7883;p73">
                <a:extLst>
                  <a:ext uri="{FF2B5EF4-FFF2-40B4-BE49-F238E27FC236}">
                    <a16:creationId xmlns:a16="http://schemas.microsoft.com/office/drawing/2014/main" id="{49756512-B8C6-9AEF-2E05-D8C87E4503C5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6" name="Google Shape;7884;p73">
                <a:extLst>
                  <a:ext uri="{FF2B5EF4-FFF2-40B4-BE49-F238E27FC236}">
                    <a16:creationId xmlns:a16="http://schemas.microsoft.com/office/drawing/2014/main" id="{DB30C63A-05EC-470C-1898-2B1D9B265474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71" name="Google Shape;7885;p73">
              <a:extLst>
                <a:ext uri="{FF2B5EF4-FFF2-40B4-BE49-F238E27FC236}">
                  <a16:creationId xmlns:a16="http://schemas.microsoft.com/office/drawing/2014/main" id="{AF54D08F-B44C-7F95-9E53-EC7B7E7E7B10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72" name="Google Shape;7886;p73">
                <a:extLst>
                  <a:ext uri="{FF2B5EF4-FFF2-40B4-BE49-F238E27FC236}">
                    <a16:creationId xmlns:a16="http://schemas.microsoft.com/office/drawing/2014/main" id="{58EE0E77-0F30-3747-5854-77B4728C9788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887;p73">
                <a:extLst>
                  <a:ext uri="{FF2B5EF4-FFF2-40B4-BE49-F238E27FC236}">
                    <a16:creationId xmlns:a16="http://schemas.microsoft.com/office/drawing/2014/main" id="{CC9B5C81-026E-3DD7-990F-599FA9CAF54B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888;p73">
                <a:extLst>
                  <a:ext uri="{FF2B5EF4-FFF2-40B4-BE49-F238E27FC236}">
                    <a16:creationId xmlns:a16="http://schemas.microsoft.com/office/drawing/2014/main" id="{F784A94A-D61D-46DB-425E-607D9A5AE8DB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889;p73">
                <a:extLst>
                  <a:ext uri="{FF2B5EF4-FFF2-40B4-BE49-F238E27FC236}">
                    <a16:creationId xmlns:a16="http://schemas.microsoft.com/office/drawing/2014/main" id="{3A716ADE-5C43-8C02-D623-518E37052639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890;p73">
                <a:extLst>
                  <a:ext uri="{FF2B5EF4-FFF2-40B4-BE49-F238E27FC236}">
                    <a16:creationId xmlns:a16="http://schemas.microsoft.com/office/drawing/2014/main" id="{5E23A65D-6DCE-4708-135F-DA7DAAB9A38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891;p73">
                <a:extLst>
                  <a:ext uri="{FF2B5EF4-FFF2-40B4-BE49-F238E27FC236}">
                    <a16:creationId xmlns:a16="http://schemas.microsoft.com/office/drawing/2014/main" id="{99A1FB4C-4B2F-AC90-79BC-701FC7B83D3D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892;p73">
                <a:extLst>
                  <a:ext uri="{FF2B5EF4-FFF2-40B4-BE49-F238E27FC236}">
                    <a16:creationId xmlns:a16="http://schemas.microsoft.com/office/drawing/2014/main" id="{0B1D43EA-6FEB-DD68-0844-6AB352370EEA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893;p73">
                <a:extLst>
                  <a:ext uri="{FF2B5EF4-FFF2-40B4-BE49-F238E27FC236}">
                    <a16:creationId xmlns:a16="http://schemas.microsoft.com/office/drawing/2014/main" id="{3B2DB58C-6AF0-4DA5-4050-C60160BDE3E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7894;p73">
                <a:extLst>
                  <a:ext uri="{FF2B5EF4-FFF2-40B4-BE49-F238E27FC236}">
                    <a16:creationId xmlns:a16="http://schemas.microsoft.com/office/drawing/2014/main" id="{4410EF3E-50E4-7631-4F42-865B5BA5049C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7895;p73">
                <a:extLst>
                  <a:ext uri="{FF2B5EF4-FFF2-40B4-BE49-F238E27FC236}">
                    <a16:creationId xmlns:a16="http://schemas.microsoft.com/office/drawing/2014/main" id="{E363D522-F92A-CD16-A055-16D2C3C261F7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7896;p73">
                <a:extLst>
                  <a:ext uri="{FF2B5EF4-FFF2-40B4-BE49-F238E27FC236}">
                    <a16:creationId xmlns:a16="http://schemas.microsoft.com/office/drawing/2014/main" id="{3350B31D-F87B-BF34-C693-C0AC29D3E192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7897;p73">
                <a:extLst>
                  <a:ext uri="{FF2B5EF4-FFF2-40B4-BE49-F238E27FC236}">
                    <a16:creationId xmlns:a16="http://schemas.microsoft.com/office/drawing/2014/main" id="{0AE8A103-E87F-B5B6-5C9D-893D9AB5B5CB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7898;p73">
                <a:extLst>
                  <a:ext uri="{FF2B5EF4-FFF2-40B4-BE49-F238E27FC236}">
                    <a16:creationId xmlns:a16="http://schemas.microsoft.com/office/drawing/2014/main" id="{2A156683-DD15-EF93-D8EA-82F6DB865640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7899;p73">
                <a:extLst>
                  <a:ext uri="{FF2B5EF4-FFF2-40B4-BE49-F238E27FC236}">
                    <a16:creationId xmlns:a16="http://schemas.microsoft.com/office/drawing/2014/main" id="{813E1CFC-B919-9765-5B6E-F258301E6EEE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7900;p73">
                <a:extLst>
                  <a:ext uri="{FF2B5EF4-FFF2-40B4-BE49-F238E27FC236}">
                    <a16:creationId xmlns:a16="http://schemas.microsoft.com/office/drawing/2014/main" id="{F175880C-B987-F9D3-DB9C-DFE844BF5775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7901;p73">
                <a:extLst>
                  <a:ext uri="{FF2B5EF4-FFF2-40B4-BE49-F238E27FC236}">
                    <a16:creationId xmlns:a16="http://schemas.microsoft.com/office/drawing/2014/main" id="{2273C41F-55A4-DACC-755F-97AAAE1767E8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7902;p73">
                <a:extLst>
                  <a:ext uri="{FF2B5EF4-FFF2-40B4-BE49-F238E27FC236}">
                    <a16:creationId xmlns:a16="http://schemas.microsoft.com/office/drawing/2014/main" id="{9AEBE54C-B53F-2E2E-5BC5-FA1BB5DBE72A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7903;p73">
                <a:extLst>
                  <a:ext uri="{FF2B5EF4-FFF2-40B4-BE49-F238E27FC236}">
                    <a16:creationId xmlns:a16="http://schemas.microsoft.com/office/drawing/2014/main" id="{47F2459D-77C5-77C5-50BE-8AD5789574EA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0" name="Google Shape;7904;p73">
                <a:extLst>
                  <a:ext uri="{FF2B5EF4-FFF2-40B4-BE49-F238E27FC236}">
                    <a16:creationId xmlns:a16="http://schemas.microsoft.com/office/drawing/2014/main" id="{ECB1465E-EBB3-5230-748A-42CFBA2CC241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7905;p73">
                <a:extLst>
                  <a:ext uri="{FF2B5EF4-FFF2-40B4-BE49-F238E27FC236}">
                    <a16:creationId xmlns:a16="http://schemas.microsoft.com/office/drawing/2014/main" id="{42D5B518-8E55-A542-C675-ED55072DEA13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99" name="Google Shape;7906;p73">
            <a:extLst>
              <a:ext uri="{FF2B5EF4-FFF2-40B4-BE49-F238E27FC236}">
                <a16:creationId xmlns:a16="http://schemas.microsoft.com/office/drawing/2014/main" id="{B8A4F544-9800-F1F1-AB99-A6644CE3A0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129611"/>
              </p:ext>
            </p:extLst>
          </p:nvPr>
        </p:nvGraphicFramePr>
        <p:xfrm>
          <a:off x="12147798" y="5242649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00" name="Google Shape;7907;p73">
            <a:extLst>
              <a:ext uri="{FF2B5EF4-FFF2-40B4-BE49-F238E27FC236}">
                <a16:creationId xmlns:a16="http://schemas.microsoft.com/office/drawing/2014/main" id="{7D42501B-7B0C-8B20-4CBF-CE5F3158FC1F}"/>
              </a:ext>
            </a:extLst>
          </p:cNvPr>
          <p:cNvGrpSpPr/>
          <p:nvPr/>
        </p:nvGrpSpPr>
        <p:grpSpPr>
          <a:xfrm>
            <a:off x="1693153" y="2898179"/>
            <a:ext cx="4793010" cy="1953004"/>
            <a:chOff x="749309" y="1112739"/>
            <a:chExt cx="2371603" cy="976502"/>
          </a:xfrm>
        </p:grpSpPr>
        <p:grpSp>
          <p:nvGrpSpPr>
            <p:cNvPr id="201" name="Google Shape;7908;p73">
              <a:extLst>
                <a:ext uri="{FF2B5EF4-FFF2-40B4-BE49-F238E27FC236}">
                  <a16:creationId xmlns:a16="http://schemas.microsoft.com/office/drawing/2014/main" id="{4154BD4E-4321-4913-3D68-AB131B0F3FF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211" name="Google Shape;7909;p73">
                <a:extLst>
                  <a:ext uri="{FF2B5EF4-FFF2-40B4-BE49-F238E27FC236}">
                    <a16:creationId xmlns:a16="http://schemas.microsoft.com/office/drawing/2014/main" id="{B98A5492-DC06-5353-8E76-08E194E4D53A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7910;p73">
                <a:extLst>
                  <a:ext uri="{FF2B5EF4-FFF2-40B4-BE49-F238E27FC236}">
                    <a16:creationId xmlns:a16="http://schemas.microsoft.com/office/drawing/2014/main" id="{1A66C219-41F0-C76D-86E2-50C99C61928D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911;p73">
                <a:extLst>
                  <a:ext uri="{FF2B5EF4-FFF2-40B4-BE49-F238E27FC236}">
                    <a16:creationId xmlns:a16="http://schemas.microsoft.com/office/drawing/2014/main" id="{573F875B-33E0-ABE1-7473-A600781064A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7912;p73">
                <a:extLst>
                  <a:ext uri="{FF2B5EF4-FFF2-40B4-BE49-F238E27FC236}">
                    <a16:creationId xmlns:a16="http://schemas.microsoft.com/office/drawing/2014/main" id="{86C1D11E-C2B2-0BCD-033C-4785F98E6D2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7913;p73">
                <a:extLst>
                  <a:ext uri="{FF2B5EF4-FFF2-40B4-BE49-F238E27FC236}">
                    <a16:creationId xmlns:a16="http://schemas.microsoft.com/office/drawing/2014/main" id="{ADCE1813-83DB-2AC7-9F01-30DAC5FD51C4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7914;p73">
                <a:extLst>
                  <a:ext uri="{FF2B5EF4-FFF2-40B4-BE49-F238E27FC236}">
                    <a16:creationId xmlns:a16="http://schemas.microsoft.com/office/drawing/2014/main" id="{863CF456-59E0-B51A-96B2-6D186C8FC372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7" name="Google Shape;7915;p73">
                <a:extLst>
                  <a:ext uri="{FF2B5EF4-FFF2-40B4-BE49-F238E27FC236}">
                    <a16:creationId xmlns:a16="http://schemas.microsoft.com/office/drawing/2014/main" id="{9CB26071-DAFA-1BB8-1008-352DA90BC428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7916;p73">
                <a:extLst>
                  <a:ext uri="{FF2B5EF4-FFF2-40B4-BE49-F238E27FC236}">
                    <a16:creationId xmlns:a16="http://schemas.microsoft.com/office/drawing/2014/main" id="{A42D7EC5-562D-20EA-7F33-1B22563B1013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7917;p73">
                <a:extLst>
                  <a:ext uri="{FF2B5EF4-FFF2-40B4-BE49-F238E27FC236}">
                    <a16:creationId xmlns:a16="http://schemas.microsoft.com/office/drawing/2014/main" id="{5E3965C7-8279-7240-78A2-04EDD934749D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0" name="Google Shape;7918;p73">
                <a:extLst>
                  <a:ext uri="{FF2B5EF4-FFF2-40B4-BE49-F238E27FC236}">
                    <a16:creationId xmlns:a16="http://schemas.microsoft.com/office/drawing/2014/main" id="{F9358794-A31A-53DA-D901-4473413E00C7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7919;p73">
                <a:extLst>
                  <a:ext uri="{FF2B5EF4-FFF2-40B4-BE49-F238E27FC236}">
                    <a16:creationId xmlns:a16="http://schemas.microsoft.com/office/drawing/2014/main" id="{8AADAC07-69A2-668B-A706-8FDB557059A2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2" name="Google Shape;7920;p73">
                <a:extLst>
                  <a:ext uri="{FF2B5EF4-FFF2-40B4-BE49-F238E27FC236}">
                    <a16:creationId xmlns:a16="http://schemas.microsoft.com/office/drawing/2014/main" id="{C1F8FE1D-C406-B727-AB5C-3F087459A78A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3" name="Google Shape;7921;p73">
                <a:extLst>
                  <a:ext uri="{FF2B5EF4-FFF2-40B4-BE49-F238E27FC236}">
                    <a16:creationId xmlns:a16="http://schemas.microsoft.com/office/drawing/2014/main" id="{AE0ACE94-3E41-917B-2696-F1A7716E23D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4" name="Google Shape;7922;p73">
                <a:extLst>
                  <a:ext uri="{FF2B5EF4-FFF2-40B4-BE49-F238E27FC236}">
                    <a16:creationId xmlns:a16="http://schemas.microsoft.com/office/drawing/2014/main" id="{642C2110-A10D-E4C5-C5D9-8FDE3076D6B0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5" name="Google Shape;7923;p73">
                <a:extLst>
                  <a:ext uri="{FF2B5EF4-FFF2-40B4-BE49-F238E27FC236}">
                    <a16:creationId xmlns:a16="http://schemas.microsoft.com/office/drawing/2014/main" id="{DF7F15CA-E531-9539-9746-D437EA6F1FDB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6" name="Google Shape;7924;p73">
                <a:extLst>
                  <a:ext uri="{FF2B5EF4-FFF2-40B4-BE49-F238E27FC236}">
                    <a16:creationId xmlns:a16="http://schemas.microsoft.com/office/drawing/2014/main" id="{CEB8D383-7EEB-62A6-C293-3F1EC9011BA3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7" name="Google Shape;7925;p73">
                <a:extLst>
                  <a:ext uri="{FF2B5EF4-FFF2-40B4-BE49-F238E27FC236}">
                    <a16:creationId xmlns:a16="http://schemas.microsoft.com/office/drawing/2014/main" id="{966250D5-4525-728C-8783-19932906AFC2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8" name="Google Shape;7926;p73">
                <a:extLst>
                  <a:ext uri="{FF2B5EF4-FFF2-40B4-BE49-F238E27FC236}">
                    <a16:creationId xmlns:a16="http://schemas.microsoft.com/office/drawing/2014/main" id="{1F2C0DF2-FD14-E508-CF11-DEB134BFBF47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7927;p73">
                <a:extLst>
                  <a:ext uri="{FF2B5EF4-FFF2-40B4-BE49-F238E27FC236}">
                    <a16:creationId xmlns:a16="http://schemas.microsoft.com/office/drawing/2014/main" id="{BBC2F6ED-F18C-64CE-BCBB-D62084EB6D4A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0" name="Google Shape;7928;p73">
                <a:extLst>
                  <a:ext uri="{FF2B5EF4-FFF2-40B4-BE49-F238E27FC236}">
                    <a16:creationId xmlns:a16="http://schemas.microsoft.com/office/drawing/2014/main" id="{254521E0-A45B-51CE-8708-B77A0F57BA48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929;p73">
                <a:extLst>
                  <a:ext uri="{FF2B5EF4-FFF2-40B4-BE49-F238E27FC236}">
                    <a16:creationId xmlns:a16="http://schemas.microsoft.com/office/drawing/2014/main" id="{C61A7AA3-E653-F571-3E90-B031D79971CF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930;p73">
                <a:extLst>
                  <a:ext uri="{FF2B5EF4-FFF2-40B4-BE49-F238E27FC236}">
                    <a16:creationId xmlns:a16="http://schemas.microsoft.com/office/drawing/2014/main" id="{7357B8F9-98F4-1253-1AB0-C8849663E3A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931;p73">
                <a:extLst>
                  <a:ext uri="{FF2B5EF4-FFF2-40B4-BE49-F238E27FC236}">
                    <a16:creationId xmlns:a16="http://schemas.microsoft.com/office/drawing/2014/main" id="{36D1AB88-1DE7-F465-53B0-E7009E37F0B0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932;p73">
                <a:extLst>
                  <a:ext uri="{FF2B5EF4-FFF2-40B4-BE49-F238E27FC236}">
                    <a16:creationId xmlns:a16="http://schemas.microsoft.com/office/drawing/2014/main" id="{CB5AD7B4-F825-E630-9FD9-545EAEF3EE69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933;p73">
              <a:extLst>
                <a:ext uri="{FF2B5EF4-FFF2-40B4-BE49-F238E27FC236}">
                  <a16:creationId xmlns:a16="http://schemas.microsoft.com/office/drawing/2014/main" id="{E78859A4-5B71-CD2F-369D-0B3668558F54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207" name="Google Shape;7934;p73">
                <a:extLst>
                  <a:ext uri="{FF2B5EF4-FFF2-40B4-BE49-F238E27FC236}">
                    <a16:creationId xmlns:a16="http://schemas.microsoft.com/office/drawing/2014/main" id="{E1F42F7C-34F1-42E3-E14D-0B8555C3702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7935;p73">
                <a:extLst>
                  <a:ext uri="{FF2B5EF4-FFF2-40B4-BE49-F238E27FC236}">
                    <a16:creationId xmlns:a16="http://schemas.microsoft.com/office/drawing/2014/main" id="{493B94E2-4CBA-27EB-1465-D5B20C58BF0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9" name="Google Shape;7936;p73">
                <a:extLst>
                  <a:ext uri="{FF2B5EF4-FFF2-40B4-BE49-F238E27FC236}">
                    <a16:creationId xmlns:a16="http://schemas.microsoft.com/office/drawing/2014/main" id="{3E3952F9-AFA7-80E2-E371-E345E42E0AA7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937;p73">
                <a:extLst>
                  <a:ext uri="{FF2B5EF4-FFF2-40B4-BE49-F238E27FC236}">
                    <a16:creationId xmlns:a16="http://schemas.microsoft.com/office/drawing/2014/main" id="{0E69E5A2-3DE2-047B-FBAD-85523DD7113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03" name="Google Shape;7938;p73">
              <a:extLst>
                <a:ext uri="{FF2B5EF4-FFF2-40B4-BE49-F238E27FC236}">
                  <a16:creationId xmlns:a16="http://schemas.microsoft.com/office/drawing/2014/main" id="{859348D8-4B24-752D-FA64-21AC69254968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939;p73">
              <a:extLst>
                <a:ext uri="{FF2B5EF4-FFF2-40B4-BE49-F238E27FC236}">
                  <a16:creationId xmlns:a16="http://schemas.microsoft.com/office/drawing/2014/main" id="{4457DCDE-C9F8-B407-8102-84B0F20229EE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940;p73">
              <a:extLst>
                <a:ext uri="{FF2B5EF4-FFF2-40B4-BE49-F238E27FC236}">
                  <a16:creationId xmlns:a16="http://schemas.microsoft.com/office/drawing/2014/main" id="{94E9A414-0C6A-1A93-3E9E-676679285748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941;p73">
              <a:extLst>
                <a:ext uri="{FF2B5EF4-FFF2-40B4-BE49-F238E27FC236}">
                  <a16:creationId xmlns:a16="http://schemas.microsoft.com/office/drawing/2014/main" id="{26DCADC9-4F63-F37D-3E10-93E72A85D5EC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235" name="Google Shape;7942;p73">
            <a:extLst>
              <a:ext uri="{FF2B5EF4-FFF2-40B4-BE49-F238E27FC236}">
                <a16:creationId xmlns:a16="http://schemas.microsoft.com/office/drawing/2014/main" id="{3D0619F7-0229-DE33-78F4-20DEF84964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843864"/>
              </p:ext>
            </p:extLst>
          </p:nvPr>
        </p:nvGraphicFramePr>
        <p:xfrm>
          <a:off x="12147848" y="289814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6" name="Google Shape;7943;p73">
            <a:extLst>
              <a:ext uri="{FF2B5EF4-FFF2-40B4-BE49-F238E27FC236}">
                <a16:creationId xmlns:a16="http://schemas.microsoft.com/office/drawing/2014/main" id="{E4DE3470-F7C7-1C82-7DFC-3CFC64E9DD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732514"/>
              </p:ext>
            </p:extLst>
          </p:nvPr>
        </p:nvGraphicFramePr>
        <p:xfrm>
          <a:off x="6989574" y="5242650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37" name="Google Shape;7944;p73">
            <a:extLst>
              <a:ext uri="{FF2B5EF4-FFF2-40B4-BE49-F238E27FC236}">
                <a16:creationId xmlns:a16="http://schemas.microsoft.com/office/drawing/2014/main" id="{00D696A2-F57E-17FA-EA50-E43A11A69339}"/>
              </a:ext>
            </a:extLst>
          </p:cNvPr>
          <p:cNvGrpSpPr/>
          <p:nvPr/>
        </p:nvGrpSpPr>
        <p:grpSpPr>
          <a:xfrm>
            <a:off x="6993547" y="7224571"/>
            <a:ext cx="4726754" cy="2094124"/>
            <a:chOff x="3358399" y="3285485"/>
            <a:chExt cx="2363377" cy="1047062"/>
          </a:xfrm>
        </p:grpSpPr>
        <p:grpSp>
          <p:nvGrpSpPr>
            <p:cNvPr id="238" name="Google Shape;7945;p73">
              <a:extLst>
                <a:ext uri="{FF2B5EF4-FFF2-40B4-BE49-F238E27FC236}">
                  <a16:creationId xmlns:a16="http://schemas.microsoft.com/office/drawing/2014/main" id="{897FA871-1CB6-F757-511E-675EFD475B7B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269" name="Google Shape;7946;p73">
                <a:extLst>
                  <a:ext uri="{FF2B5EF4-FFF2-40B4-BE49-F238E27FC236}">
                    <a16:creationId xmlns:a16="http://schemas.microsoft.com/office/drawing/2014/main" id="{4ACEFD54-8AC1-0F8E-F991-485390FA410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947;p73">
                <a:extLst>
                  <a:ext uri="{FF2B5EF4-FFF2-40B4-BE49-F238E27FC236}">
                    <a16:creationId xmlns:a16="http://schemas.microsoft.com/office/drawing/2014/main" id="{41022927-4B4D-A49B-9B95-2B00CF97A5E2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948;p73">
                <a:extLst>
                  <a:ext uri="{FF2B5EF4-FFF2-40B4-BE49-F238E27FC236}">
                    <a16:creationId xmlns:a16="http://schemas.microsoft.com/office/drawing/2014/main" id="{3EE34B39-753C-A37F-DE7B-1A9111904218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949;p73">
                <a:extLst>
                  <a:ext uri="{FF2B5EF4-FFF2-40B4-BE49-F238E27FC236}">
                    <a16:creationId xmlns:a16="http://schemas.microsoft.com/office/drawing/2014/main" id="{CBEF9295-4E88-CB9B-179B-CE0E3EDD1C63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950;p73">
                <a:extLst>
                  <a:ext uri="{FF2B5EF4-FFF2-40B4-BE49-F238E27FC236}">
                    <a16:creationId xmlns:a16="http://schemas.microsoft.com/office/drawing/2014/main" id="{404EE562-E04B-8E99-CEC9-F827B1C70904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9" name="Google Shape;7951;p73">
              <a:extLst>
                <a:ext uri="{FF2B5EF4-FFF2-40B4-BE49-F238E27FC236}">
                  <a16:creationId xmlns:a16="http://schemas.microsoft.com/office/drawing/2014/main" id="{078352A6-CBB8-1A53-E512-AB018CD0AB11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264" name="Google Shape;7952;p73">
                <a:extLst>
                  <a:ext uri="{FF2B5EF4-FFF2-40B4-BE49-F238E27FC236}">
                    <a16:creationId xmlns:a16="http://schemas.microsoft.com/office/drawing/2014/main" id="{1D1FA867-5250-2A54-DACA-0C366F44F198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7953;p73">
                <a:extLst>
                  <a:ext uri="{FF2B5EF4-FFF2-40B4-BE49-F238E27FC236}">
                    <a16:creationId xmlns:a16="http://schemas.microsoft.com/office/drawing/2014/main" id="{C322F691-D247-9161-E514-2B526D5BFFFE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7954;p73">
                <a:extLst>
                  <a:ext uri="{FF2B5EF4-FFF2-40B4-BE49-F238E27FC236}">
                    <a16:creationId xmlns:a16="http://schemas.microsoft.com/office/drawing/2014/main" id="{E8E4323F-5056-61D1-1F25-8E87DFEACAF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7955;p73">
                <a:extLst>
                  <a:ext uri="{FF2B5EF4-FFF2-40B4-BE49-F238E27FC236}">
                    <a16:creationId xmlns:a16="http://schemas.microsoft.com/office/drawing/2014/main" id="{19041C01-817D-2332-F45E-362CE4B59F03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7956;p73">
                <a:extLst>
                  <a:ext uri="{FF2B5EF4-FFF2-40B4-BE49-F238E27FC236}">
                    <a16:creationId xmlns:a16="http://schemas.microsoft.com/office/drawing/2014/main" id="{E0674386-EE9E-F3C0-42B8-C72A64F7ECEA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0" name="Google Shape;7957;p73">
              <a:extLst>
                <a:ext uri="{FF2B5EF4-FFF2-40B4-BE49-F238E27FC236}">
                  <a16:creationId xmlns:a16="http://schemas.microsoft.com/office/drawing/2014/main" id="{2DFE0549-CB6F-BB26-1042-39E6B4E7FCB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259" name="Google Shape;7958;p73">
                <a:extLst>
                  <a:ext uri="{FF2B5EF4-FFF2-40B4-BE49-F238E27FC236}">
                    <a16:creationId xmlns:a16="http://schemas.microsoft.com/office/drawing/2014/main" id="{3ADEADB7-7A97-7CC7-4CD2-466E2AA1BF87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7959;p73">
                <a:extLst>
                  <a:ext uri="{FF2B5EF4-FFF2-40B4-BE49-F238E27FC236}">
                    <a16:creationId xmlns:a16="http://schemas.microsoft.com/office/drawing/2014/main" id="{C8F7744D-3A72-AF21-CC73-CA4F694F6770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7960;p73">
                <a:extLst>
                  <a:ext uri="{FF2B5EF4-FFF2-40B4-BE49-F238E27FC236}">
                    <a16:creationId xmlns:a16="http://schemas.microsoft.com/office/drawing/2014/main" id="{14CB1432-6806-F3C7-2702-769768B402B6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7961;p73">
                <a:extLst>
                  <a:ext uri="{FF2B5EF4-FFF2-40B4-BE49-F238E27FC236}">
                    <a16:creationId xmlns:a16="http://schemas.microsoft.com/office/drawing/2014/main" id="{270153A3-C728-7D45-6CD7-8CE544B3262A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7962;p73">
                <a:extLst>
                  <a:ext uri="{FF2B5EF4-FFF2-40B4-BE49-F238E27FC236}">
                    <a16:creationId xmlns:a16="http://schemas.microsoft.com/office/drawing/2014/main" id="{B3BBB96D-64BA-D2C3-02F1-E8C94EE33DC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1" name="Google Shape;7963;p73">
              <a:extLst>
                <a:ext uri="{FF2B5EF4-FFF2-40B4-BE49-F238E27FC236}">
                  <a16:creationId xmlns:a16="http://schemas.microsoft.com/office/drawing/2014/main" id="{51DAB8E7-CE78-33B9-9F80-7E15AB9AAD5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254" name="Google Shape;7964;p73">
                <a:extLst>
                  <a:ext uri="{FF2B5EF4-FFF2-40B4-BE49-F238E27FC236}">
                    <a16:creationId xmlns:a16="http://schemas.microsoft.com/office/drawing/2014/main" id="{FD577900-25A0-A44E-08A8-7BA46F7394A8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7965;p73">
                <a:extLst>
                  <a:ext uri="{FF2B5EF4-FFF2-40B4-BE49-F238E27FC236}">
                    <a16:creationId xmlns:a16="http://schemas.microsoft.com/office/drawing/2014/main" id="{3E821265-23A7-6FA1-FE5E-38C5DBE253F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7966;p73">
                <a:extLst>
                  <a:ext uri="{FF2B5EF4-FFF2-40B4-BE49-F238E27FC236}">
                    <a16:creationId xmlns:a16="http://schemas.microsoft.com/office/drawing/2014/main" id="{83FBED39-0F56-8E57-564A-D2DE8CCA6DAD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7967;p73">
                <a:extLst>
                  <a:ext uri="{FF2B5EF4-FFF2-40B4-BE49-F238E27FC236}">
                    <a16:creationId xmlns:a16="http://schemas.microsoft.com/office/drawing/2014/main" id="{147BF7AA-7CDB-2D60-C93B-56FD82708825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7968;p73">
                <a:extLst>
                  <a:ext uri="{FF2B5EF4-FFF2-40B4-BE49-F238E27FC236}">
                    <a16:creationId xmlns:a16="http://schemas.microsoft.com/office/drawing/2014/main" id="{6ED62D46-2713-740C-0E5B-FC8208625527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2" name="Google Shape;7969;p73">
              <a:extLst>
                <a:ext uri="{FF2B5EF4-FFF2-40B4-BE49-F238E27FC236}">
                  <a16:creationId xmlns:a16="http://schemas.microsoft.com/office/drawing/2014/main" id="{56C06AEA-23EE-0592-6508-7AF04C7DBD00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249" name="Google Shape;7970;p73">
                <a:extLst>
                  <a:ext uri="{FF2B5EF4-FFF2-40B4-BE49-F238E27FC236}">
                    <a16:creationId xmlns:a16="http://schemas.microsoft.com/office/drawing/2014/main" id="{618C0BAD-73AE-7C38-303B-8D7ECB525662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971;p73">
                <a:extLst>
                  <a:ext uri="{FF2B5EF4-FFF2-40B4-BE49-F238E27FC236}">
                    <a16:creationId xmlns:a16="http://schemas.microsoft.com/office/drawing/2014/main" id="{07813FDB-FAF8-9590-6C56-8BB721D72585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972;p73">
                <a:extLst>
                  <a:ext uri="{FF2B5EF4-FFF2-40B4-BE49-F238E27FC236}">
                    <a16:creationId xmlns:a16="http://schemas.microsoft.com/office/drawing/2014/main" id="{FF6837AA-B784-D0F4-93C1-E97312D28EE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973;p73">
                <a:extLst>
                  <a:ext uri="{FF2B5EF4-FFF2-40B4-BE49-F238E27FC236}">
                    <a16:creationId xmlns:a16="http://schemas.microsoft.com/office/drawing/2014/main" id="{FBD122F7-1992-13C6-BB1C-DD6DDD1803E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974;p73">
                <a:extLst>
                  <a:ext uri="{FF2B5EF4-FFF2-40B4-BE49-F238E27FC236}">
                    <a16:creationId xmlns:a16="http://schemas.microsoft.com/office/drawing/2014/main" id="{E9345C39-9565-3A45-8381-AEEDA48D7801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3" name="Google Shape;7975;p73">
              <a:extLst>
                <a:ext uri="{FF2B5EF4-FFF2-40B4-BE49-F238E27FC236}">
                  <a16:creationId xmlns:a16="http://schemas.microsoft.com/office/drawing/2014/main" id="{560AB704-F0BF-1A81-9DC6-367F4B26C6A5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244" name="Google Shape;7976;p73">
                <a:extLst>
                  <a:ext uri="{FF2B5EF4-FFF2-40B4-BE49-F238E27FC236}">
                    <a16:creationId xmlns:a16="http://schemas.microsoft.com/office/drawing/2014/main" id="{37924991-E6AE-2B4B-D527-DF2E359DBDDB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977;p73">
                <a:extLst>
                  <a:ext uri="{FF2B5EF4-FFF2-40B4-BE49-F238E27FC236}">
                    <a16:creationId xmlns:a16="http://schemas.microsoft.com/office/drawing/2014/main" id="{8A25D560-E54F-C127-86DE-062C2DBCA95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978;p73">
                <a:extLst>
                  <a:ext uri="{FF2B5EF4-FFF2-40B4-BE49-F238E27FC236}">
                    <a16:creationId xmlns:a16="http://schemas.microsoft.com/office/drawing/2014/main" id="{4FD49FE7-2D28-FF6D-2A0C-77389A0437D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979;p73">
                <a:extLst>
                  <a:ext uri="{FF2B5EF4-FFF2-40B4-BE49-F238E27FC236}">
                    <a16:creationId xmlns:a16="http://schemas.microsoft.com/office/drawing/2014/main" id="{958D8684-B625-8D62-32E2-48E4AED6611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980;p73">
                <a:extLst>
                  <a:ext uri="{FF2B5EF4-FFF2-40B4-BE49-F238E27FC236}">
                    <a16:creationId xmlns:a16="http://schemas.microsoft.com/office/drawing/2014/main" id="{2FA637AA-E7C3-69D2-A179-B1DABCB5E07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274" name="Google Shape;7981;p73">
            <a:extLst>
              <a:ext uri="{FF2B5EF4-FFF2-40B4-BE49-F238E27FC236}">
                <a16:creationId xmlns:a16="http://schemas.microsoft.com/office/drawing/2014/main" id="{8026FA6D-1DCA-38F8-9FDC-879FBBACD2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5913813"/>
              </p:ext>
            </p:extLst>
          </p:nvPr>
        </p:nvGraphicFramePr>
        <p:xfrm>
          <a:off x="1695150" y="5242649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75" name="Google Shape;7982;p73">
            <a:extLst>
              <a:ext uri="{FF2B5EF4-FFF2-40B4-BE49-F238E27FC236}">
                <a16:creationId xmlns:a16="http://schemas.microsoft.com/office/drawing/2014/main" id="{7A6C2AE3-2973-7A99-CB02-C16BFCE690CA}"/>
              </a:ext>
            </a:extLst>
          </p:cNvPr>
          <p:cNvGrpSpPr/>
          <p:nvPr/>
        </p:nvGrpSpPr>
        <p:grpSpPr>
          <a:xfrm>
            <a:off x="8594489" y="6050280"/>
            <a:ext cx="2604190" cy="121918"/>
            <a:chOff x="3558802" y="4011427"/>
            <a:chExt cx="1866000" cy="111300"/>
          </a:xfrm>
        </p:grpSpPr>
        <p:sp>
          <p:nvSpPr>
            <p:cNvPr id="276" name="Google Shape;7983;p73">
              <a:extLst>
                <a:ext uri="{FF2B5EF4-FFF2-40B4-BE49-F238E27FC236}">
                  <a16:creationId xmlns:a16="http://schemas.microsoft.com/office/drawing/2014/main" id="{EA297A9D-59BF-5A3F-B93B-917F5CFA620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984;p73">
              <a:extLst>
                <a:ext uri="{FF2B5EF4-FFF2-40B4-BE49-F238E27FC236}">
                  <a16:creationId xmlns:a16="http://schemas.microsoft.com/office/drawing/2014/main" id="{2CE6149E-3385-4069-A953-954C8D272CC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8" name="Google Shape;7985;p73">
            <a:extLst>
              <a:ext uri="{FF2B5EF4-FFF2-40B4-BE49-F238E27FC236}">
                <a16:creationId xmlns:a16="http://schemas.microsoft.com/office/drawing/2014/main" id="{F8E3B6D3-9446-7F58-4A69-67765E5BC13F}"/>
              </a:ext>
            </a:extLst>
          </p:cNvPr>
          <p:cNvGrpSpPr/>
          <p:nvPr/>
        </p:nvGrpSpPr>
        <p:grpSpPr>
          <a:xfrm>
            <a:off x="9685464" y="6614598"/>
            <a:ext cx="1828680" cy="121918"/>
            <a:chOff x="3558802" y="4011427"/>
            <a:chExt cx="1866000" cy="111300"/>
          </a:xfrm>
        </p:grpSpPr>
        <p:sp>
          <p:nvSpPr>
            <p:cNvPr id="279" name="Google Shape;7986;p73">
              <a:extLst>
                <a:ext uri="{FF2B5EF4-FFF2-40B4-BE49-F238E27FC236}">
                  <a16:creationId xmlns:a16="http://schemas.microsoft.com/office/drawing/2014/main" id="{031FE811-9056-6C1C-9C5D-98ABAE89AE41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987;p73">
              <a:extLst>
                <a:ext uri="{FF2B5EF4-FFF2-40B4-BE49-F238E27FC236}">
                  <a16:creationId xmlns:a16="http://schemas.microsoft.com/office/drawing/2014/main" id="{48529C31-A7AD-89B8-C052-6385D9E3E91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1" name="Google Shape;7988;p73">
            <a:extLst>
              <a:ext uri="{FF2B5EF4-FFF2-40B4-BE49-F238E27FC236}">
                <a16:creationId xmlns:a16="http://schemas.microsoft.com/office/drawing/2014/main" id="{4E472545-4118-9251-E576-CAF67E08A01C}"/>
              </a:ext>
            </a:extLst>
          </p:cNvPr>
          <p:cNvGrpSpPr/>
          <p:nvPr/>
        </p:nvGrpSpPr>
        <p:grpSpPr>
          <a:xfrm>
            <a:off x="12015063" y="7270193"/>
            <a:ext cx="5045734" cy="2002908"/>
            <a:chOff x="1904318" y="789980"/>
            <a:chExt cx="1489472" cy="606868"/>
          </a:xfrm>
        </p:grpSpPr>
        <p:cxnSp>
          <p:nvCxnSpPr>
            <p:cNvPr id="282" name="Google Shape;7989;p73">
              <a:extLst>
                <a:ext uri="{FF2B5EF4-FFF2-40B4-BE49-F238E27FC236}">
                  <a16:creationId xmlns:a16="http://schemas.microsoft.com/office/drawing/2014/main" id="{2C7546E9-98E8-44CC-543F-866C78DF9621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3" name="Google Shape;7990;p73">
              <a:extLst>
                <a:ext uri="{FF2B5EF4-FFF2-40B4-BE49-F238E27FC236}">
                  <a16:creationId xmlns:a16="http://schemas.microsoft.com/office/drawing/2014/main" id="{51F4814E-CBB7-6CF3-9FBA-678BEFC9B77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4" name="Google Shape;7991;p73">
              <a:extLst>
                <a:ext uri="{FF2B5EF4-FFF2-40B4-BE49-F238E27FC236}">
                  <a16:creationId xmlns:a16="http://schemas.microsoft.com/office/drawing/2014/main" id="{2C924067-0388-BF7D-0653-EB94D9F8B5C9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5" name="Google Shape;7992;p73">
              <a:extLst>
                <a:ext uri="{FF2B5EF4-FFF2-40B4-BE49-F238E27FC236}">
                  <a16:creationId xmlns:a16="http://schemas.microsoft.com/office/drawing/2014/main" id="{E0B2A303-1390-DC7C-BC2A-7D2F86980D3D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JANUARY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6" name="Google Shape;7993;p73">
              <a:extLst>
                <a:ext uri="{FF2B5EF4-FFF2-40B4-BE49-F238E27FC236}">
                  <a16:creationId xmlns:a16="http://schemas.microsoft.com/office/drawing/2014/main" id="{615D63A9-791A-B200-6F56-19A11C2CD1D5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FEBRUARY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7" name="Google Shape;7994;p73">
              <a:extLst>
                <a:ext uri="{FF2B5EF4-FFF2-40B4-BE49-F238E27FC236}">
                  <a16:creationId xmlns:a16="http://schemas.microsoft.com/office/drawing/2014/main" id="{AD6CF2B5-BC44-8171-93A9-653813E5054E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MARCH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8" name="Google Shape;7995;p73">
              <a:extLst>
                <a:ext uri="{FF2B5EF4-FFF2-40B4-BE49-F238E27FC236}">
                  <a16:creationId xmlns:a16="http://schemas.microsoft.com/office/drawing/2014/main" id="{D7A70A5F-221F-CC1A-A4F8-839249EB842D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APRIL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9" name="Google Shape;7996;p73">
              <a:extLst>
                <a:ext uri="{FF2B5EF4-FFF2-40B4-BE49-F238E27FC236}">
                  <a16:creationId xmlns:a16="http://schemas.microsoft.com/office/drawing/2014/main" id="{1A01AEC0-B26E-E1FE-4E35-E138EF622DD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997;p73">
              <a:extLst>
                <a:ext uri="{FF2B5EF4-FFF2-40B4-BE49-F238E27FC236}">
                  <a16:creationId xmlns:a16="http://schemas.microsoft.com/office/drawing/2014/main" id="{02E7DFCF-27BC-0644-4CA9-A7E6C7AA150F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998;p73">
              <a:extLst>
                <a:ext uri="{FF2B5EF4-FFF2-40B4-BE49-F238E27FC236}">
                  <a16:creationId xmlns:a16="http://schemas.microsoft.com/office/drawing/2014/main" id="{72D8F4D0-29A1-4C51-6550-F3831411D2F4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999;p73">
              <a:extLst>
                <a:ext uri="{FF2B5EF4-FFF2-40B4-BE49-F238E27FC236}">
                  <a16:creationId xmlns:a16="http://schemas.microsoft.com/office/drawing/2014/main" id="{AC818DAA-5EBE-D975-27DC-CDA47E795A92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000;p73">
              <a:extLst>
                <a:ext uri="{FF2B5EF4-FFF2-40B4-BE49-F238E27FC236}">
                  <a16:creationId xmlns:a16="http://schemas.microsoft.com/office/drawing/2014/main" id="{761D0424-5D57-B898-35E5-5432270A8D96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001;p73">
              <a:extLst>
                <a:ext uri="{FF2B5EF4-FFF2-40B4-BE49-F238E27FC236}">
                  <a16:creationId xmlns:a16="http://schemas.microsoft.com/office/drawing/2014/main" id="{1954AC41-42D3-107C-BE84-C83A4B77CA60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002;p73">
              <a:extLst>
                <a:ext uri="{FF2B5EF4-FFF2-40B4-BE49-F238E27FC236}">
                  <a16:creationId xmlns:a16="http://schemas.microsoft.com/office/drawing/2014/main" id="{D0311C79-7AB4-5B26-7A1D-EEC22894AF94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PHASE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6" name="Google Shape;8003;p73">
              <a:extLst>
                <a:ext uri="{FF2B5EF4-FFF2-40B4-BE49-F238E27FC236}">
                  <a16:creationId xmlns:a16="http://schemas.microsoft.com/office/drawing/2014/main" id="{9130A051-B0B8-795A-EBC2-0C8A9BFA95AD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7" name="Google Shape;8004;p73">
              <a:extLst>
                <a:ext uri="{FF2B5EF4-FFF2-40B4-BE49-F238E27FC236}">
                  <a16:creationId xmlns:a16="http://schemas.microsoft.com/office/drawing/2014/main" id="{B6EE5FF8-20EE-60CF-A7EC-8937777F9134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2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8" name="Google Shape;8005;p73">
              <a:extLst>
                <a:ext uri="{FF2B5EF4-FFF2-40B4-BE49-F238E27FC236}">
                  <a16:creationId xmlns:a16="http://schemas.microsoft.com/office/drawing/2014/main" id="{82975AD4-70F7-C4A8-AF8C-40C5857F509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9" name="Google Shape;8006;p73">
            <a:extLst>
              <a:ext uri="{FF2B5EF4-FFF2-40B4-BE49-F238E27FC236}">
                <a16:creationId xmlns:a16="http://schemas.microsoft.com/office/drawing/2014/main" id="{70446F2D-810E-6C6C-0DBC-A43634921AF2}"/>
              </a:ext>
            </a:extLst>
          </p:cNvPr>
          <p:cNvGrpSpPr/>
          <p:nvPr/>
        </p:nvGrpSpPr>
        <p:grpSpPr>
          <a:xfrm>
            <a:off x="6983873" y="2838266"/>
            <a:ext cx="4726786" cy="2011730"/>
            <a:chOff x="3292400" y="1193188"/>
            <a:chExt cx="2615240" cy="1131075"/>
          </a:xfrm>
        </p:grpSpPr>
        <p:sp>
          <p:nvSpPr>
            <p:cNvPr id="300" name="Google Shape;8007;p73">
              <a:extLst>
                <a:ext uri="{FF2B5EF4-FFF2-40B4-BE49-F238E27FC236}">
                  <a16:creationId xmlns:a16="http://schemas.microsoft.com/office/drawing/2014/main" id="{485632F6-487D-CAA1-D7DC-3122FA833AF2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1" name="Google Shape;8008;p73">
              <a:extLst>
                <a:ext uri="{FF2B5EF4-FFF2-40B4-BE49-F238E27FC236}">
                  <a16:creationId xmlns:a16="http://schemas.microsoft.com/office/drawing/2014/main" id="{9F48E4EF-8B79-AB7F-AF99-01BBCFE70286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2" name="Google Shape;8009;p73">
              <a:extLst>
                <a:ext uri="{FF2B5EF4-FFF2-40B4-BE49-F238E27FC236}">
                  <a16:creationId xmlns:a16="http://schemas.microsoft.com/office/drawing/2014/main" id="{0E5F74A6-18E8-FF46-131E-E474732A47CD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JANUARY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3" name="Google Shape;8010;p73">
              <a:extLst>
                <a:ext uri="{FF2B5EF4-FFF2-40B4-BE49-F238E27FC236}">
                  <a16:creationId xmlns:a16="http://schemas.microsoft.com/office/drawing/2014/main" id="{3B5C772A-B5FD-22F5-A833-3FAAE57FC9E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FEBRUARY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4" name="Google Shape;8011;p73">
              <a:extLst>
                <a:ext uri="{FF2B5EF4-FFF2-40B4-BE49-F238E27FC236}">
                  <a16:creationId xmlns:a16="http://schemas.microsoft.com/office/drawing/2014/main" id="{3311B65E-564D-5B67-92EA-FBD6CB318227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MARCH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5" name="Google Shape;8012;p73">
              <a:extLst>
                <a:ext uri="{FF2B5EF4-FFF2-40B4-BE49-F238E27FC236}">
                  <a16:creationId xmlns:a16="http://schemas.microsoft.com/office/drawing/2014/main" id="{96B3DA5D-8C42-8963-6F3D-DF76C7F7284A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APRIL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6" name="Google Shape;8013;p73">
              <a:extLst>
                <a:ext uri="{FF2B5EF4-FFF2-40B4-BE49-F238E27FC236}">
                  <a16:creationId xmlns:a16="http://schemas.microsoft.com/office/drawing/2014/main" id="{1B304E9F-B30B-B8F3-EF71-1C55E3060C6A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7" name="Google Shape;8014;p73">
              <a:extLst>
                <a:ext uri="{FF2B5EF4-FFF2-40B4-BE49-F238E27FC236}">
                  <a16:creationId xmlns:a16="http://schemas.microsoft.com/office/drawing/2014/main" id="{86AA049A-BAAE-A098-0CE7-CB76B70263EB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JUNE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8" name="Google Shape;8015;p73">
              <a:extLst>
                <a:ext uri="{FF2B5EF4-FFF2-40B4-BE49-F238E27FC236}">
                  <a16:creationId xmlns:a16="http://schemas.microsoft.com/office/drawing/2014/main" id="{9EB4CE87-78E8-FA7B-AC29-8921E7794D4E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9" name="Google Shape;8016;p73">
              <a:extLst>
                <a:ext uri="{FF2B5EF4-FFF2-40B4-BE49-F238E27FC236}">
                  <a16:creationId xmlns:a16="http://schemas.microsoft.com/office/drawing/2014/main" id="{76C3DBDA-903A-2633-2917-3076003BB8E6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0" name="Google Shape;8017;p73">
              <a:extLst>
                <a:ext uri="{FF2B5EF4-FFF2-40B4-BE49-F238E27FC236}">
                  <a16:creationId xmlns:a16="http://schemas.microsoft.com/office/drawing/2014/main" id="{18D2225D-21BC-4589-4D4E-EF0F827ED173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1" name="Google Shape;8018;p73">
              <a:extLst>
                <a:ext uri="{FF2B5EF4-FFF2-40B4-BE49-F238E27FC236}">
                  <a16:creationId xmlns:a16="http://schemas.microsoft.com/office/drawing/2014/main" id="{2984CE1E-FA87-F5E1-2323-F63878CF0FA2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2" name="Google Shape;8019;p73">
              <a:extLst>
                <a:ext uri="{FF2B5EF4-FFF2-40B4-BE49-F238E27FC236}">
                  <a16:creationId xmlns:a16="http://schemas.microsoft.com/office/drawing/2014/main" id="{1C8BBE67-9ADC-0255-344A-5AAE0A998FB4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3" name="Google Shape;8020;p73">
              <a:extLst>
                <a:ext uri="{FF2B5EF4-FFF2-40B4-BE49-F238E27FC236}">
                  <a16:creationId xmlns:a16="http://schemas.microsoft.com/office/drawing/2014/main" id="{77E47833-5287-E2D9-8A7A-C01C34171B28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grpSp>
          <p:nvGrpSpPr>
            <p:cNvPr id="314" name="Google Shape;8021;p73">
              <a:extLst>
                <a:ext uri="{FF2B5EF4-FFF2-40B4-BE49-F238E27FC236}">
                  <a16:creationId xmlns:a16="http://schemas.microsoft.com/office/drawing/2014/main" id="{1328A800-41A2-6EAA-7E25-E1FE636FBF72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315" name="Google Shape;8022;p73">
                <a:extLst>
                  <a:ext uri="{FF2B5EF4-FFF2-40B4-BE49-F238E27FC236}">
                    <a16:creationId xmlns:a16="http://schemas.microsoft.com/office/drawing/2014/main" id="{BD8562C9-795E-20C1-E78B-84D83E270ED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6" name="Google Shape;8023;p73">
                <a:extLst>
                  <a:ext uri="{FF2B5EF4-FFF2-40B4-BE49-F238E27FC236}">
                    <a16:creationId xmlns:a16="http://schemas.microsoft.com/office/drawing/2014/main" id="{AF614C4E-940A-0776-5EC0-2D7DC4C4D5B3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7" name="Google Shape;8024;p73">
                <a:extLst>
                  <a:ext uri="{FF2B5EF4-FFF2-40B4-BE49-F238E27FC236}">
                    <a16:creationId xmlns:a16="http://schemas.microsoft.com/office/drawing/2014/main" id="{262E49B5-73A9-619E-7D31-B017433FA722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8" name="Google Shape;8025;p73">
                <a:extLst>
                  <a:ext uri="{FF2B5EF4-FFF2-40B4-BE49-F238E27FC236}">
                    <a16:creationId xmlns:a16="http://schemas.microsoft.com/office/drawing/2014/main" id="{F5164F27-E925-FD4C-9E92-23D4E160493F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9" name="Google Shape;8026;p73">
                <a:extLst>
                  <a:ext uri="{FF2B5EF4-FFF2-40B4-BE49-F238E27FC236}">
                    <a16:creationId xmlns:a16="http://schemas.microsoft.com/office/drawing/2014/main" id="{A146C2A5-CA51-AD28-798D-51064231402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0" name="Google Shape;8027;p73">
                <a:extLst>
                  <a:ext uri="{FF2B5EF4-FFF2-40B4-BE49-F238E27FC236}">
                    <a16:creationId xmlns:a16="http://schemas.microsoft.com/office/drawing/2014/main" id="{A4419429-371F-850E-9B00-646D31AB163F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1" name="Google Shape;8028;p73">
                <a:extLst>
                  <a:ext uri="{FF2B5EF4-FFF2-40B4-BE49-F238E27FC236}">
                    <a16:creationId xmlns:a16="http://schemas.microsoft.com/office/drawing/2014/main" id="{5B51C3A9-16FB-3839-0388-C7ACD112655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2" name="Google Shape;8029;p73">
                <a:extLst>
                  <a:ext uri="{FF2B5EF4-FFF2-40B4-BE49-F238E27FC236}">
                    <a16:creationId xmlns:a16="http://schemas.microsoft.com/office/drawing/2014/main" id="{0F667A7F-1A43-6557-4517-BB5AC26A356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3" name="Google Shape;8030;p73">
                <a:extLst>
                  <a:ext uri="{FF2B5EF4-FFF2-40B4-BE49-F238E27FC236}">
                    <a16:creationId xmlns:a16="http://schemas.microsoft.com/office/drawing/2014/main" id="{D63D77D7-3F8A-974B-8556-4643F8CB152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4" name="Google Shape;8031;p73">
                <a:extLst>
                  <a:ext uri="{FF2B5EF4-FFF2-40B4-BE49-F238E27FC236}">
                    <a16:creationId xmlns:a16="http://schemas.microsoft.com/office/drawing/2014/main" id="{3051FECD-B3A2-FBCC-4762-A453FD00A84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5" name="Google Shape;8032;p73">
                <a:extLst>
                  <a:ext uri="{FF2B5EF4-FFF2-40B4-BE49-F238E27FC236}">
                    <a16:creationId xmlns:a16="http://schemas.microsoft.com/office/drawing/2014/main" id="{8D04EB83-9B1F-B439-1FD9-091A525BB08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6" name="Google Shape;8033;p73">
                <a:extLst>
                  <a:ext uri="{FF2B5EF4-FFF2-40B4-BE49-F238E27FC236}">
                    <a16:creationId xmlns:a16="http://schemas.microsoft.com/office/drawing/2014/main" id="{D8E8587B-E832-EB87-0AAA-99D26B83AF7F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7" name="Google Shape;1529;p70">
            <a:extLst>
              <a:ext uri="{FF2B5EF4-FFF2-40B4-BE49-F238E27FC236}">
                <a16:creationId xmlns:a16="http://schemas.microsoft.com/office/drawing/2014/main" id="{540129C3-4321-F345-1FFE-A8305B1E8094}"/>
              </a:ext>
            </a:extLst>
          </p:cNvPr>
          <p:cNvSpPr txBox="1">
            <a:spLocks/>
          </p:cNvSpPr>
          <p:nvPr/>
        </p:nvSpPr>
        <p:spPr>
          <a:xfrm>
            <a:off x="1807984" y="739648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90358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806" name="Google Shape;8038;p74">
            <a:extLst>
              <a:ext uri="{FF2B5EF4-FFF2-40B4-BE49-F238E27FC236}">
                <a16:creationId xmlns:a16="http://schemas.microsoft.com/office/drawing/2014/main" id="{352F3A45-00C5-BE11-DC21-F52A776CFB3B}"/>
              </a:ext>
            </a:extLst>
          </p:cNvPr>
          <p:cNvGrpSpPr/>
          <p:nvPr/>
        </p:nvGrpSpPr>
        <p:grpSpPr>
          <a:xfrm>
            <a:off x="9601200" y="2628900"/>
            <a:ext cx="1490862" cy="1437726"/>
            <a:chOff x="4249973" y="1201875"/>
            <a:chExt cx="1958568" cy="1888762"/>
          </a:xfrm>
        </p:grpSpPr>
        <p:sp>
          <p:nvSpPr>
            <p:cNvPr id="807" name="Google Shape;8039;p74">
              <a:extLst>
                <a:ext uri="{FF2B5EF4-FFF2-40B4-BE49-F238E27FC236}">
                  <a16:creationId xmlns:a16="http://schemas.microsoft.com/office/drawing/2014/main" id="{8A611161-E99C-A51F-9155-55340736F915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8" name="Google Shape;8040;p74">
              <a:extLst>
                <a:ext uri="{FF2B5EF4-FFF2-40B4-BE49-F238E27FC236}">
                  <a16:creationId xmlns:a16="http://schemas.microsoft.com/office/drawing/2014/main" id="{B25B8D0F-4EE5-DFA0-F8DD-B3A69847B903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21" name="Google Shape;8041;p74">
                <a:extLst>
                  <a:ext uri="{FF2B5EF4-FFF2-40B4-BE49-F238E27FC236}">
                    <a16:creationId xmlns:a16="http://schemas.microsoft.com/office/drawing/2014/main" id="{74E56662-FE52-5B45-828D-7184595DC227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22" name="Google Shape;8042;p74">
                <a:extLst>
                  <a:ext uri="{FF2B5EF4-FFF2-40B4-BE49-F238E27FC236}">
                    <a16:creationId xmlns:a16="http://schemas.microsoft.com/office/drawing/2014/main" id="{DBD40B96-8B94-CC56-1605-83DCBE847BB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9" name="Google Shape;8043;p74">
              <a:extLst>
                <a:ext uri="{FF2B5EF4-FFF2-40B4-BE49-F238E27FC236}">
                  <a16:creationId xmlns:a16="http://schemas.microsoft.com/office/drawing/2014/main" id="{4B2DDB91-3FBD-0EE7-555C-E1B982AAD1B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19" name="Google Shape;8044;p74">
                <a:extLst>
                  <a:ext uri="{FF2B5EF4-FFF2-40B4-BE49-F238E27FC236}">
                    <a16:creationId xmlns:a16="http://schemas.microsoft.com/office/drawing/2014/main" id="{5A44A440-0C3E-BAFE-F673-1EE119762655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20" name="Google Shape;8045;p74">
                <a:extLst>
                  <a:ext uri="{FF2B5EF4-FFF2-40B4-BE49-F238E27FC236}">
                    <a16:creationId xmlns:a16="http://schemas.microsoft.com/office/drawing/2014/main" id="{D0AAA201-72BA-B435-DC0F-51B270F386E8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0" name="Google Shape;8046;p74">
              <a:extLst>
                <a:ext uri="{FF2B5EF4-FFF2-40B4-BE49-F238E27FC236}">
                  <a16:creationId xmlns:a16="http://schemas.microsoft.com/office/drawing/2014/main" id="{A0CE0E0C-B3F1-0225-B240-32E219FD9CAF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17" name="Google Shape;8047;p74">
                <a:extLst>
                  <a:ext uri="{FF2B5EF4-FFF2-40B4-BE49-F238E27FC236}">
                    <a16:creationId xmlns:a16="http://schemas.microsoft.com/office/drawing/2014/main" id="{287B5D6F-E715-1E2C-3E87-19208B313CE5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8" name="Google Shape;8048;p74">
                <a:extLst>
                  <a:ext uri="{FF2B5EF4-FFF2-40B4-BE49-F238E27FC236}">
                    <a16:creationId xmlns:a16="http://schemas.microsoft.com/office/drawing/2014/main" id="{06BFBB67-2F42-2E23-9298-E56128FF104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1" name="Google Shape;8049;p74">
              <a:extLst>
                <a:ext uri="{FF2B5EF4-FFF2-40B4-BE49-F238E27FC236}">
                  <a16:creationId xmlns:a16="http://schemas.microsoft.com/office/drawing/2014/main" id="{D8495447-BE9C-A261-B133-BE9212F5C1AF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15" name="Google Shape;8050;p74">
                <a:extLst>
                  <a:ext uri="{FF2B5EF4-FFF2-40B4-BE49-F238E27FC236}">
                    <a16:creationId xmlns:a16="http://schemas.microsoft.com/office/drawing/2014/main" id="{53265B8F-5DCE-ECF1-066C-D0AACED48442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6" name="Google Shape;8051;p74">
                <a:extLst>
                  <a:ext uri="{FF2B5EF4-FFF2-40B4-BE49-F238E27FC236}">
                    <a16:creationId xmlns:a16="http://schemas.microsoft.com/office/drawing/2014/main" id="{F4A14DD0-6C82-7D3E-46FC-5DC920500431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2" name="Google Shape;8052;p74">
              <a:extLst>
                <a:ext uri="{FF2B5EF4-FFF2-40B4-BE49-F238E27FC236}">
                  <a16:creationId xmlns:a16="http://schemas.microsoft.com/office/drawing/2014/main" id="{7D10945E-D9A6-4C99-B89E-A12F307A257A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13" name="Google Shape;8053;p74">
                <a:extLst>
                  <a:ext uri="{FF2B5EF4-FFF2-40B4-BE49-F238E27FC236}">
                    <a16:creationId xmlns:a16="http://schemas.microsoft.com/office/drawing/2014/main" id="{EAE3E759-3752-0DDF-D2E0-FB09C9A4D7D7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4" name="Google Shape;8054;p74">
                <a:extLst>
                  <a:ext uri="{FF2B5EF4-FFF2-40B4-BE49-F238E27FC236}">
                    <a16:creationId xmlns:a16="http://schemas.microsoft.com/office/drawing/2014/main" id="{5A6335A4-0AE1-1B92-C49C-923FDD7D16CF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" name="Google Shape;8055;p74">
            <a:extLst>
              <a:ext uri="{FF2B5EF4-FFF2-40B4-BE49-F238E27FC236}">
                <a16:creationId xmlns:a16="http://schemas.microsoft.com/office/drawing/2014/main" id="{0DCFA1AB-3A06-394A-B8C8-6FCE04B50D67}"/>
              </a:ext>
            </a:extLst>
          </p:cNvPr>
          <p:cNvGrpSpPr/>
          <p:nvPr/>
        </p:nvGrpSpPr>
        <p:grpSpPr>
          <a:xfrm>
            <a:off x="1433946" y="4385799"/>
            <a:ext cx="1523534" cy="1459792"/>
            <a:chOff x="2657744" y="2337745"/>
            <a:chExt cx="832987" cy="798137"/>
          </a:xfrm>
        </p:grpSpPr>
        <p:sp>
          <p:nvSpPr>
            <p:cNvPr id="824" name="Google Shape;8056;p74">
              <a:extLst>
                <a:ext uri="{FF2B5EF4-FFF2-40B4-BE49-F238E27FC236}">
                  <a16:creationId xmlns:a16="http://schemas.microsoft.com/office/drawing/2014/main" id="{F6186FD8-36EA-E479-D4E0-761DECC6D08A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" name="Google Shape;8057;p74">
              <a:extLst>
                <a:ext uri="{FF2B5EF4-FFF2-40B4-BE49-F238E27FC236}">
                  <a16:creationId xmlns:a16="http://schemas.microsoft.com/office/drawing/2014/main" id="{6ECCD289-F407-2B07-21BF-39118F89F5CF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" name="Google Shape;8058;p74">
              <a:extLst>
                <a:ext uri="{FF2B5EF4-FFF2-40B4-BE49-F238E27FC236}">
                  <a16:creationId xmlns:a16="http://schemas.microsoft.com/office/drawing/2014/main" id="{F520062C-6933-883A-469A-8A10C0D34DDF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7" name="Google Shape;8059;p74">
              <a:extLst>
                <a:ext uri="{FF2B5EF4-FFF2-40B4-BE49-F238E27FC236}">
                  <a16:creationId xmlns:a16="http://schemas.microsoft.com/office/drawing/2014/main" id="{C72B98D5-ED14-586F-5146-4180FC42C306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" name="Google Shape;8060;p74">
              <a:extLst>
                <a:ext uri="{FF2B5EF4-FFF2-40B4-BE49-F238E27FC236}">
                  <a16:creationId xmlns:a16="http://schemas.microsoft.com/office/drawing/2014/main" id="{6BC9B20F-E6B0-C876-7F4C-2DFA23C083BE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9" name="Google Shape;8061;p74">
              <a:extLst>
                <a:ext uri="{FF2B5EF4-FFF2-40B4-BE49-F238E27FC236}">
                  <a16:creationId xmlns:a16="http://schemas.microsoft.com/office/drawing/2014/main" id="{7E5D0F8E-D468-DFB1-0AB5-ED4AEE71CE0B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0" name="Google Shape;8062;p74">
            <a:extLst>
              <a:ext uri="{FF2B5EF4-FFF2-40B4-BE49-F238E27FC236}">
                <a16:creationId xmlns:a16="http://schemas.microsoft.com/office/drawing/2014/main" id="{B98F72BD-23AB-5D35-CF80-1DDCF12F7F5A}"/>
              </a:ext>
            </a:extLst>
          </p:cNvPr>
          <p:cNvGrpSpPr/>
          <p:nvPr/>
        </p:nvGrpSpPr>
        <p:grpSpPr>
          <a:xfrm>
            <a:off x="6455874" y="4392211"/>
            <a:ext cx="1371138" cy="1447172"/>
            <a:chOff x="3398134" y="2057755"/>
            <a:chExt cx="704087" cy="743130"/>
          </a:xfrm>
        </p:grpSpPr>
        <p:grpSp>
          <p:nvGrpSpPr>
            <p:cNvPr id="831" name="Google Shape;8063;p74">
              <a:extLst>
                <a:ext uri="{FF2B5EF4-FFF2-40B4-BE49-F238E27FC236}">
                  <a16:creationId xmlns:a16="http://schemas.microsoft.com/office/drawing/2014/main" id="{74CC669D-B035-2EE9-9C98-EA79650EB19C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44" name="Google Shape;8064;p74">
                <a:extLst>
                  <a:ext uri="{FF2B5EF4-FFF2-40B4-BE49-F238E27FC236}">
                    <a16:creationId xmlns:a16="http://schemas.microsoft.com/office/drawing/2014/main" id="{BA268082-2014-4E82-93CF-62126BAFA51C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5" name="Google Shape;8065;p74">
                <a:extLst>
                  <a:ext uri="{FF2B5EF4-FFF2-40B4-BE49-F238E27FC236}">
                    <a16:creationId xmlns:a16="http://schemas.microsoft.com/office/drawing/2014/main" id="{E13A166D-C5C4-832B-73B2-BFBD38FEAE93}"/>
                  </a:ext>
                </a:extLst>
              </p:cNvPr>
              <p:cNvCxnSpPr>
                <a:stCxn id="8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2" name="Google Shape;8066;p74">
              <a:extLst>
                <a:ext uri="{FF2B5EF4-FFF2-40B4-BE49-F238E27FC236}">
                  <a16:creationId xmlns:a16="http://schemas.microsoft.com/office/drawing/2014/main" id="{2031C24A-91A5-FFD5-4259-F0D6160C962A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42" name="Google Shape;8067;p74">
                <a:extLst>
                  <a:ext uri="{FF2B5EF4-FFF2-40B4-BE49-F238E27FC236}">
                    <a16:creationId xmlns:a16="http://schemas.microsoft.com/office/drawing/2014/main" id="{B4C75C12-62C5-A6F0-E897-3CBFBD02791A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3" name="Google Shape;8068;p74">
                <a:extLst>
                  <a:ext uri="{FF2B5EF4-FFF2-40B4-BE49-F238E27FC236}">
                    <a16:creationId xmlns:a16="http://schemas.microsoft.com/office/drawing/2014/main" id="{323212B0-B63D-AC6D-9EF1-C668D0CC8BD9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3" name="Google Shape;8069;p74">
              <a:extLst>
                <a:ext uri="{FF2B5EF4-FFF2-40B4-BE49-F238E27FC236}">
                  <a16:creationId xmlns:a16="http://schemas.microsoft.com/office/drawing/2014/main" id="{A88CCA0C-87C1-3849-CE8E-0143632B5D59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40" name="Google Shape;8070;p74">
                <a:extLst>
                  <a:ext uri="{FF2B5EF4-FFF2-40B4-BE49-F238E27FC236}">
                    <a16:creationId xmlns:a16="http://schemas.microsoft.com/office/drawing/2014/main" id="{4C1D6A42-843B-D114-18CC-B03BFAD4B98D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1" name="Google Shape;8071;p74">
                <a:extLst>
                  <a:ext uri="{FF2B5EF4-FFF2-40B4-BE49-F238E27FC236}">
                    <a16:creationId xmlns:a16="http://schemas.microsoft.com/office/drawing/2014/main" id="{2FF61584-008C-30D0-E8DB-259E98B2145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4" name="Google Shape;8072;p74">
              <a:extLst>
                <a:ext uri="{FF2B5EF4-FFF2-40B4-BE49-F238E27FC236}">
                  <a16:creationId xmlns:a16="http://schemas.microsoft.com/office/drawing/2014/main" id="{EBD168EC-1967-2533-115E-D19A4A719CB8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38" name="Google Shape;8073;p74">
                <a:extLst>
                  <a:ext uri="{FF2B5EF4-FFF2-40B4-BE49-F238E27FC236}">
                    <a16:creationId xmlns:a16="http://schemas.microsoft.com/office/drawing/2014/main" id="{699C0C59-FA82-3B0D-0C77-538A4CFBB67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39" name="Google Shape;8074;p74">
                <a:extLst>
                  <a:ext uri="{FF2B5EF4-FFF2-40B4-BE49-F238E27FC236}">
                    <a16:creationId xmlns:a16="http://schemas.microsoft.com/office/drawing/2014/main" id="{5D377CC5-230B-5D67-99E9-675B92C7C94E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5" name="Google Shape;8075;p74">
              <a:extLst>
                <a:ext uri="{FF2B5EF4-FFF2-40B4-BE49-F238E27FC236}">
                  <a16:creationId xmlns:a16="http://schemas.microsoft.com/office/drawing/2014/main" id="{3EEF2BDD-2FF2-2725-13FF-813591894A5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36" name="Google Shape;8076;p74">
                <a:extLst>
                  <a:ext uri="{FF2B5EF4-FFF2-40B4-BE49-F238E27FC236}">
                    <a16:creationId xmlns:a16="http://schemas.microsoft.com/office/drawing/2014/main" id="{E99CFA4E-DF90-2871-734F-F2744356D837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37" name="Google Shape;8077;p74">
                <a:extLst>
                  <a:ext uri="{FF2B5EF4-FFF2-40B4-BE49-F238E27FC236}">
                    <a16:creationId xmlns:a16="http://schemas.microsoft.com/office/drawing/2014/main" id="{2E9D2D68-1A59-4947-BBF1-D2540029593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46" name="Google Shape;8078;p74">
            <a:extLst>
              <a:ext uri="{FF2B5EF4-FFF2-40B4-BE49-F238E27FC236}">
                <a16:creationId xmlns:a16="http://schemas.microsoft.com/office/drawing/2014/main" id="{429D8EAB-B287-E29B-7C53-2B20FAB2216A}"/>
              </a:ext>
            </a:extLst>
          </p:cNvPr>
          <p:cNvGrpSpPr/>
          <p:nvPr/>
        </p:nvGrpSpPr>
        <p:grpSpPr>
          <a:xfrm>
            <a:off x="9806318" y="4405604"/>
            <a:ext cx="1420306" cy="1420306"/>
            <a:chOff x="5007123" y="2079403"/>
            <a:chExt cx="687600" cy="687600"/>
          </a:xfrm>
        </p:grpSpPr>
        <p:sp>
          <p:nvSpPr>
            <p:cNvPr id="847" name="Google Shape;8079;p74">
              <a:extLst>
                <a:ext uri="{FF2B5EF4-FFF2-40B4-BE49-F238E27FC236}">
                  <a16:creationId xmlns:a16="http://schemas.microsoft.com/office/drawing/2014/main" id="{3216C241-603E-DF92-2EA4-37A6D65C2267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8" name="Google Shape;8080;p74">
              <a:extLst>
                <a:ext uri="{FF2B5EF4-FFF2-40B4-BE49-F238E27FC236}">
                  <a16:creationId xmlns:a16="http://schemas.microsoft.com/office/drawing/2014/main" id="{628526F0-10B6-CC7E-CF09-1F1A6CE2C9C6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9" name="Google Shape;8081;p74">
              <a:extLst>
                <a:ext uri="{FF2B5EF4-FFF2-40B4-BE49-F238E27FC236}">
                  <a16:creationId xmlns:a16="http://schemas.microsoft.com/office/drawing/2014/main" id="{13E59A46-90A8-FADF-6C33-35159789B2DE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0" name="Google Shape;8082;p74">
              <a:extLst>
                <a:ext uri="{FF2B5EF4-FFF2-40B4-BE49-F238E27FC236}">
                  <a16:creationId xmlns:a16="http://schemas.microsoft.com/office/drawing/2014/main" id="{FB216FE1-6BCC-2B97-B5C8-097F41E6FE3B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1" name="Google Shape;8083;p74">
            <a:extLst>
              <a:ext uri="{FF2B5EF4-FFF2-40B4-BE49-F238E27FC236}">
                <a16:creationId xmlns:a16="http://schemas.microsoft.com/office/drawing/2014/main" id="{3E55D317-C15C-52D6-9944-9429E004D2DB}"/>
              </a:ext>
            </a:extLst>
          </p:cNvPr>
          <p:cNvGrpSpPr/>
          <p:nvPr/>
        </p:nvGrpSpPr>
        <p:grpSpPr>
          <a:xfrm>
            <a:off x="11425193" y="4394616"/>
            <a:ext cx="1441996" cy="1442366"/>
            <a:chOff x="5797446" y="2063053"/>
            <a:chExt cx="698100" cy="698280"/>
          </a:xfrm>
        </p:grpSpPr>
        <p:sp>
          <p:nvSpPr>
            <p:cNvPr id="852" name="Google Shape;8084;p74">
              <a:extLst>
                <a:ext uri="{FF2B5EF4-FFF2-40B4-BE49-F238E27FC236}">
                  <a16:creationId xmlns:a16="http://schemas.microsoft.com/office/drawing/2014/main" id="{306AE831-502D-1CB7-F018-6103B76A9D4C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3" name="Google Shape;8085;p74">
              <a:extLst>
                <a:ext uri="{FF2B5EF4-FFF2-40B4-BE49-F238E27FC236}">
                  <a16:creationId xmlns:a16="http://schemas.microsoft.com/office/drawing/2014/main" id="{D894006C-50B6-3DCC-5279-5830D31E9ECA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4" name="Google Shape;8086;p74">
              <a:extLst>
                <a:ext uri="{FF2B5EF4-FFF2-40B4-BE49-F238E27FC236}">
                  <a16:creationId xmlns:a16="http://schemas.microsoft.com/office/drawing/2014/main" id="{DCD3825C-CA31-D5EA-4744-2E52D3584566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5" name="Google Shape;8087;p74">
              <a:extLst>
                <a:ext uri="{FF2B5EF4-FFF2-40B4-BE49-F238E27FC236}">
                  <a16:creationId xmlns:a16="http://schemas.microsoft.com/office/drawing/2014/main" id="{094D1E9E-E032-A407-3E0B-F8B16DF15460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6" name="Google Shape;8088;p74">
            <a:extLst>
              <a:ext uri="{FF2B5EF4-FFF2-40B4-BE49-F238E27FC236}">
                <a16:creationId xmlns:a16="http://schemas.microsoft.com/office/drawing/2014/main" id="{F3823F86-99EB-D4BD-F449-3C93A793FBD3}"/>
              </a:ext>
            </a:extLst>
          </p:cNvPr>
          <p:cNvGrpSpPr/>
          <p:nvPr/>
        </p:nvGrpSpPr>
        <p:grpSpPr>
          <a:xfrm>
            <a:off x="16315488" y="7685825"/>
            <a:ext cx="561170" cy="1346328"/>
            <a:chOff x="8075075" y="3754290"/>
            <a:chExt cx="255612" cy="613194"/>
          </a:xfrm>
        </p:grpSpPr>
        <p:grpSp>
          <p:nvGrpSpPr>
            <p:cNvPr id="857" name="Google Shape;8089;p74">
              <a:extLst>
                <a:ext uri="{FF2B5EF4-FFF2-40B4-BE49-F238E27FC236}">
                  <a16:creationId xmlns:a16="http://schemas.microsoft.com/office/drawing/2014/main" id="{B8B48FD6-625B-4368-4C62-861CB5C12AA3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59" name="Google Shape;8090;p74">
                <a:extLst>
                  <a:ext uri="{FF2B5EF4-FFF2-40B4-BE49-F238E27FC236}">
                    <a16:creationId xmlns:a16="http://schemas.microsoft.com/office/drawing/2014/main" id="{2B053B39-A21E-AF62-8D6E-B0FC486756C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0" name="Google Shape;8091;p74">
                <a:extLst>
                  <a:ext uri="{FF2B5EF4-FFF2-40B4-BE49-F238E27FC236}">
                    <a16:creationId xmlns:a16="http://schemas.microsoft.com/office/drawing/2014/main" id="{125E1BDD-26F0-45D7-2FF5-229D4BEBE5DE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58" name="Google Shape;8092;p74">
              <a:extLst>
                <a:ext uri="{FF2B5EF4-FFF2-40B4-BE49-F238E27FC236}">
                  <a16:creationId xmlns:a16="http://schemas.microsoft.com/office/drawing/2014/main" id="{8FF28487-942D-6D21-369A-041D99D4A6A8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" name="Google Shape;8093;p74">
            <a:extLst>
              <a:ext uri="{FF2B5EF4-FFF2-40B4-BE49-F238E27FC236}">
                <a16:creationId xmlns:a16="http://schemas.microsoft.com/office/drawing/2014/main" id="{0923A756-E691-8899-CA38-CDE4858261E3}"/>
              </a:ext>
            </a:extLst>
          </p:cNvPr>
          <p:cNvGrpSpPr/>
          <p:nvPr/>
        </p:nvGrpSpPr>
        <p:grpSpPr>
          <a:xfrm>
            <a:off x="10549603" y="7663420"/>
            <a:ext cx="940704" cy="1367490"/>
            <a:chOff x="1697726" y="3244179"/>
            <a:chExt cx="788124" cy="1146069"/>
          </a:xfrm>
        </p:grpSpPr>
        <p:sp>
          <p:nvSpPr>
            <p:cNvPr id="862" name="Google Shape;8094;p74">
              <a:extLst>
                <a:ext uri="{FF2B5EF4-FFF2-40B4-BE49-F238E27FC236}">
                  <a16:creationId xmlns:a16="http://schemas.microsoft.com/office/drawing/2014/main" id="{D6B1EA45-2069-5754-514F-9D15AECF8F8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3" name="Google Shape;8095;p74">
              <a:extLst>
                <a:ext uri="{FF2B5EF4-FFF2-40B4-BE49-F238E27FC236}">
                  <a16:creationId xmlns:a16="http://schemas.microsoft.com/office/drawing/2014/main" id="{C4D2D27C-C0FD-63BF-558E-B7491F8983D7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64" name="Google Shape;8096;p74">
            <a:extLst>
              <a:ext uri="{FF2B5EF4-FFF2-40B4-BE49-F238E27FC236}">
                <a16:creationId xmlns:a16="http://schemas.microsoft.com/office/drawing/2014/main" id="{A4A40A13-FEE0-3569-06B1-C5AB3B4AE8B2}"/>
              </a:ext>
            </a:extLst>
          </p:cNvPr>
          <p:cNvSpPr/>
          <p:nvPr/>
        </p:nvSpPr>
        <p:spPr>
          <a:xfrm>
            <a:off x="16264533" y="7491423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65" name="Google Shape;8097;p74">
            <a:extLst>
              <a:ext uri="{FF2B5EF4-FFF2-40B4-BE49-F238E27FC236}">
                <a16:creationId xmlns:a16="http://schemas.microsoft.com/office/drawing/2014/main" id="{BEC9269E-628D-B457-E0DA-F2B2C5C51C4A}"/>
              </a:ext>
            </a:extLst>
          </p:cNvPr>
          <p:cNvGrpSpPr/>
          <p:nvPr/>
        </p:nvGrpSpPr>
        <p:grpSpPr>
          <a:xfrm>
            <a:off x="11791906" y="7685824"/>
            <a:ext cx="587782" cy="587690"/>
            <a:chOff x="6134814" y="3754290"/>
            <a:chExt cx="293891" cy="293845"/>
          </a:xfrm>
        </p:grpSpPr>
        <p:sp>
          <p:nvSpPr>
            <p:cNvPr id="866" name="Google Shape;8098;p74">
              <a:extLst>
                <a:ext uri="{FF2B5EF4-FFF2-40B4-BE49-F238E27FC236}">
                  <a16:creationId xmlns:a16="http://schemas.microsoft.com/office/drawing/2014/main" id="{2F9CB614-5725-0899-5A1F-376E1C86398C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" name="Google Shape;8099;p74">
              <a:extLst>
                <a:ext uri="{FF2B5EF4-FFF2-40B4-BE49-F238E27FC236}">
                  <a16:creationId xmlns:a16="http://schemas.microsoft.com/office/drawing/2014/main" id="{7E00741D-8698-E93A-66C7-0415476E922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8" name="Google Shape;8100;p74">
            <a:extLst>
              <a:ext uri="{FF2B5EF4-FFF2-40B4-BE49-F238E27FC236}">
                <a16:creationId xmlns:a16="http://schemas.microsoft.com/office/drawing/2014/main" id="{F45B1C88-D1DA-0E91-84B5-8A6A27F70B14}"/>
              </a:ext>
            </a:extLst>
          </p:cNvPr>
          <p:cNvGrpSpPr/>
          <p:nvPr/>
        </p:nvGrpSpPr>
        <p:grpSpPr>
          <a:xfrm>
            <a:off x="11791906" y="8443166"/>
            <a:ext cx="587782" cy="587782"/>
            <a:chOff x="6134814" y="4086186"/>
            <a:chExt cx="293891" cy="293891"/>
          </a:xfrm>
        </p:grpSpPr>
        <p:sp>
          <p:nvSpPr>
            <p:cNvPr id="869" name="Google Shape;8101;p74">
              <a:extLst>
                <a:ext uri="{FF2B5EF4-FFF2-40B4-BE49-F238E27FC236}">
                  <a16:creationId xmlns:a16="http://schemas.microsoft.com/office/drawing/2014/main" id="{9ED4DF66-AD4F-E654-0B94-E6BAFC1BDE0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0" name="Google Shape;8102;p74">
              <a:extLst>
                <a:ext uri="{FF2B5EF4-FFF2-40B4-BE49-F238E27FC236}">
                  <a16:creationId xmlns:a16="http://schemas.microsoft.com/office/drawing/2014/main" id="{D21CE6A1-014F-9ACF-2EEB-252C8BC05E6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71" name="Google Shape;8103;p74">
            <a:extLst>
              <a:ext uri="{FF2B5EF4-FFF2-40B4-BE49-F238E27FC236}">
                <a16:creationId xmlns:a16="http://schemas.microsoft.com/office/drawing/2014/main" id="{085D2F95-39E1-04DA-BB38-43ADEB0CA133}"/>
              </a:ext>
            </a:extLst>
          </p:cNvPr>
          <p:cNvSpPr/>
          <p:nvPr/>
        </p:nvSpPr>
        <p:spPr>
          <a:xfrm>
            <a:off x="13868760" y="7684217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72" name="Google Shape;8104;p74">
            <a:extLst>
              <a:ext uri="{FF2B5EF4-FFF2-40B4-BE49-F238E27FC236}">
                <a16:creationId xmlns:a16="http://schemas.microsoft.com/office/drawing/2014/main" id="{526FBEAD-ED74-B809-C422-308D3C10081D}"/>
              </a:ext>
            </a:extLst>
          </p:cNvPr>
          <p:cNvSpPr/>
          <p:nvPr/>
        </p:nvSpPr>
        <p:spPr>
          <a:xfrm rot="10800000">
            <a:off x="12681284" y="7679693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73" name="Google Shape;8105;p74">
            <a:extLst>
              <a:ext uri="{FF2B5EF4-FFF2-40B4-BE49-F238E27FC236}">
                <a16:creationId xmlns:a16="http://schemas.microsoft.com/office/drawing/2014/main" id="{02125115-7E9F-23EA-594C-CDAE09348807}"/>
              </a:ext>
            </a:extLst>
          </p:cNvPr>
          <p:cNvGrpSpPr/>
          <p:nvPr/>
        </p:nvGrpSpPr>
        <p:grpSpPr>
          <a:xfrm>
            <a:off x="15641856" y="6100551"/>
            <a:ext cx="1245766" cy="1243888"/>
            <a:chOff x="1187048" y="238125"/>
            <a:chExt cx="5256397" cy="5248476"/>
          </a:xfrm>
        </p:grpSpPr>
        <p:sp>
          <p:nvSpPr>
            <p:cNvPr id="874" name="Google Shape;8106;p74">
              <a:extLst>
                <a:ext uri="{FF2B5EF4-FFF2-40B4-BE49-F238E27FC236}">
                  <a16:creationId xmlns:a16="http://schemas.microsoft.com/office/drawing/2014/main" id="{DE1A197D-88A0-6EFA-0D21-91FECD787842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" name="Google Shape;8107;p74">
              <a:extLst>
                <a:ext uri="{FF2B5EF4-FFF2-40B4-BE49-F238E27FC236}">
                  <a16:creationId xmlns:a16="http://schemas.microsoft.com/office/drawing/2014/main" id="{3B41010D-7615-64A2-04EC-95D35AA6CDA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6" name="Google Shape;8108;p74">
              <a:extLst>
                <a:ext uri="{FF2B5EF4-FFF2-40B4-BE49-F238E27FC236}">
                  <a16:creationId xmlns:a16="http://schemas.microsoft.com/office/drawing/2014/main" id="{F88FE119-0D8F-7100-BB04-50991D36934F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7" name="Google Shape;8109;p74">
              <a:extLst>
                <a:ext uri="{FF2B5EF4-FFF2-40B4-BE49-F238E27FC236}">
                  <a16:creationId xmlns:a16="http://schemas.microsoft.com/office/drawing/2014/main" id="{4F0AD05E-070D-CF3D-7233-89D5F207FC24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8" name="Google Shape;8110;p74">
            <a:extLst>
              <a:ext uri="{FF2B5EF4-FFF2-40B4-BE49-F238E27FC236}">
                <a16:creationId xmlns:a16="http://schemas.microsoft.com/office/drawing/2014/main" id="{EF0B77B6-55D3-127B-E137-E63170F0FA7C}"/>
              </a:ext>
            </a:extLst>
          </p:cNvPr>
          <p:cNvGrpSpPr/>
          <p:nvPr/>
        </p:nvGrpSpPr>
        <p:grpSpPr>
          <a:xfrm>
            <a:off x="4556066" y="6119768"/>
            <a:ext cx="2621974" cy="1224814"/>
            <a:chOff x="238125" y="1188750"/>
            <a:chExt cx="7140450" cy="3335550"/>
          </a:xfrm>
        </p:grpSpPr>
        <p:sp>
          <p:nvSpPr>
            <p:cNvPr id="879" name="Google Shape;8111;p74">
              <a:extLst>
                <a:ext uri="{FF2B5EF4-FFF2-40B4-BE49-F238E27FC236}">
                  <a16:creationId xmlns:a16="http://schemas.microsoft.com/office/drawing/2014/main" id="{E0DEE594-5058-A867-5665-337C227EC75E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0" name="Google Shape;8112;p74">
              <a:extLst>
                <a:ext uri="{FF2B5EF4-FFF2-40B4-BE49-F238E27FC236}">
                  <a16:creationId xmlns:a16="http://schemas.microsoft.com/office/drawing/2014/main" id="{B5BC6737-1850-0150-F347-4857450E9C35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1" name="Google Shape;8113;p74">
              <a:extLst>
                <a:ext uri="{FF2B5EF4-FFF2-40B4-BE49-F238E27FC236}">
                  <a16:creationId xmlns:a16="http://schemas.microsoft.com/office/drawing/2014/main" id="{95BF6665-B8A1-511D-F176-37B33878891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2" name="Google Shape;8114;p74">
              <a:extLst>
                <a:ext uri="{FF2B5EF4-FFF2-40B4-BE49-F238E27FC236}">
                  <a16:creationId xmlns:a16="http://schemas.microsoft.com/office/drawing/2014/main" id="{77C1344F-5144-8FF5-9945-9136897EEDDD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3" name="Google Shape;8115;p74">
              <a:extLst>
                <a:ext uri="{FF2B5EF4-FFF2-40B4-BE49-F238E27FC236}">
                  <a16:creationId xmlns:a16="http://schemas.microsoft.com/office/drawing/2014/main" id="{D1C16AFB-4327-349C-353B-D93225675B00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4" name="Google Shape;8116;p74">
            <a:extLst>
              <a:ext uri="{FF2B5EF4-FFF2-40B4-BE49-F238E27FC236}">
                <a16:creationId xmlns:a16="http://schemas.microsoft.com/office/drawing/2014/main" id="{74926543-9069-1F1C-70C8-E9CC3398E5F7}"/>
              </a:ext>
            </a:extLst>
          </p:cNvPr>
          <p:cNvGrpSpPr/>
          <p:nvPr/>
        </p:nvGrpSpPr>
        <p:grpSpPr>
          <a:xfrm>
            <a:off x="13207810" y="6100877"/>
            <a:ext cx="2220598" cy="1243404"/>
            <a:chOff x="238125" y="1335475"/>
            <a:chExt cx="5418735" cy="3034175"/>
          </a:xfrm>
        </p:grpSpPr>
        <p:sp>
          <p:nvSpPr>
            <p:cNvPr id="885" name="Google Shape;8117;p74">
              <a:extLst>
                <a:ext uri="{FF2B5EF4-FFF2-40B4-BE49-F238E27FC236}">
                  <a16:creationId xmlns:a16="http://schemas.microsoft.com/office/drawing/2014/main" id="{F0801559-08E9-94A2-A2C1-2C2E89D04ABF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6" name="Google Shape;8118;p74">
              <a:extLst>
                <a:ext uri="{FF2B5EF4-FFF2-40B4-BE49-F238E27FC236}">
                  <a16:creationId xmlns:a16="http://schemas.microsoft.com/office/drawing/2014/main" id="{EF02DAFE-3255-3011-0153-893265A33B30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7" name="Google Shape;8119;p74">
              <a:extLst>
                <a:ext uri="{FF2B5EF4-FFF2-40B4-BE49-F238E27FC236}">
                  <a16:creationId xmlns:a16="http://schemas.microsoft.com/office/drawing/2014/main" id="{FA58BACB-38A2-1C7E-8D6A-9F8D7A28436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8" name="Google Shape;8120;p74">
            <a:extLst>
              <a:ext uri="{FF2B5EF4-FFF2-40B4-BE49-F238E27FC236}">
                <a16:creationId xmlns:a16="http://schemas.microsoft.com/office/drawing/2014/main" id="{627492BA-E216-7865-4F3C-24F24DA59D5E}"/>
              </a:ext>
            </a:extLst>
          </p:cNvPr>
          <p:cNvGrpSpPr/>
          <p:nvPr/>
        </p:nvGrpSpPr>
        <p:grpSpPr>
          <a:xfrm>
            <a:off x="10843130" y="6094672"/>
            <a:ext cx="2148902" cy="1254362"/>
            <a:chOff x="5359127" y="2910889"/>
            <a:chExt cx="1097723" cy="640831"/>
          </a:xfrm>
        </p:grpSpPr>
        <p:grpSp>
          <p:nvGrpSpPr>
            <p:cNvPr id="889" name="Google Shape;8121;p74">
              <a:extLst>
                <a:ext uri="{FF2B5EF4-FFF2-40B4-BE49-F238E27FC236}">
                  <a16:creationId xmlns:a16="http://schemas.microsoft.com/office/drawing/2014/main" id="{4E944164-B9DF-0AB9-7068-63C149E5FA40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99" name="Google Shape;8122;p74">
                <a:extLst>
                  <a:ext uri="{FF2B5EF4-FFF2-40B4-BE49-F238E27FC236}">
                    <a16:creationId xmlns:a16="http://schemas.microsoft.com/office/drawing/2014/main" id="{5E3B176C-214F-FB81-DAFB-48380A2CB585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0" name="Google Shape;8123;p74">
                <a:extLst>
                  <a:ext uri="{FF2B5EF4-FFF2-40B4-BE49-F238E27FC236}">
                    <a16:creationId xmlns:a16="http://schemas.microsoft.com/office/drawing/2014/main" id="{4B9AE2FA-F569-41C4-9863-BA0710B8EB40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0" name="Google Shape;8124;p74">
              <a:extLst>
                <a:ext uri="{FF2B5EF4-FFF2-40B4-BE49-F238E27FC236}">
                  <a16:creationId xmlns:a16="http://schemas.microsoft.com/office/drawing/2014/main" id="{F20A0F17-CF52-7D71-8AF5-775A48661DF8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97" name="Google Shape;8125;p74">
                <a:extLst>
                  <a:ext uri="{FF2B5EF4-FFF2-40B4-BE49-F238E27FC236}">
                    <a16:creationId xmlns:a16="http://schemas.microsoft.com/office/drawing/2014/main" id="{AFE465FB-C97F-6141-507C-6FBE6B9855EE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8" name="Google Shape;8126;p74">
                <a:extLst>
                  <a:ext uri="{FF2B5EF4-FFF2-40B4-BE49-F238E27FC236}">
                    <a16:creationId xmlns:a16="http://schemas.microsoft.com/office/drawing/2014/main" id="{96E5B9D2-B22E-6E63-31CE-F2CEC230C442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1" name="Google Shape;8127;p74">
              <a:extLst>
                <a:ext uri="{FF2B5EF4-FFF2-40B4-BE49-F238E27FC236}">
                  <a16:creationId xmlns:a16="http://schemas.microsoft.com/office/drawing/2014/main" id="{4C7D88FA-E8FB-A69D-808D-EBA62D50D58E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95" name="Google Shape;8128;p74">
                <a:extLst>
                  <a:ext uri="{FF2B5EF4-FFF2-40B4-BE49-F238E27FC236}">
                    <a16:creationId xmlns:a16="http://schemas.microsoft.com/office/drawing/2014/main" id="{0AE29FB9-3E20-74C7-4BE1-B7CCCF003208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6" name="Google Shape;8129;p74">
                <a:extLst>
                  <a:ext uri="{FF2B5EF4-FFF2-40B4-BE49-F238E27FC236}">
                    <a16:creationId xmlns:a16="http://schemas.microsoft.com/office/drawing/2014/main" id="{F56E631E-A7CE-4924-2A4C-CBBB1EB5AF7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2" name="Google Shape;8130;p74">
              <a:extLst>
                <a:ext uri="{FF2B5EF4-FFF2-40B4-BE49-F238E27FC236}">
                  <a16:creationId xmlns:a16="http://schemas.microsoft.com/office/drawing/2014/main" id="{0F0F1DF1-C55C-088D-2C21-217F51E15572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93" name="Google Shape;8131;p74">
                <a:extLst>
                  <a:ext uri="{FF2B5EF4-FFF2-40B4-BE49-F238E27FC236}">
                    <a16:creationId xmlns:a16="http://schemas.microsoft.com/office/drawing/2014/main" id="{43AC6552-E1AA-0D0D-64B1-209E12447E6E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4" name="Google Shape;8132;p74">
                <a:extLst>
                  <a:ext uri="{FF2B5EF4-FFF2-40B4-BE49-F238E27FC236}">
                    <a16:creationId xmlns:a16="http://schemas.microsoft.com/office/drawing/2014/main" id="{FE747198-9467-836A-7EA7-B5EE2E68ED8E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901" name="Google Shape;8133;p74">
            <a:extLst>
              <a:ext uri="{FF2B5EF4-FFF2-40B4-BE49-F238E27FC236}">
                <a16:creationId xmlns:a16="http://schemas.microsoft.com/office/drawing/2014/main" id="{E81A822F-DD10-8F0C-C216-127E139A0E89}"/>
              </a:ext>
            </a:extLst>
          </p:cNvPr>
          <p:cNvGrpSpPr/>
          <p:nvPr/>
        </p:nvGrpSpPr>
        <p:grpSpPr>
          <a:xfrm>
            <a:off x="15145555" y="4396095"/>
            <a:ext cx="1749952" cy="1439200"/>
            <a:chOff x="7608988" y="2093194"/>
            <a:chExt cx="817276" cy="672147"/>
          </a:xfrm>
        </p:grpSpPr>
        <p:cxnSp>
          <p:nvCxnSpPr>
            <p:cNvPr id="902" name="Google Shape;8134;p74">
              <a:extLst>
                <a:ext uri="{FF2B5EF4-FFF2-40B4-BE49-F238E27FC236}">
                  <a16:creationId xmlns:a16="http://schemas.microsoft.com/office/drawing/2014/main" id="{5FB40C22-ABA3-4B9A-D173-A43643DB03CA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3" name="Google Shape;8135;p74">
              <a:extLst>
                <a:ext uri="{FF2B5EF4-FFF2-40B4-BE49-F238E27FC236}">
                  <a16:creationId xmlns:a16="http://schemas.microsoft.com/office/drawing/2014/main" id="{64B71334-1216-DA20-134B-4A88B5686978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4" name="Google Shape;8136;p74">
              <a:extLst>
                <a:ext uri="{FF2B5EF4-FFF2-40B4-BE49-F238E27FC236}">
                  <a16:creationId xmlns:a16="http://schemas.microsoft.com/office/drawing/2014/main" id="{D3355516-7860-E96C-F721-5525853C6467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5" name="Google Shape;8137;p74">
              <a:extLst>
                <a:ext uri="{FF2B5EF4-FFF2-40B4-BE49-F238E27FC236}">
                  <a16:creationId xmlns:a16="http://schemas.microsoft.com/office/drawing/2014/main" id="{44467C78-EC1D-ABD9-58ED-700ED8E64530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6" name="Google Shape;8138;p74">
              <a:extLst>
                <a:ext uri="{FF2B5EF4-FFF2-40B4-BE49-F238E27FC236}">
                  <a16:creationId xmlns:a16="http://schemas.microsoft.com/office/drawing/2014/main" id="{1BCF58C5-5BF5-08B6-C01B-4B6BECA0D634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7" name="Google Shape;8139;p74">
              <a:extLst>
                <a:ext uri="{FF2B5EF4-FFF2-40B4-BE49-F238E27FC236}">
                  <a16:creationId xmlns:a16="http://schemas.microsoft.com/office/drawing/2014/main" id="{69DDA227-5455-A02F-1A07-AD0E7A350EC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908" name="Google Shape;8140;p74">
              <a:extLst>
                <a:ext uri="{FF2B5EF4-FFF2-40B4-BE49-F238E27FC236}">
                  <a16:creationId xmlns:a16="http://schemas.microsoft.com/office/drawing/2014/main" id="{EB0C9836-13A3-2FDF-E5FB-D5E93FFF0488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909" name="Google Shape;8141;p74">
                <a:extLst>
                  <a:ext uri="{FF2B5EF4-FFF2-40B4-BE49-F238E27FC236}">
                    <a16:creationId xmlns:a16="http://schemas.microsoft.com/office/drawing/2014/main" id="{91499C0D-7182-9245-40FD-76E5DFD7A2C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918" name="Google Shape;8142;p74">
                  <a:extLst>
                    <a:ext uri="{FF2B5EF4-FFF2-40B4-BE49-F238E27FC236}">
                      <a16:creationId xmlns:a16="http://schemas.microsoft.com/office/drawing/2014/main" id="{6BA14039-10C8-6EF9-1D25-66AD42F3F81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9" name="Google Shape;8143;p74">
                  <a:extLst>
                    <a:ext uri="{FF2B5EF4-FFF2-40B4-BE49-F238E27FC236}">
                      <a16:creationId xmlns:a16="http://schemas.microsoft.com/office/drawing/2014/main" id="{44CC11A1-12F9-CCCF-F499-4377C403A551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0" name="Google Shape;8144;p74">
                  <a:extLst>
                    <a:ext uri="{FF2B5EF4-FFF2-40B4-BE49-F238E27FC236}">
                      <a16:creationId xmlns:a16="http://schemas.microsoft.com/office/drawing/2014/main" id="{903610EB-EEB9-0FC0-CE66-7AF9267C3685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1" name="Google Shape;8145;p74">
                  <a:extLst>
                    <a:ext uri="{FF2B5EF4-FFF2-40B4-BE49-F238E27FC236}">
                      <a16:creationId xmlns:a16="http://schemas.microsoft.com/office/drawing/2014/main" id="{4D8C7619-E25D-ACBB-B08A-934DE6FC2542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2" name="Google Shape;8146;p74">
                  <a:extLst>
                    <a:ext uri="{FF2B5EF4-FFF2-40B4-BE49-F238E27FC236}">
                      <a16:creationId xmlns:a16="http://schemas.microsoft.com/office/drawing/2014/main" id="{3F0245A0-FA33-CA92-61F5-975586F3460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3" name="Google Shape;8147;p74">
                  <a:extLst>
                    <a:ext uri="{FF2B5EF4-FFF2-40B4-BE49-F238E27FC236}">
                      <a16:creationId xmlns:a16="http://schemas.microsoft.com/office/drawing/2014/main" id="{287FD15B-9B17-9AFA-1843-013BD072692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4" name="Google Shape;8148;p74">
                  <a:extLst>
                    <a:ext uri="{FF2B5EF4-FFF2-40B4-BE49-F238E27FC236}">
                      <a16:creationId xmlns:a16="http://schemas.microsoft.com/office/drawing/2014/main" id="{F3671F0B-61D2-B2C6-1670-537057419B8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910" name="Google Shape;8149;p74">
                <a:extLst>
                  <a:ext uri="{FF2B5EF4-FFF2-40B4-BE49-F238E27FC236}">
                    <a16:creationId xmlns:a16="http://schemas.microsoft.com/office/drawing/2014/main" id="{CB2764F7-DAE1-98A9-7CCE-A907B5E8520D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911" name="Google Shape;8150;p74">
                  <a:extLst>
                    <a:ext uri="{FF2B5EF4-FFF2-40B4-BE49-F238E27FC236}">
                      <a16:creationId xmlns:a16="http://schemas.microsoft.com/office/drawing/2014/main" id="{CB050BA5-3CB9-F885-18E6-CD31B0161DC5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2" name="Google Shape;8151;p74">
                  <a:extLst>
                    <a:ext uri="{FF2B5EF4-FFF2-40B4-BE49-F238E27FC236}">
                      <a16:creationId xmlns:a16="http://schemas.microsoft.com/office/drawing/2014/main" id="{6061FEB5-DC3C-1B4B-9A7F-D5BF9BF7DD5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3" name="Google Shape;8152;p74">
                  <a:extLst>
                    <a:ext uri="{FF2B5EF4-FFF2-40B4-BE49-F238E27FC236}">
                      <a16:creationId xmlns:a16="http://schemas.microsoft.com/office/drawing/2014/main" id="{BF1029AF-748F-C9B7-5425-EC6E0A0855C3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4" name="Google Shape;8153;p74">
                  <a:extLst>
                    <a:ext uri="{FF2B5EF4-FFF2-40B4-BE49-F238E27FC236}">
                      <a16:creationId xmlns:a16="http://schemas.microsoft.com/office/drawing/2014/main" id="{CE49E541-EFD1-1894-C46E-39CC3C66729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5" name="Google Shape;8154;p74">
                  <a:extLst>
                    <a:ext uri="{FF2B5EF4-FFF2-40B4-BE49-F238E27FC236}">
                      <a16:creationId xmlns:a16="http://schemas.microsoft.com/office/drawing/2014/main" id="{33228525-9DCC-996D-15AC-5A6F938E001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6" name="Google Shape;8155;p74">
                  <a:extLst>
                    <a:ext uri="{FF2B5EF4-FFF2-40B4-BE49-F238E27FC236}">
                      <a16:creationId xmlns:a16="http://schemas.microsoft.com/office/drawing/2014/main" id="{EC65954C-4687-801F-516B-59ECCD477AA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7" name="Google Shape;8156;p74">
                  <a:extLst>
                    <a:ext uri="{FF2B5EF4-FFF2-40B4-BE49-F238E27FC236}">
                      <a16:creationId xmlns:a16="http://schemas.microsoft.com/office/drawing/2014/main" id="{78D0C2CD-D18F-6D86-3806-D6824ED4BB0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925" name="Google Shape;8157;p74">
            <a:extLst>
              <a:ext uri="{FF2B5EF4-FFF2-40B4-BE49-F238E27FC236}">
                <a16:creationId xmlns:a16="http://schemas.microsoft.com/office/drawing/2014/main" id="{68A6BBF8-FC6E-0B95-E2B0-93D5DAEDEEA9}"/>
              </a:ext>
            </a:extLst>
          </p:cNvPr>
          <p:cNvGrpSpPr/>
          <p:nvPr/>
        </p:nvGrpSpPr>
        <p:grpSpPr>
          <a:xfrm>
            <a:off x="8034428" y="2628900"/>
            <a:ext cx="1425114" cy="1571802"/>
            <a:chOff x="4206459" y="1191441"/>
            <a:chExt cx="712557" cy="785901"/>
          </a:xfrm>
        </p:grpSpPr>
        <p:sp>
          <p:nvSpPr>
            <p:cNvPr id="926" name="Google Shape;8158;p74">
              <a:extLst>
                <a:ext uri="{FF2B5EF4-FFF2-40B4-BE49-F238E27FC236}">
                  <a16:creationId xmlns:a16="http://schemas.microsoft.com/office/drawing/2014/main" id="{2BDBDCC9-4A83-FE19-E54D-6D24DD9F2E03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7" name="Google Shape;8159;p74">
              <a:extLst>
                <a:ext uri="{FF2B5EF4-FFF2-40B4-BE49-F238E27FC236}">
                  <a16:creationId xmlns:a16="http://schemas.microsoft.com/office/drawing/2014/main" id="{5ED751DF-C417-8393-5EB4-B33154390FCC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8" name="Google Shape;8160;p74">
              <a:extLst>
                <a:ext uri="{FF2B5EF4-FFF2-40B4-BE49-F238E27FC236}">
                  <a16:creationId xmlns:a16="http://schemas.microsoft.com/office/drawing/2014/main" id="{F62573F4-B814-925A-0158-217B4C4A5FB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9" name="Google Shape;8161;p74">
              <a:extLst>
                <a:ext uri="{FF2B5EF4-FFF2-40B4-BE49-F238E27FC236}">
                  <a16:creationId xmlns:a16="http://schemas.microsoft.com/office/drawing/2014/main" id="{2DDD0EC6-1F42-594C-4DB1-20F1921B5AD6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930" name="Google Shape;8162;p74">
              <a:extLst>
                <a:ext uri="{FF2B5EF4-FFF2-40B4-BE49-F238E27FC236}">
                  <a16:creationId xmlns:a16="http://schemas.microsoft.com/office/drawing/2014/main" id="{F4214F0B-90F4-4D34-999F-55EB4DE68D6C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960" name="Google Shape;8163;p74">
                <a:extLst>
                  <a:ext uri="{FF2B5EF4-FFF2-40B4-BE49-F238E27FC236}">
                    <a16:creationId xmlns:a16="http://schemas.microsoft.com/office/drawing/2014/main" id="{43D12E15-B05A-5051-10FD-E3948D8AE73E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1" name="Google Shape;8164;p74">
                <a:extLst>
                  <a:ext uri="{FF2B5EF4-FFF2-40B4-BE49-F238E27FC236}">
                    <a16:creationId xmlns:a16="http://schemas.microsoft.com/office/drawing/2014/main" id="{AD02D5A9-9A98-2DD4-BAEF-F19F851621E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2" name="Google Shape;8165;p74">
                <a:extLst>
                  <a:ext uri="{FF2B5EF4-FFF2-40B4-BE49-F238E27FC236}">
                    <a16:creationId xmlns:a16="http://schemas.microsoft.com/office/drawing/2014/main" id="{F5EE9BD0-F61C-6252-91AD-D53F16FD77C0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3" name="Google Shape;8166;p74">
                <a:extLst>
                  <a:ext uri="{FF2B5EF4-FFF2-40B4-BE49-F238E27FC236}">
                    <a16:creationId xmlns:a16="http://schemas.microsoft.com/office/drawing/2014/main" id="{1B7A1DBF-6275-70C8-4FFB-6A58C092F81A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1" name="Google Shape;8167;p74">
              <a:extLst>
                <a:ext uri="{FF2B5EF4-FFF2-40B4-BE49-F238E27FC236}">
                  <a16:creationId xmlns:a16="http://schemas.microsoft.com/office/drawing/2014/main" id="{A9820943-A439-7A00-FC1B-BC0E468DFD6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956" name="Google Shape;8168;p74">
                <a:extLst>
                  <a:ext uri="{FF2B5EF4-FFF2-40B4-BE49-F238E27FC236}">
                    <a16:creationId xmlns:a16="http://schemas.microsoft.com/office/drawing/2014/main" id="{EC7A6569-6E39-CDEE-DAD2-350FD0BACCB6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7" name="Google Shape;8169;p74">
                <a:extLst>
                  <a:ext uri="{FF2B5EF4-FFF2-40B4-BE49-F238E27FC236}">
                    <a16:creationId xmlns:a16="http://schemas.microsoft.com/office/drawing/2014/main" id="{043B1C10-CA74-D6E8-D5CD-F7FE648E5A9C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8" name="Google Shape;8170;p74">
                <a:extLst>
                  <a:ext uri="{FF2B5EF4-FFF2-40B4-BE49-F238E27FC236}">
                    <a16:creationId xmlns:a16="http://schemas.microsoft.com/office/drawing/2014/main" id="{A54FBD6D-B5C1-E769-BD77-B9C0BF74FF7B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9" name="Google Shape;8171;p74">
                <a:extLst>
                  <a:ext uri="{FF2B5EF4-FFF2-40B4-BE49-F238E27FC236}">
                    <a16:creationId xmlns:a16="http://schemas.microsoft.com/office/drawing/2014/main" id="{31307959-52F1-4EFF-8631-A8280EC27D19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2" name="Google Shape;8172;p74">
              <a:extLst>
                <a:ext uri="{FF2B5EF4-FFF2-40B4-BE49-F238E27FC236}">
                  <a16:creationId xmlns:a16="http://schemas.microsoft.com/office/drawing/2014/main" id="{D379C8EF-C901-2A78-EE30-A1987D30353B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952" name="Google Shape;8173;p74">
                <a:extLst>
                  <a:ext uri="{FF2B5EF4-FFF2-40B4-BE49-F238E27FC236}">
                    <a16:creationId xmlns:a16="http://schemas.microsoft.com/office/drawing/2014/main" id="{E2639995-E17A-7D00-0A48-CBF7E9BEBBA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3" name="Google Shape;8174;p74">
                <a:extLst>
                  <a:ext uri="{FF2B5EF4-FFF2-40B4-BE49-F238E27FC236}">
                    <a16:creationId xmlns:a16="http://schemas.microsoft.com/office/drawing/2014/main" id="{747E51EB-8F3A-955A-DF54-30717E4BAE78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4" name="Google Shape;8175;p74">
                <a:extLst>
                  <a:ext uri="{FF2B5EF4-FFF2-40B4-BE49-F238E27FC236}">
                    <a16:creationId xmlns:a16="http://schemas.microsoft.com/office/drawing/2014/main" id="{2ECA31B7-1355-736E-BE22-B084FEE927E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5" name="Google Shape;8176;p74">
                <a:extLst>
                  <a:ext uri="{FF2B5EF4-FFF2-40B4-BE49-F238E27FC236}">
                    <a16:creationId xmlns:a16="http://schemas.microsoft.com/office/drawing/2014/main" id="{42344A37-05FC-5579-FFB5-378A4D31C06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3" name="Google Shape;8177;p74">
              <a:extLst>
                <a:ext uri="{FF2B5EF4-FFF2-40B4-BE49-F238E27FC236}">
                  <a16:creationId xmlns:a16="http://schemas.microsoft.com/office/drawing/2014/main" id="{5054F56E-735D-03AA-9982-63B7FB48A129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948" name="Google Shape;8178;p74">
                <a:extLst>
                  <a:ext uri="{FF2B5EF4-FFF2-40B4-BE49-F238E27FC236}">
                    <a16:creationId xmlns:a16="http://schemas.microsoft.com/office/drawing/2014/main" id="{0A77C7A6-96B0-2468-75A3-6F3A792A35A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9" name="Google Shape;8179;p74">
                <a:extLst>
                  <a:ext uri="{FF2B5EF4-FFF2-40B4-BE49-F238E27FC236}">
                    <a16:creationId xmlns:a16="http://schemas.microsoft.com/office/drawing/2014/main" id="{1ED3EA07-47C3-B1EF-B0C0-62918F89B659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0" name="Google Shape;8180;p74">
                <a:extLst>
                  <a:ext uri="{FF2B5EF4-FFF2-40B4-BE49-F238E27FC236}">
                    <a16:creationId xmlns:a16="http://schemas.microsoft.com/office/drawing/2014/main" id="{B825597A-AD03-7B47-0F15-E3B9ADE5ABA1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1" name="Google Shape;8181;p74">
                <a:extLst>
                  <a:ext uri="{FF2B5EF4-FFF2-40B4-BE49-F238E27FC236}">
                    <a16:creationId xmlns:a16="http://schemas.microsoft.com/office/drawing/2014/main" id="{B9E227AF-F50F-E1D8-B5E3-F3D670A579C0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34" name="Google Shape;8182;p74">
              <a:extLst>
                <a:ext uri="{FF2B5EF4-FFF2-40B4-BE49-F238E27FC236}">
                  <a16:creationId xmlns:a16="http://schemas.microsoft.com/office/drawing/2014/main" id="{CDFAE850-EC5F-96E8-3126-41DF6F55E0EE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5" name="Google Shape;8183;p74">
              <a:extLst>
                <a:ext uri="{FF2B5EF4-FFF2-40B4-BE49-F238E27FC236}">
                  <a16:creationId xmlns:a16="http://schemas.microsoft.com/office/drawing/2014/main" id="{0147E837-78FF-6A59-BBFA-D45859EF5614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6" name="Google Shape;8184;p74">
              <a:extLst>
                <a:ext uri="{FF2B5EF4-FFF2-40B4-BE49-F238E27FC236}">
                  <a16:creationId xmlns:a16="http://schemas.microsoft.com/office/drawing/2014/main" id="{27E68931-EB58-1DA3-C715-0A17E11E0B5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7" name="Google Shape;8185;p74">
              <a:extLst>
                <a:ext uri="{FF2B5EF4-FFF2-40B4-BE49-F238E27FC236}">
                  <a16:creationId xmlns:a16="http://schemas.microsoft.com/office/drawing/2014/main" id="{94978983-317A-C479-D9C7-B06949F649D9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938" name="Google Shape;8186;p74">
              <a:extLst>
                <a:ext uri="{FF2B5EF4-FFF2-40B4-BE49-F238E27FC236}">
                  <a16:creationId xmlns:a16="http://schemas.microsoft.com/office/drawing/2014/main" id="{4CB3B20A-00DF-2749-A73F-39A60F406B7B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944" name="Google Shape;8187;p74">
                <a:extLst>
                  <a:ext uri="{FF2B5EF4-FFF2-40B4-BE49-F238E27FC236}">
                    <a16:creationId xmlns:a16="http://schemas.microsoft.com/office/drawing/2014/main" id="{BEB4F1D5-F896-88B8-E151-66F91D3D01AF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5" name="Google Shape;8188;p74">
                <a:extLst>
                  <a:ext uri="{FF2B5EF4-FFF2-40B4-BE49-F238E27FC236}">
                    <a16:creationId xmlns:a16="http://schemas.microsoft.com/office/drawing/2014/main" id="{9480062F-02CE-6FCA-DF40-FBBB508012D1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6" name="Google Shape;8189;p74">
                <a:extLst>
                  <a:ext uri="{FF2B5EF4-FFF2-40B4-BE49-F238E27FC236}">
                    <a16:creationId xmlns:a16="http://schemas.microsoft.com/office/drawing/2014/main" id="{84BF6FDD-9939-87CD-0D9C-1D3AF07F9BA5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7" name="Google Shape;8190;p74">
                <a:extLst>
                  <a:ext uri="{FF2B5EF4-FFF2-40B4-BE49-F238E27FC236}">
                    <a16:creationId xmlns:a16="http://schemas.microsoft.com/office/drawing/2014/main" id="{DC30F135-7D9B-7D98-6CB8-B71BBD2A2CFB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9" name="Google Shape;8191;p74">
              <a:extLst>
                <a:ext uri="{FF2B5EF4-FFF2-40B4-BE49-F238E27FC236}">
                  <a16:creationId xmlns:a16="http://schemas.microsoft.com/office/drawing/2014/main" id="{1ADBF6EB-513A-7C33-F878-C7BD788B3AF8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940" name="Google Shape;8192;p74">
                <a:extLst>
                  <a:ext uri="{FF2B5EF4-FFF2-40B4-BE49-F238E27FC236}">
                    <a16:creationId xmlns:a16="http://schemas.microsoft.com/office/drawing/2014/main" id="{B87D79DE-9151-79C7-0208-7DE06252C41C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1" name="Google Shape;8193;p74">
                <a:extLst>
                  <a:ext uri="{FF2B5EF4-FFF2-40B4-BE49-F238E27FC236}">
                    <a16:creationId xmlns:a16="http://schemas.microsoft.com/office/drawing/2014/main" id="{B69ACAB7-4BE0-5F90-9EC4-A6BB547E119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2" name="Google Shape;8194;p74">
                <a:extLst>
                  <a:ext uri="{FF2B5EF4-FFF2-40B4-BE49-F238E27FC236}">
                    <a16:creationId xmlns:a16="http://schemas.microsoft.com/office/drawing/2014/main" id="{91CB50CB-4560-74F7-0CA4-4743DDBE774D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3" name="Google Shape;8195;p74">
                <a:extLst>
                  <a:ext uri="{FF2B5EF4-FFF2-40B4-BE49-F238E27FC236}">
                    <a16:creationId xmlns:a16="http://schemas.microsoft.com/office/drawing/2014/main" id="{2934BAAF-05CA-7389-4F78-AE809C82CAC0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64" name="Google Shape;8196;p74">
            <a:extLst>
              <a:ext uri="{FF2B5EF4-FFF2-40B4-BE49-F238E27FC236}">
                <a16:creationId xmlns:a16="http://schemas.microsoft.com/office/drawing/2014/main" id="{DC8CB2B6-C05E-8542-660F-EC71524C870A}"/>
              </a:ext>
            </a:extLst>
          </p:cNvPr>
          <p:cNvGrpSpPr/>
          <p:nvPr/>
        </p:nvGrpSpPr>
        <p:grpSpPr>
          <a:xfrm>
            <a:off x="8025380" y="4395345"/>
            <a:ext cx="1582574" cy="1440700"/>
            <a:chOff x="267375" y="1071875"/>
            <a:chExt cx="470500" cy="428550"/>
          </a:xfrm>
        </p:grpSpPr>
        <p:sp>
          <p:nvSpPr>
            <p:cNvPr id="965" name="Google Shape;8197;p74">
              <a:extLst>
                <a:ext uri="{FF2B5EF4-FFF2-40B4-BE49-F238E27FC236}">
                  <a16:creationId xmlns:a16="http://schemas.microsoft.com/office/drawing/2014/main" id="{93B5820C-47DF-EBE1-9458-8D22F3B8925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6" name="Google Shape;8198;p74">
              <a:extLst>
                <a:ext uri="{FF2B5EF4-FFF2-40B4-BE49-F238E27FC236}">
                  <a16:creationId xmlns:a16="http://schemas.microsoft.com/office/drawing/2014/main" id="{16A3ADB3-6D9D-CFCE-6093-996A49A0C614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7" name="Google Shape;8199;p74">
              <a:extLst>
                <a:ext uri="{FF2B5EF4-FFF2-40B4-BE49-F238E27FC236}">
                  <a16:creationId xmlns:a16="http://schemas.microsoft.com/office/drawing/2014/main" id="{ACF02B3B-5040-8FB0-9A14-9439F6BE9DD2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8" name="Google Shape;8200;p74">
              <a:extLst>
                <a:ext uri="{FF2B5EF4-FFF2-40B4-BE49-F238E27FC236}">
                  <a16:creationId xmlns:a16="http://schemas.microsoft.com/office/drawing/2014/main" id="{18A90AD5-7A0C-2600-AA7C-55FD787D4AF8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9" name="Google Shape;8201;p74">
              <a:extLst>
                <a:ext uri="{FF2B5EF4-FFF2-40B4-BE49-F238E27FC236}">
                  <a16:creationId xmlns:a16="http://schemas.microsoft.com/office/drawing/2014/main" id="{805F6373-9AB0-4A71-AAD5-504D9B41062F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0" name="Google Shape;8202;p74">
              <a:extLst>
                <a:ext uri="{FF2B5EF4-FFF2-40B4-BE49-F238E27FC236}">
                  <a16:creationId xmlns:a16="http://schemas.microsoft.com/office/drawing/2014/main" id="{CA6DFB57-4CEB-CB8D-32CD-2ECBFAFA603B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1" name="Google Shape;8203;p74">
              <a:extLst>
                <a:ext uri="{FF2B5EF4-FFF2-40B4-BE49-F238E27FC236}">
                  <a16:creationId xmlns:a16="http://schemas.microsoft.com/office/drawing/2014/main" id="{B1D15943-3B5C-EB4C-3426-0937B8789DA1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2" name="Google Shape;8204;p74">
              <a:extLst>
                <a:ext uri="{FF2B5EF4-FFF2-40B4-BE49-F238E27FC236}">
                  <a16:creationId xmlns:a16="http://schemas.microsoft.com/office/drawing/2014/main" id="{A4F674FB-530B-1774-9C67-5B4C8775A872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73" name="Google Shape;8205;p74">
            <a:extLst>
              <a:ext uri="{FF2B5EF4-FFF2-40B4-BE49-F238E27FC236}">
                <a16:creationId xmlns:a16="http://schemas.microsoft.com/office/drawing/2014/main" id="{3B8BF0DA-4B45-5717-072D-1CB56598686A}"/>
              </a:ext>
            </a:extLst>
          </p:cNvPr>
          <p:cNvGrpSpPr/>
          <p:nvPr/>
        </p:nvGrpSpPr>
        <p:grpSpPr>
          <a:xfrm>
            <a:off x="1426369" y="7684605"/>
            <a:ext cx="2816888" cy="1346332"/>
            <a:chOff x="712664" y="3693287"/>
            <a:chExt cx="1460738" cy="698160"/>
          </a:xfrm>
        </p:grpSpPr>
        <p:grpSp>
          <p:nvGrpSpPr>
            <p:cNvPr id="974" name="Google Shape;8206;p74">
              <a:extLst>
                <a:ext uri="{FF2B5EF4-FFF2-40B4-BE49-F238E27FC236}">
                  <a16:creationId xmlns:a16="http://schemas.microsoft.com/office/drawing/2014/main" id="{873DD7E4-CC78-00F5-A078-6BB9FCD2DAF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986" name="Google Shape;8207;p74">
                <a:extLst>
                  <a:ext uri="{FF2B5EF4-FFF2-40B4-BE49-F238E27FC236}">
                    <a16:creationId xmlns:a16="http://schemas.microsoft.com/office/drawing/2014/main" id="{8C7A61A0-666D-F756-C09B-5BD423BBF1E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7" name="Google Shape;8208;p74">
                <a:extLst>
                  <a:ext uri="{FF2B5EF4-FFF2-40B4-BE49-F238E27FC236}">
                    <a16:creationId xmlns:a16="http://schemas.microsoft.com/office/drawing/2014/main" id="{6F4E12F5-F28E-9BC4-C7CC-57D6F68B2D3E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8" name="Google Shape;8209;p74">
                <a:extLst>
                  <a:ext uri="{FF2B5EF4-FFF2-40B4-BE49-F238E27FC236}">
                    <a16:creationId xmlns:a16="http://schemas.microsoft.com/office/drawing/2014/main" id="{F15498C0-B434-4A35-0A21-586B036F997B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75" name="Google Shape;8210;p74">
              <a:extLst>
                <a:ext uri="{FF2B5EF4-FFF2-40B4-BE49-F238E27FC236}">
                  <a16:creationId xmlns:a16="http://schemas.microsoft.com/office/drawing/2014/main" id="{AF4A5F12-1787-1A99-8B4B-5B68B79926E4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983" name="Google Shape;8211;p74">
                <a:extLst>
                  <a:ext uri="{FF2B5EF4-FFF2-40B4-BE49-F238E27FC236}">
                    <a16:creationId xmlns:a16="http://schemas.microsoft.com/office/drawing/2014/main" id="{6EC6FF58-1D98-5CA2-C3A6-16E667EF2AB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4" name="Google Shape;8212;p74">
                <a:extLst>
                  <a:ext uri="{FF2B5EF4-FFF2-40B4-BE49-F238E27FC236}">
                    <a16:creationId xmlns:a16="http://schemas.microsoft.com/office/drawing/2014/main" id="{C79BE512-1FE8-3FA8-0C86-B51FBAE2484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5" name="Google Shape;8213;p74">
                <a:extLst>
                  <a:ext uri="{FF2B5EF4-FFF2-40B4-BE49-F238E27FC236}">
                    <a16:creationId xmlns:a16="http://schemas.microsoft.com/office/drawing/2014/main" id="{A146AB7E-BC7D-EC0B-2720-F413AB2BD3E1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76" name="Google Shape;8214;p74">
              <a:extLst>
                <a:ext uri="{FF2B5EF4-FFF2-40B4-BE49-F238E27FC236}">
                  <a16:creationId xmlns:a16="http://schemas.microsoft.com/office/drawing/2014/main" id="{6F4E83AD-B520-B823-DF52-86D3DED3F9AB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977" name="Google Shape;8215;p74">
                <a:extLst>
                  <a:ext uri="{FF2B5EF4-FFF2-40B4-BE49-F238E27FC236}">
                    <a16:creationId xmlns:a16="http://schemas.microsoft.com/office/drawing/2014/main" id="{BE6034CE-5780-FD3A-E454-291878D4641B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8" name="Google Shape;8216;p74">
                <a:extLst>
                  <a:ext uri="{FF2B5EF4-FFF2-40B4-BE49-F238E27FC236}">
                    <a16:creationId xmlns:a16="http://schemas.microsoft.com/office/drawing/2014/main" id="{F61E79B5-4462-211F-07C7-EE3C4CC1D0C7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9" name="Google Shape;8217;p74">
                <a:extLst>
                  <a:ext uri="{FF2B5EF4-FFF2-40B4-BE49-F238E27FC236}">
                    <a16:creationId xmlns:a16="http://schemas.microsoft.com/office/drawing/2014/main" id="{8F71DF77-0D34-FED2-6279-C1A2C2F3F46D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0" name="Google Shape;8218;p74">
                <a:extLst>
                  <a:ext uri="{FF2B5EF4-FFF2-40B4-BE49-F238E27FC236}">
                    <a16:creationId xmlns:a16="http://schemas.microsoft.com/office/drawing/2014/main" id="{8751210A-6701-410D-0534-E157212B8E9D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1" name="Google Shape;8219;p74">
                <a:extLst>
                  <a:ext uri="{FF2B5EF4-FFF2-40B4-BE49-F238E27FC236}">
                    <a16:creationId xmlns:a16="http://schemas.microsoft.com/office/drawing/2014/main" id="{38BB6EB9-B7D4-B58A-0EB5-F0A4D6144617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2" name="Google Shape;8220;p74">
                <a:extLst>
                  <a:ext uri="{FF2B5EF4-FFF2-40B4-BE49-F238E27FC236}">
                    <a16:creationId xmlns:a16="http://schemas.microsoft.com/office/drawing/2014/main" id="{34DEC981-F660-36E1-4F22-3FDECBC6321C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89" name="Google Shape;8221;p74">
            <a:extLst>
              <a:ext uri="{FF2B5EF4-FFF2-40B4-BE49-F238E27FC236}">
                <a16:creationId xmlns:a16="http://schemas.microsoft.com/office/drawing/2014/main" id="{C8AC3FAE-3206-2044-4B35-F8A19249D8CD}"/>
              </a:ext>
            </a:extLst>
          </p:cNvPr>
          <p:cNvGrpSpPr/>
          <p:nvPr/>
        </p:nvGrpSpPr>
        <p:grpSpPr>
          <a:xfrm>
            <a:off x="6301800" y="2628900"/>
            <a:ext cx="1590970" cy="1477662"/>
            <a:chOff x="3348603" y="1236445"/>
            <a:chExt cx="749256" cy="695894"/>
          </a:xfrm>
        </p:grpSpPr>
        <p:grpSp>
          <p:nvGrpSpPr>
            <p:cNvPr id="990" name="Google Shape;8222;p74">
              <a:extLst>
                <a:ext uri="{FF2B5EF4-FFF2-40B4-BE49-F238E27FC236}">
                  <a16:creationId xmlns:a16="http://schemas.microsoft.com/office/drawing/2014/main" id="{FEC720B8-0A98-8631-F33C-484B99695DEB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000" name="Google Shape;8223;p74">
                <a:extLst>
                  <a:ext uri="{FF2B5EF4-FFF2-40B4-BE49-F238E27FC236}">
                    <a16:creationId xmlns:a16="http://schemas.microsoft.com/office/drawing/2014/main" id="{6091B02B-4FD1-B2A1-03B7-B186217E179B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1" name="Google Shape;8224;p74">
                <a:extLst>
                  <a:ext uri="{FF2B5EF4-FFF2-40B4-BE49-F238E27FC236}">
                    <a16:creationId xmlns:a16="http://schemas.microsoft.com/office/drawing/2014/main" id="{A4E943A3-F3FA-7FD7-B997-EFB14FBBB106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1" name="Google Shape;8225;p74">
              <a:extLst>
                <a:ext uri="{FF2B5EF4-FFF2-40B4-BE49-F238E27FC236}">
                  <a16:creationId xmlns:a16="http://schemas.microsoft.com/office/drawing/2014/main" id="{29119583-F283-D20A-EC74-349D85811833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998" name="Google Shape;8226;p74">
                <a:extLst>
                  <a:ext uri="{FF2B5EF4-FFF2-40B4-BE49-F238E27FC236}">
                    <a16:creationId xmlns:a16="http://schemas.microsoft.com/office/drawing/2014/main" id="{3F73C799-F0E7-2F08-B46A-48C90E17D1BE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9" name="Google Shape;8227;p74">
                <a:extLst>
                  <a:ext uri="{FF2B5EF4-FFF2-40B4-BE49-F238E27FC236}">
                    <a16:creationId xmlns:a16="http://schemas.microsoft.com/office/drawing/2014/main" id="{F178F522-30EC-37EE-97E1-1F01F75627BB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2" name="Google Shape;8228;p74">
              <a:extLst>
                <a:ext uri="{FF2B5EF4-FFF2-40B4-BE49-F238E27FC236}">
                  <a16:creationId xmlns:a16="http://schemas.microsoft.com/office/drawing/2014/main" id="{69F80D91-A6D2-00F3-16D0-A7A7142E2676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996" name="Google Shape;8229;p74">
                <a:extLst>
                  <a:ext uri="{FF2B5EF4-FFF2-40B4-BE49-F238E27FC236}">
                    <a16:creationId xmlns:a16="http://schemas.microsoft.com/office/drawing/2014/main" id="{FACFB4E8-F913-B5FD-84F5-625FAC2B08A8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7" name="Google Shape;8230;p74">
                <a:extLst>
                  <a:ext uri="{FF2B5EF4-FFF2-40B4-BE49-F238E27FC236}">
                    <a16:creationId xmlns:a16="http://schemas.microsoft.com/office/drawing/2014/main" id="{2D1D8F65-0F0E-943B-1C89-3624687A446A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3" name="Google Shape;8231;p74">
              <a:extLst>
                <a:ext uri="{FF2B5EF4-FFF2-40B4-BE49-F238E27FC236}">
                  <a16:creationId xmlns:a16="http://schemas.microsoft.com/office/drawing/2014/main" id="{66B75CCC-06FA-8518-552D-E05506480D94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994" name="Google Shape;8232;p74">
                <a:extLst>
                  <a:ext uri="{FF2B5EF4-FFF2-40B4-BE49-F238E27FC236}">
                    <a16:creationId xmlns:a16="http://schemas.microsoft.com/office/drawing/2014/main" id="{81989E75-CF2B-1E39-4BC9-368653E141AC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5" name="Google Shape;8233;p74">
                <a:extLst>
                  <a:ext uri="{FF2B5EF4-FFF2-40B4-BE49-F238E27FC236}">
                    <a16:creationId xmlns:a16="http://schemas.microsoft.com/office/drawing/2014/main" id="{4C87A5C4-1DC7-98D8-81CF-A2B6341ED05E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02" name="Google Shape;8234;p74">
            <a:extLst>
              <a:ext uri="{FF2B5EF4-FFF2-40B4-BE49-F238E27FC236}">
                <a16:creationId xmlns:a16="http://schemas.microsoft.com/office/drawing/2014/main" id="{3512C56F-AECA-38C3-D144-5059E04E04B3}"/>
              </a:ext>
            </a:extLst>
          </p:cNvPr>
          <p:cNvGrpSpPr/>
          <p:nvPr/>
        </p:nvGrpSpPr>
        <p:grpSpPr>
          <a:xfrm>
            <a:off x="4544853" y="7674692"/>
            <a:ext cx="2649848" cy="1356166"/>
            <a:chOff x="2413923" y="3711366"/>
            <a:chExt cx="1374117" cy="703260"/>
          </a:xfrm>
        </p:grpSpPr>
        <p:grpSp>
          <p:nvGrpSpPr>
            <p:cNvPr id="1003" name="Google Shape;8235;p74">
              <a:extLst>
                <a:ext uri="{FF2B5EF4-FFF2-40B4-BE49-F238E27FC236}">
                  <a16:creationId xmlns:a16="http://schemas.microsoft.com/office/drawing/2014/main" id="{77473265-1345-1411-0F48-8F14F9E8A7CA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1007" name="Google Shape;8236;p74">
                <a:extLst>
                  <a:ext uri="{FF2B5EF4-FFF2-40B4-BE49-F238E27FC236}">
                    <a16:creationId xmlns:a16="http://schemas.microsoft.com/office/drawing/2014/main" id="{97075DD6-B553-ED07-FEE5-DFB23FEA4664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08" name="Google Shape;8237;p74">
                <a:extLst>
                  <a:ext uri="{FF2B5EF4-FFF2-40B4-BE49-F238E27FC236}">
                    <a16:creationId xmlns:a16="http://schemas.microsoft.com/office/drawing/2014/main" id="{EAC95B8D-6452-7159-67DC-B87F918861C0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1021" name="Google Shape;8238;p74">
                  <a:extLst>
                    <a:ext uri="{FF2B5EF4-FFF2-40B4-BE49-F238E27FC236}">
                      <a16:creationId xmlns:a16="http://schemas.microsoft.com/office/drawing/2014/main" id="{E9988508-DC54-00F1-CA1D-EE7E30144B72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22" name="Google Shape;8239;p74">
                  <a:extLst>
                    <a:ext uri="{FF2B5EF4-FFF2-40B4-BE49-F238E27FC236}">
                      <a16:creationId xmlns:a16="http://schemas.microsoft.com/office/drawing/2014/main" id="{7913799C-32D8-CCD8-12BC-2B0CAA8DDA74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09" name="Google Shape;8240;p74">
                <a:extLst>
                  <a:ext uri="{FF2B5EF4-FFF2-40B4-BE49-F238E27FC236}">
                    <a16:creationId xmlns:a16="http://schemas.microsoft.com/office/drawing/2014/main" id="{879684C5-A8C5-13E0-FB24-9322C745718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1019" name="Google Shape;8241;p74">
                  <a:extLst>
                    <a:ext uri="{FF2B5EF4-FFF2-40B4-BE49-F238E27FC236}">
                      <a16:creationId xmlns:a16="http://schemas.microsoft.com/office/drawing/2014/main" id="{520281A3-B190-7531-6D76-1FEFC028E5FC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20" name="Google Shape;8242;p74">
                  <a:extLst>
                    <a:ext uri="{FF2B5EF4-FFF2-40B4-BE49-F238E27FC236}">
                      <a16:creationId xmlns:a16="http://schemas.microsoft.com/office/drawing/2014/main" id="{6022AB6E-14D2-3CB7-D37D-AEF42C1F8249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0" name="Google Shape;8243;p74">
                <a:extLst>
                  <a:ext uri="{FF2B5EF4-FFF2-40B4-BE49-F238E27FC236}">
                    <a16:creationId xmlns:a16="http://schemas.microsoft.com/office/drawing/2014/main" id="{460A3DC9-DB7F-3230-DF40-7C32D57EBFF8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1017" name="Google Shape;8244;p74">
                  <a:extLst>
                    <a:ext uri="{FF2B5EF4-FFF2-40B4-BE49-F238E27FC236}">
                      <a16:creationId xmlns:a16="http://schemas.microsoft.com/office/drawing/2014/main" id="{F3396C77-7B6A-0ED8-31B7-87FE55B15D5F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8" name="Google Shape;8245;p74">
                  <a:extLst>
                    <a:ext uri="{FF2B5EF4-FFF2-40B4-BE49-F238E27FC236}">
                      <a16:creationId xmlns:a16="http://schemas.microsoft.com/office/drawing/2014/main" id="{C3718506-98D8-18E5-FB79-2A558FD4AE92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1" name="Google Shape;8246;p74">
                <a:extLst>
                  <a:ext uri="{FF2B5EF4-FFF2-40B4-BE49-F238E27FC236}">
                    <a16:creationId xmlns:a16="http://schemas.microsoft.com/office/drawing/2014/main" id="{2AAF504A-8FBA-C5EE-4F6A-8080B2EA23D8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1015" name="Google Shape;8247;p74">
                  <a:extLst>
                    <a:ext uri="{FF2B5EF4-FFF2-40B4-BE49-F238E27FC236}">
                      <a16:creationId xmlns:a16="http://schemas.microsoft.com/office/drawing/2014/main" id="{8D69FBE5-B559-C218-0C3B-5A3471A1EE5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6" name="Google Shape;8248;p74">
                  <a:extLst>
                    <a:ext uri="{FF2B5EF4-FFF2-40B4-BE49-F238E27FC236}">
                      <a16:creationId xmlns:a16="http://schemas.microsoft.com/office/drawing/2014/main" id="{B902F65C-A3DB-F5EC-4F18-E9B42FCF3B4A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2" name="Google Shape;8249;p74">
                <a:extLst>
                  <a:ext uri="{FF2B5EF4-FFF2-40B4-BE49-F238E27FC236}">
                    <a16:creationId xmlns:a16="http://schemas.microsoft.com/office/drawing/2014/main" id="{DC16BCAD-7519-1310-9B95-439200B080DE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1013" name="Google Shape;8250;p74">
                  <a:extLst>
                    <a:ext uri="{FF2B5EF4-FFF2-40B4-BE49-F238E27FC236}">
                      <a16:creationId xmlns:a16="http://schemas.microsoft.com/office/drawing/2014/main" id="{C2A78D82-8342-94EE-EFEA-423F75F742E1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4" name="Google Shape;8251;p74">
                  <a:extLst>
                    <a:ext uri="{FF2B5EF4-FFF2-40B4-BE49-F238E27FC236}">
                      <a16:creationId xmlns:a16="http://schemas.microsoft.com/office/drawing/2014/main" id="{52F46E66-2001-A242-2CFC-6F43A48A97B8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1004" name="Google Shape;8252;p74">
              <a:extLst>
                <a:ext uri="{FF2B5EF4-FFF2-40B4-BE49-F238E27FC236}">
                  <a16:creationId xmlns:a16="http://schemas.microsoft.com/office/drawing/2014/main" id="{5041B0CA-70C3-7EA1-0304-8EBABCB8C7C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1005" name="Google Shape;8253;p74">
                <a:extLst>
                  <a:ext uri="{FF2B5EF4-FFF2-40B4-BE49-F238E27FC236}">
                    <a16:creationId xmlns:a16="http://schemas.microsoft.com/office/drawing/2014/main" id="{55F314F5-330C-4174-DB18-6DE6FBE2571C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6" name="Google Shape;8254;p74">
                <a:extLst>
                  <a:ext uri="{FF2B5EF4-FFF2-40B4-BE49-F238E27FC236}">
                    <a16:creationId xmlns:a16="http://schemas.microsoft.com/office/drawing/2014/main" id="{9B4FBACE-2F51-3C6A-4A0F-2991D7BC2A3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23" name="Google Shape;8255;p74">
            <a:extLst>
              <a:ext uri="{FF2B5EF4-FFF2-40B4-BE49-F238E27FC236}">
                <a16:creationId xmlns:a16="http://schemas.microsoft.com/office/drawing/2014/main" id="{B1C0391D-ED80-A575-6133-C2ABC35F5CDC}"/>
              </a:ext>
            </a:extLst>
          </p:cNvPr>
          <p:cNvGrpSpPr/>
          <p:nvPr/>
        </p:nvGrpSpPr>
        <p:grpSpPr>
          <a:xfrm>
            <a:off x="12793398" y="2775788"/>
            <a:ext cx="2262174" cy="1174766"/>
            <a:chOff x="238125" y="999450"/>
            <a:chExt cx="7140700" cy="3708225"/>
          </a:xfrm>
        </p:grpSpPr>
        <p:sp>
          <p:nvSpPr>
            <p:cNvPr id="1024" name="Google Shape;8256;p74">
              <a:extLst>
                <a:ext uri="{FF2B5EF4-FFF2-40B4-BE49-F238E27FC236}">
                  <a16:creationId xmlns:a16="http://schemas.microsoft.com/office/drawing/2014/main" id="{A906C785-C000-7CFA-DFD9-B766CA8028F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5" name="Google Shape;8257;p74">
              <a:extLst>
                <a:ext uri="{FF2B5EF4-FFF2-40B4-BE49-F238E27FC236}">
                  <a16:creationId xmlns:a16="http://schemas.microsoft.com/office/drawing/2014/main" id="{4F8AB352-0856-23FF-0540-C51C5F38275A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6" name="Google Shape;8258;p74">
              <a:extLst>
                <a:ext uri="{FF2B5EF4-FFF2-40B4-BE49-F238E27FC236}">
                  <a16:creationId xmlns:a16="http://schemas.microsoft.com/office/drawing/2014/main" id="{D1939B36-971D-AF14-4A02-A22402B2172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7" name="Google Shape;8259;p74">
              <a:extLst>
                <a:ext uri="{FF2B5EF4-FFF2-40B4-BE49-F238E27FC236}">
                  <a16:creationId xmlns:a16="http://schemas.microsoft.com/office/drawing/2014/main" id="{484039EE-E057-21BF-577C-1C26A648EF1A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8" name="Google Shape;8260;p74">
              <a:extLst>
                <a:ext uri="{FF2B5EF4-FFF2-40B4-BE49-F238E27FC236}">
                  <a16:creationId xmlns:a16="http://schemas.microsoft.com/office/drawing/2014/main" id="{2FF9DD0E-8413-352D-85EF-15D033FA0C40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9" name="Google Shape;8261;p74">
              <a:extLst>
                <a:ext uri="{FF2B5EF4-FFF2-40B4-BE49-F238E27FC236}">
                  <a16:creationId xmlns:a16="http://schemas.microsoft.com/office/drawing/2014/main" id="{5AB5D9BE-84E2-B922-3B47-A749003C3B23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0" name="Google Shape;8262;p74">
              <a:extLst>
                <a:ext uri="{FF2B5EF4-FFF2-40B4-BE49-F238E27FC236}">
                  <a16:creationId xmlns:a16="http://schemas.microsoft.com/office/drawing/2014/main" id="{1B00EA3B-CD82-16BB-A1F5-B6C2092FD0F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1" name="Google Shape;8263;p74">
              <a:extLst>
                <a:ext uri="{FF2B5EF4-FFF2-40B4-BE49-F238E27FC236}">
                  <a16:creationId xmlns:a16="http://schemas.microsoft.com/office/drawing/2014/main" id="{EB091018-288B-3543-8E56-2C503B16472E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2" name="Google Shape;8264;p74">
              <a:extLst>
                <a:ext uri="{FF2B5EF4-FFF2-40B4-BE49-F238E27FC236}">
                  <a16:creationId xmlns:a16="http://schemas.microsoft.com/office/drawing/2014/main" id="{BA4A0A38-41A9-2E55-CDBE-2914C82AF069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33" name="Google Shape;8265;p74">
            <a:extLst>
              <a:ext uri="{FF2B5EF4-FFF2-40B4-BE49-F238E27FC236}">
                <a16:creationId xmlns:a16="http://schemas.microsoft.com/office/drawing/2014/main" id="{A3DC28AF-A66B-72CA-D60D-6B7E331BD25B}"/>
              </a:ext>
            </a:extLst>
          </p:cNvPr>
          <p:cNvGrpSpPr/>
          <p:nvPr/>
        </p:nvGrpSpPr>
        <p:grpSpPr>
          <a:xfrm>
            <a:off x="7496299" y="7674776"/>
            <a:ext cx="2751708" cy="1356262"/>
            <a:chOff x="3913765" y="3641905"/>
            <a:chExt cx="1522805" cy="750560"/>
          </a:xfrm>
        </p:grpSpPr>
        <p:grpSp>
          <p:nvGrpSpPr>
            <p:cNvPr id="1034" name="Google Shape;8266;p74">
              <a:extLst>
                <a:ext uri="{FF2B5EF4-FFF2-40B4-BE49-F238E27FC236}">
                  <a16:creationId xmlns:a16="http://schemas.microsoft.com/office/drawing/2014/main" id="{809AB239-79DD-78FC-D1F9-7A3855C85ED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1040" name="Google Shape;8267;p74">
                <a:extLst>
                  <a:ext uri="{FF2B5EF4-FFF2-40B4-BE49-F238E27FC236}">
                    <a16:creationId xmlns:a16="http://schemas.microsoft.com/office/drawing/2014/main" id="{DD3299B2-F204-9B4B-C84D-F42E004CFD52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1047" name="Google Shape;8268;p74">
                  <a:extLst>
                    <a:ext uri="{FF2B5EF4-FFF2-40B4-BE49-F238E27FC236}">
                      <a16:creationId xmlns:a16="http://schemas.microsoft.com/office/drawing/2014/main" id="{91FFA5C6-6C32-2D24-0820-3813856A588D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8" name="Google Shape;8269;p74">
                  <a:extLst>
                    <a:ext uri="{FF2B5EF4-FFF2-40B4-BE49-F238E27FC236}">
                      <a16:creationId xmlns:a16="http://schemas.microsoft.com/office/drawing/2014/main" id="{23F7863D-483C-DD6E-9626-A2E3846EB020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1041" name="Google Shape;8270;p74">
                <a:extLst>
                  <a:ext uri="{FF2B5EF4-FFF2-40B4-BE49-F238E27FC236}">
                    <a16:creationId xmlns:a16="http://schemas.microsoft.com/office/drawing/2014/main" id="{B42ED259-CB37-DE76-D56B-89CCB7D57F44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1045" name="Google Shape;8271;p74">
                  <a:extLst>
                    <a:ext uri="{FF2B5EF4-FFF2-40B4-BE49-F238E27FC236}">
                      <a16:creationId xmlns:a16="http://schemas.microsoft.com/office/drawing/2014/main" id="{BCBA2429-E66D-2B16-47B9-448D5B06CD3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6" name="Google Shape;8272;p74">
                  <a:extLst>
                    <a:ext uri="{FF2B5EF4-FFF2-40B4-BE49-F238E27FC236}">
                      <a16:creationId xmlns:a16="http://schemas.microsoft.com/office/drawing/2014/main" id="{6252AF08-1D4A-7A38-3F60-5D94F4ADC4B8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42" name="Google Shape;8273;p74">
                <a:extLst>
                  <a:ext uri="{FF2B5EF4-FFF2-40B4-BE49-F238E27FC236}">
                    <a16:creationId xmlns:a16="http://schemas.microsoft.com/office/drawing/2014/main" id="{EC2D2098-9E50-0864-E7D6-A89654D98147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1043" name="Google Shape;8274;p74">
                  <a:extLst>
                    <a:ext uri="{FF2B5EF4-FFF2-40B4-BE49-F238E27FC236}">
                      <a16:creationId xmlns:a16="http://schemas.microsoft.com/office/drawing/2014/main" id="{43CB2BB8-7A03-2307-F16A-E6C79C5AB25A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" name="Google Shape;8275;p74">
                  <a:extLst>
                    <a:ext uri="{FF2B5EF4-FFF2-40B4-BE49-F238E27FC236}">
                      <a16:creationId xmlns:a16="http://schemas.microsoft.com/office/drawing/2014/main" id="{0197C0D9-4D94-2364-10F7-7A607A2BA457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1035" name="Google Shape;8276;p74">
              <a:extLst>
                <a:ext uri="{FF2B5EF4-FFF2-40B4-BE49-F238E27FC236}">
                  <a16:creationId xmlns:a16="http://schemas.microsoft.com/office/drawing/2014/main" id="{0581C499-611D-318E-E2D9-34B946072ED6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1036" name="Google Shape;8277;p74">
                <a:extLst>
                  <a:ext uri="{FF2B5EF4-FFF2-40B4-BE49-F238E27FC236}">
                    <a16:creationId xmlns:a16="http://schemas.microsoft.com/office/drawing/2014/main" id="{08FDE82D-D2CF-427C-104C-99FD37C04DB7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7" name="Google Shape;8278;p74">
                <a:extLst>
                  <a:ext uri="{FF2B5EF4-FFF2-40B4-BE49-F238E27FC236}">
                    <a16:creationId xmlns:a16="http://schemas.microsoft.com/office/drawing/2014/main" id="{0A01924E-487A-1C3B-C2B3-B931D5FBB246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8" name="Google Shape;8279;p74">
                <a:extLst>
                  <a:ext uri="{FF2B5EF4-FFF2-40B4-BE49-F238E27FC236}">
                    <a16:creationId xmlns:a16="http://schemas.microsoft.com/office/drawing/2014/main" id="{46C4421B-56D2-C942-6D6D-011AF8B353CD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9" name="Google Shape;8280;p74">
                <a:extLst>
                  <a:ext uri="{FF2B5EF4-FFF2-40B4-BE49-F238E27FC236}">
                    <a16:creationId xmlns:a16="http://schemas.microsoft.com/office/drawing/2014/main" id="{542D1AA8-1095-C249-1D14-6E1C26E18576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49" name="Google Shape;8281;p74">
            <a:extLst>
              <a:ext uri="{FF2B5EF4-FFF2-40B4-BE49-F238E27FC236}">
                <a16:creationId xmlns:a16="http://schemas.microsoft.com/office/drawing/2014/main" id="{59801216-0747-61CC-9CAC-0E61E7A556BE}"/>
              </a:ext>
            </a:extLst>
          </p:cNvPr>
          <p:cNvGrpSpPr/>
          <p:nvPr/>
        </p:nvGrpSpPr>
        <p:grpSpPr>
          <a:xfrm>
            <a:off x="13065718" y="4394630"/>
            <a:ext cx="1881474" cy="1442134"/>
            <a:chOff x="6599718" y="2068734"/>
            <a:chExt cx="940737" cy="721067"/>
          </a:xfrm>
        </p:grpSpPr>
        <p:sp>
          <p:nvSpPr>
            <p:cNvPr id="1050" name="Google Shape;8282;p74">
              <a:extLst>
                <a:ext uri="{FF2B5EF4-FFF2-40B4-BE49-F238E27FC236}">
                  <a16:creationId xmlns:a16="http://schemas.microsoft.com/office/drawing/2014/main" id="{BEF1DB38-C018-10AE-72B4-CE31C8BA2610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1" name="Google Shape;8283;p74">
              <a:extLst>
                <a:ext uri="{FF2B5EF4-FFF2-40B4-BE49-F238E27FC236}">
                  <a16:creationId xmlns:a16="http://schemas.microsoft.com/office/drawing/2014/main" id="{508A5AC7-7297-E356-E68E-7BAD9748F55F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2" name="Google Shape;8284;p74">
              <a:extLst>
                <a:ext uri="{FF2B5EF4-FFF2-40B4-BE49-F238E27FC236}">
                  <a16:creationId xmlns:a16="http://schemas.microsoft.com/office/drawing/2014/main" id="{DFDFA6F3-727E-BD46-F3D6-6297CF05E68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3" name="Google Shape;8285;p74">
              <a:extLst>
                <a:ext uri="{FF2B5EF4-FFF2-40B4-BE49-F238E27FC236}">
                  <a16:creationId xmlns:a16="http://schemas.microsoft.com/office/drawing/2014/main" id="{E4948BAF-DC91-9D2A-E45B-4120DBD57E6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4" name="Google Shape;8286;p74">
              <a:extLst>
                <a:ext uri="{FF2B5EF4-FFF2-40B4-BE49-F238E27FC236}">
                  <a16:creationId xmlns:a16="http://schemas.microsoft.com/office/drawing/2014/main" id="{82640231-D3F8-CDA9-912D-1F2FEB0267D5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5" name="Google Shape;8287;p74">
              <a:extLst>
                <a:ext uri="{FF2B5EF4-FFF2-40B4-BE49-F238E27FC236}">
                  <a16:creationId xmlns:a16="http://schemas.microsoft.com/office/drawing/2014/main" id="{67EA345B-460E-B314-C864-1681EC1FB6C9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56" name="Google Shape;8288;p74">
              <a:extLst>
                <a:ext uri="{FF2B5EF4-FFF2-40B4-BE49-F238E27FC236}">
                  <a16:creationId xmlns:a16="http://schemas.microsoft.com/office/drawing/2014/main" id="{B900AE03-7CAC-AE46-91EB-1D4E50D22EFA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1057" name="Google Shape;8289;p74">
                <a:extLst>
                  <a:ext uri="{FF2B5EF4-FFF2-40B4-BE49-F238E27FC236}">
                    <a16:creationId xmlns:a16="http://schemas.microsoft.com/office/drawing/2014/main" id="{B251621D-0B1E-AFFF-2EBE-119458CEACF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8" name="Google Shape;8290;p74">
                <a:extLst>
                  <a:ext uri="{FF2B5EF4-FFF2-40B4-BE49-F238E27FC236}">
                    <a16:creationId xmlns:a16="http://schemas.microsoft.com/office/drawing/2014/main" id="{CC44C4CF-F3E0-AC79-88D5-C6C07AF9425E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9" name="Google Shape;8291;p74">
                <a:extLst>
                  <a:ext uri="{FF2B5EF4-FFF2-40B4-BE49-F238E27FC236}">
                    <a16:creationId xmlns:a16="http://schemas.microsoft.com/office/drawing/2014/main" id="{45DAAC85-B0A9-211F-FE48-00BF8501108D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0" name="Google Shape;8292;p74">
                <a:extLst>
                  <a:ext uri="{FF2B5EF4-FFF2-40B4-BE49-F238E27FC236}">
                    <a16:creationId xmlns:a16="http://schemas.microsoft.com/office/drawing/2014/main" id="{4BA356A7-70E9-734D-6CBB-BCF30874DB16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" name="Google Shape;8293;p74">
                <a:extLst>
                  <a:ext uri="{FF2B5EF4-FFF2-40B4-BE49-F238E27FC236}">
                    <a16:creationId xmlns:a16="http://schemas.microsoft.com/office/drawing/2014/main" id="{79CD17FF-AFB6-2180-A71A-03480C6081BC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2" name="Google Shape;8294;p74">
                <a:extLst>
                  <a:ext uri="{FF2B5EF4-FFF2-40B4-BE49-F238E27FC236}">
                    <a16:creationId xmlns:a16="http://schemas.microsoft.com/office/drawing/2014/main" id="{F285DBC3-79BD-3B76-225F-AE1E7DF2A587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63" name="Google Shape;8295;p74">
                <a:extLst>
                  <a:ext uri="{FF2B5EF4-FFF2-40B4-BE49-F238E27FC236}">
                    <a16:creationId xmlns:a16="http://schemas.microsoft.com/office/drawing/2014/main" id="{FC2203A8-6FC1-DDDF-4483-CABD8F7CA93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1064" name="Google Shape;8296;p74">
                  <a:extLst>
                    <a:ext uri="{FF2B5EF4-FFF2-40B4-BE49-F238E27FC236}">
                      <a16:creationId xmlns:a16="http://schemas.microsoft.com/office/drawing/2014/main" id="{EE6CA7D0-8A83-ADED-87F8-939CAD6E6997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5" name="Google Shape;8297;p74">
                  <a:extLst>
                    <a:ext uri="{FF2B5EF4-FFF2-40B4-BE49-F238E27FC236}">
                      <a16:creationId xmlns:a16="http://schemas.microsoft.com/office/drawing/2014/main" id="{8D74FB54-5639-EE3B-4F81-6DF11446E28D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6" name="Google Shape;8298;p74">
                  <a:extLst>
                    <a:ext uri="{FF2B5EF4-FFF2-40B4-BE49-F238E27FC236}">
                      <a16:creationId xmlns:a16="http://schemas.microsoft.com/office/drawing/2014/main" id="{0E837D62-0639-8FFD-E84A-9354FE5764AE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7" name="Google Shape;8299;p74">
                  <a:extLst>
                    <a:ext uri="{FF2B5EF4-FFF2-40B4-BE49-F238E27FC236}">
                      <a16:creationId xmlns:a16="http://schemas.microsoft.com/office/drawing/2014/main" id="{16C75814-F757-C64E-285D-220D910C4689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8" name="Google Shape;8300;p74">
                  <a:extLst>
                    <a:ext uri="{FF2B5EF4-FFF2-40B4-BE49-F238E27FC236}">
                      <a16:creationId xmlns:a16="http://schemas.microsoft.com/office/drawing/2014/main" id="{CADC8438-BE51-1985-5DDD-A0413D8D0818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9" name="Google Shape;8301;p74">
                  <a:extLst>
                    <a:ext uri="{FF2B5EF4-FFF2-40B4-BE49-F238E27FC236}">
                      <a16:creationId xmlns:a16="http://schemas.microsoft.com/office/drawing/2014/main" id="{328CCBD0-91E8-15CB-4A8F-235592122EC6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70" name="Google Shape;8302;p74">
                  <a:extLst>
                    <a:ext uri="{FF2B5EF4-FFF2-40B4-BE49-F238E27FC236}">
                      <a16:creationId xmlns:a16="http://schemas.microsoft.com/office/drawing/2014/main" id="{956DA039-2612-8C18-AAD8-C0199416D8AD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071" name="Google Shape;8303;p74">
            <a:extLst>
              <a:ext uri="{FF2B5EF4-FFF2-40B4-BE49-F238E27FC236}">
                <a16:creationId xmlns:a16="http://schemas.microsoft.com/office/drawing/2014/main" id="{BEFD534D-2F0D-9B2F-7F4C-067A48A83F14}"/>
              </a:ext>
            </a:extLst>
          </p:cNvPr>
          <p:cNvGrpSpPr/>
          <p:nvPr/>
        </p:nvGrpSpPr>
        <p:grpSpPr>
          <a:xfrm>
            <a:off x="4832354" y="4403321"/>
            <a:ext cx="1425154" cy="1424748"/>
            <a:chOff x="2559249" y="2069323"/>
            <a:chExt cx="685566" cy="685634"/>
          </a:xfrm>
        </p:grpSpPr>
        <p:sp>
          <p:nvSpPr>
            <p:cNvPr id="1072" name="Google Shape;8304;p74">
              <a:extLst>
                <a:ext uri="{FF2B5EF4-FFF2-40B4-BE49-F238E27FC236}">
                  <a16:creationId xmlns:a16="http://schemas.microsoft.com/office/drawing/2014/main" id="{A323BA54-A744-4520-D3A5-EF4D69D6D2BA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3" name="Google Shape;8305;p74">
              <a:extLst>
                <a:ext uri="{FF2B5EF4-FFF2-40B4-BE49-F238E27FC236}">
                  <a16:creationId xmlns:a16="http://schemas.microsoft.com/office/drawing/2014/main" id="{ADCB61E3-313A-D6A0-66B4-F4440B2CC385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4" name="Google Shape;8306;p74">
              <a:extLst>
                <a:ext uri="{FF2B5EF4-FFF2-40B4-BE49-F238E27FC236}">
                  <a16:creationId xmlns:a16="http://schemas.microsoft.com/office/drawing/2014/main" id="{C4D960EF-BD27-7502-AC51-7647F5710A90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5" name="Google Shape;8307;p74">
              <a:extLst>
                <a:ext uri="{FF2B5EF4-FFF2-40B4-BE49-F238E27FC236}">
                  <a16:creationId xmlns:a16="http://schemas.microsoft.com/office/drawing/2014/main" id="{D07E74CE-7D40-82C5-1F8F-329D1BA55E4A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6" name="Google Shape;8308;p74">
              <a:extLst>
                <a:ext uri="{FF2B5EF4-FFF2-40B4-BE49-F238E27FC236}">
                  <a16:creationId xmlns:a16="http://schemas.microsoft.com/office/drawing/2014/main" id="{EC2A46BE-40B4-19F6-04FA-AD34654CE652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7" name="Google Shape;8309;p74">
              <a:extLst>
                <a:ext uri="{FF2B5EF4-FFF2-40B4-BE49-F238E27FC236}">
                  <a16:creationId xmlns:a16="http://schemas.microsoft.com/office/drawing/2014/main" id="{D68D0C78-7312-1310-D9AD-90A0FEE4F5CF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8" name="Google Shape;8310;p74">
              <a:extLst>
                <a:ext uri="{FF2B5EF4-FFF2-40B4-BE49-F238E27FC236}">
                  <a16:creationId xmlns:a16="http://schemas.microsoft.com/office/drawing/2014/main" id="{0C7175EF-212A-CB2F-1C1A-46FBBC2785F5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9" name="Google Shape;8311;p74">
              <a:extLst>
                <a:ext uri="{FF2B5EF4-FFF2-40B4-BE49-F238E27FC236}">
                  <a16:creationId xmlns:a16="http://schemas.microsoft.com/office/drawing/2014/main" id="{6014C95B-A2A2-06B3-ADA7-361AB1FABB67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0" name="Google Shape;8312;p74">
              <a:extLst>
                <a:ext uri="{FF2B5EF4-FFF2-40B4-BE49-F238E27FC236}">
                  <a16:creationId xmlns:a16="http://schemas.microsoft.com/office/drawing/2014/main" id="{6282055D-F31E-2954-9F60-46BB6E09E8EC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1" name="Google Shape;8313;p74">
              <a:extLst>
                <a:ext uri="{FF2B5EF4-FFF2-40B4-BE49-F238E27FC236}">
                  <a16:creationId xmlns:a16="http://schemas.microsoft.com/office/drawing/2014/main" id="{0D71E079-105E-8371-A532-174B2EDEB5B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2" name="Google Shape;8314;p74">
              <a:extLst>
                <a:ext uri="{FF2B5EF4-FFF2-40B4-BE49-F238E27FC236}">
                  <a16:creationId xmlns:a16="http://schemas.microsoft.com/office/drawing/2014/main" id="{D513781A-0F30-6DA2-4DA6-8B4F7C587AE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3" name="Google Shape;8315;p74">
              <a:extLst>
                <a:ext uri="{FF2B5EF4-FFF2-40B4-BE49-F238E27FC236}">
                  <a16:creationId xmlns:a16="http://schemas.microsoft.com/office/drawing/2014/main" id="{FD3CA7A9-A5E7-FD84-4733-5743E6F35B4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4" name="Google Shape;8316;p74">
              <a:extLst>
                <a:ext uri="{FF2B5EF4-FFF2-40B4-BE49-F238E27FC236}">
                  <a16:creationId xmlns:a16="http://schemas.microsoft.com/office/drawing/2014/main" id="{EF39650F-17C6-7B51-85B2-03EEE796DC73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85" name="Google Shape;8317;p74">
            <a:extLst>
              <a:ext uri="{FF2B5EF4-FFF2-40B4-BE49-F238E27FC236}">
                <a16:creationId xmlns:a16="http://schemas.microsoft.com/office/drawing/2014/main" id="{E553A4E9-90F6-B85F-FBD7-1D9382221B29}"/>
              </a:ext>
            </a:extLst>
          </p:cNvPr>
          <p:cNvGrpSpPr/>
          <p:nvPr/>
        </p:nvGrpSpPr>
        <p:grpSpPr>
          <a:xfrm>
            <a:off x="15197230" y="2628900"/>
            <a:ext cx="1691290" cy="1423822"/>
            <a:chOff x="951975" y="315800"/>
            <a:chExt cx="5860325" cy="4933550"/>
          </a:xfrm>
        </p:grpSpPr>
        <p:sp>
          <p:nvSpPr>
            <p:cNvPr id="1086" name="Google Shape;8318;p74">
              <a:extLst>
                <a:ext uri="{FF2B5EF4-FFF2-40B4-BE49-F238E27FC236}">
                  <a16:creationId xmlns:a16="http://schemas.microsoft.com/office/drawing/2014/main" id="{A535CDCF-325F-9A82-13C8-EA3D3844F06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7" name="Google Shape;8319;p74">
              <a:extLst>
                <a:ext uri="{FF2B5EF4-FFF2-40B4-BE49-F238E27FC236}">
                  <a16:creationId xmlns:a16="http://schemas.microsoft.com/office/drawing/2014/main" id="{33C01ED7-D733-6D5F-9923-28FC03E18197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8" name="Google Shape;8320;p74">
              <a:extLst>
                <a:ext uri="{FF2B5EF4-FFF2-40B4-BE49-F238E27FC236}">
                  <a16:creationId xmlns:a16="http://schemas.microsoft.com/office/drawing/2014/main" id="{91C0CB7E-C8C2-CEF2-1D0D-A1E8C59F4A0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9" name="Google Shape;8321;p74">
              <a:extLst>
                <a:ext uri="{FF2B5EF4-FFF2-40B4-BE49-F238E27FC236}">
                  <a16:creationId xmlns:a16="http://schemas.microsoft.com/office/drawing/2014/main" id="{54D63E48-5C42-9D57-387C-38D379963359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0" name="Google Shape;8322;p74">
              <a:extLst>
                <a:ext uri="{FF2B5EF4-FFF2-40B4-BE49-F238E27FC236}">
                  <a16:creationId xmlns:a16="http://schemas.microsoft.com/office/drawing/2014/main" id="{D667EEB0-D08F-AE99-809D-3F663DC6FE0E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1" name="Google Shape;8323;p74">
              <a:extLst>
                <a:ext uri="{FF2B5EF4-FFF2-40B4-BE49-F238E27FC236}">
                  <a16:creationId xmlns:a16="http://schemas.microsoft.com/office/drawing/2014/main" id="{1AE63164-18BA-F6BB-0213-2175E2EE2C7A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2" name="Google Shape;8324;p74">
              <a:extLst>
                <a:ext uri="{FF2B5EF4-FFF2-40B4-BE49-F238E27FC236}">
                  <a16:creationId xmlns:a16="http://schemas.microsoft.com/office/drawing/2014/main" id="{CCCEE96B-463A-407C-28D3-716C556619D6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3" name="Google Shape;8325;p74">
              <a:extLst>
                <a:ext uri="{FF2B5EF4-FFF2-40B4-BE49-F238E27FC236}">
                  <a16:creationId xmlns:a16="http://schemas.microsoft.com/office/drawing/2014/main" id="{8E05BC1C-ACAC-AA16-A7A3-17E920509582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94" name="Google Shape;8326;p74">
            <a:extLst>
              <a:ext uri="{FF2B5EF4-FFF2-40B4-BE49-F238E27FC236}">
                <a16:creationId xmlns:a16="http://schemas.microsoft.com/office/drawing/2014/main" id="{5AC05CD0-4BB8-4612-4A57-80546AF49AF7}"/>
              </a:ext>
            </a:extLst>
          </p:cNvPr>
          <p:cNvGrpSpPr/>
          <p:nvPr/>
        </p:nvGrpSpPr>
        <p:grpSpPr>
          <a:xfrm>
            <a:off x="7391487" y="6101117"/>
            <a:ext cx="3235864" cy="1243448"/>
            <a:chOff x="3862800" y="3038525"/>
            <a:chExt cx="1329006" cy="510698"/>
          </a:xfrm>
        </p:grpSpPr>
        <p:sp>
          <p:nvSpPr>
            <p:cNvPr id="1095" name="Google Shape;8327;p74">
              <a:extLst>
                <a:ext uri="{FF2B5EF4-FFF2-40B4-BE49-F238E27FC236}">
                  <a16:creationId xmlns:a16="http://schemas.microsoft.com/office/drawing/2014/main" id="{45CCACD6-6580-C625-F367-D460A00C114E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6" name="Google Shape;8328;p74">
              <a:extLst>
                <a:ext uri="{FF2B5EF4-FFF2-40B4-BE49-F238E27FC236}">
                  <a16:creationId xmlns:a16="http://schemas.microsoft.com/office/drawing/2014/main" id="{D100A760-AAC1-51AE-A533-C76D80F962A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97" name="Google Shape;8329;p74">
              <a:extLst>
                <a:ext uri="{FF2B5EF4-FFF2-40B4-BE49-F238E27FC236}">
                  <a16:creationId xmlns:a16="http://schemas.microsoft.com/office/drawing/2014/main" id="{9788FDA5-F9A8-449E-4962-B154D845F4DF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1107" name="Google Shape;8330;p74">
                <a:extLst>
                  <a:ext uri="{FF2B5EF4-FFF2-40B4-BE49-F238E27FC236}">
                    <a16:creationId xmlns:a16="http://schemas.microsoft.com/office/drawing/2014/main" id="{6E17C985-31CC-E91F-1629-8DBC20EF955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8" name="Google Shape;8331;p74">
                <a:extLst>
                  <a:ext uri="{FF2B5EF4-FFF2-40B4-BE49-F238E27FC236}">
                    <a16:creationId xmlns:a16="http://schemas.microsoft.com/office/drawing/2014/main" id="{02F4F469-35CC-B7CC-0E2A-3A5F382520E1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98" name="Google Shape;8332;p74">
              <a:extLst>
                <a:ext uri="{FF2B5EF4-FFF2-40B4-BE49-F238E27FC236}">
                  <a16:creationId xmlns:a16="http://schemas.microsoft.com/office/drawing/2014/main" id="{59CE0BA2-05C9-782D-55D3-803CF5C5C92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1105" name="Google Shape;8333;p74">
                <a:extLst>
                  <a:ext uri="{FF2B5EF4-FFF2-40B4-BE49-F238E27FC236}">
                    <a16:creationId xmlns:a16="http://schemas.microsoft.com/office/drawing/2014/main" id="{6D6988EC-543D-A931-7C65-2F29B713A8F6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6" name="Google Shape;8334;p74">
                <a:extLst>
                  <a:ext uri="{FF2B5EF4-FFF2-40B4-BE49-F238E27FC236}">
                    <a16:creationId xmlns:a16="http://schemas.microsoft.com/office/drawing/2014/main" id="{3B8839E5-49EE-EFBF-B526-DAC0B71D9D32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99" name="Google Shape;8335;p74">
              <a:extLst>
                <a:ext uri="{FF2B5EF4-FFF2-40B4-BE49-F238E27FC236}">
                  <a16:creationId xmlns:a16="http://schemas.microsoft.com/office/drawing/2014/main" id="{1C2EEF2D-B38F-046E-E1DC-A96BB03A072A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1103" name="Google Shape;8336;p74">
                <a:extLst>
                  <a:ext uri="{FF2B5EF4-FFF2-40B4-BE49-F238E27FC236}">
                    <a16:creationId xmlns:a16="http://schemas.microsoft.com/office/drawing/2014/main" id="{645B862E-3067-4436-D249-E6E4BEB1BBFE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4" name="Google Shape;8337;p74">
                <a:extLst>
                  <a:ext uri="{FF2B5EF4-FFF2-40B4-BE49-F238E27FC236}">
                    <a16:creationId xmlns:a16="http://schemas.microsoft.com/office/drawing/2014/main" id="{FB636B8F-64F3-2241-F186-7C397CF6241E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00" name="Google Shape;8338;p74">
              <a:extLst>
                <a:ext uri="{FF2B5EF4-FFF2-40B4-BE49-F238E27FC236}">
                  <a16:creationId xmlns:a16="http://schemas.microsoft.com/office/drawing/2014/main" id="{2F7DE2EA-C989-546F-6C66-E65AE0E308F0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1101" name="Google Shape;8339;p74">
                <a:extLst>
                  <a:ext uri="{FF2B5EF4-FFF2-40B4-BE49-F238E27FC236}">
                    <a16:creationId xmlns:a16="http://schemas.microsoft.com/office/drawing/2014/main" id="{5AD23020-7274-079F-9CD1-C4D9EE3E4ABA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2" name="Google Shape;8340;p74">
                <a:extLst>
                  <a:ext uri="{FF2B5EF4-FFF2-40B4-BE49-F238E27FC236}">
                    <a16:creationId xmlns:a16="http://schemas.microsoft.com/office/drawing/2014/main" id="{F8C343E8-A223-F1B0-349D-24D892416E58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09" name="Google Shape;8341;p74">
            <a:extLst>
              <a:ext uri="{FF2B5EF4-FFF2-40B4-BE49-F238E27FC236}">
                <a16:creationId xmlns:a16="http://schemas.microsoft.com/office/drawing/2014/main" id="{6F0960DF-C8D4-7E96-7403-EA2FDAD13AD7}"/>
              </a:ext>
            </a:extLst>
          </p:cNvPr>
          <p:cNvGrpSpPr/>
          <p:nvPr/>
        </p:nvGrpSpPr>
        <p:grpSpPr>
          <a:xfrm>
            <a:off x="1408132" y="2628899"/>
            <a:ext cx="1766410" cy="1550352"/>
            <a:chOff x="649648" y="271400"/>
            <a:chExt cx="6215377" cy="5455143"/>
          </a:xfrm>
        </p:grpSpPr>
        <p:sp>
          <p:nvSpPr>
            <p:cNvPr id="1110" name="Google Shape;8342;p74">
              <a:extLst>
                <a:ext uri="{FF2B5EF4-FFF2-40B4-BE49-F238E27FC236}">
                  <a16:creationId xmlns:a16="http://schemas.microsoft.com/office/drawing/2014/main" id="{03D28674-200D-3983-7264-2315D0FCEE1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1" name="Google Shape;8343;p74">
              <a:extLst>
                <a:ext uri="{FF2B5EF4-FFF2-40B4-BE49-F238E27FC236}">
                  <a16:creationId xmlns:a16="http://schemas.microsoft.com/office/drawing/2014/main" id="{1AA361C5-44B3-C0D8-348C-F51D24CA3785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2" name="Google Shape;8344;p74">
              <a:extLst>
                <a:ext uri="{FF2B5EF4-FFF2-40B4-BE49-F238E27FC236}">
                  <a16:creationId xmlns:a16="http://schemas.microsoft.com/office/drawing/2014/main" id="{A63161E9-0B0E-B9FF-10C6-CF0B0377EDFE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3" name="Google Shape;8345;p74">
              <a:extLst>
                <a:ext uri="{FF2B5EF4-FFF2-40B4-BE49-F238E27FC236}">
                  <a16:creationId xmlns:a16="http://schemas.microsoft.com/office/drawing/2014/main" id="{8B577F86-62E4-DBB1-67FA-A082DE88DE76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4" name="Google Shape;8346;p74">
              <a:extLst>
                <a:ext uri="{FF2B5EF4-FFF2-40B4-BE49-F238E27FC236}">
                  <a16:creationId xmlns:a16="http://schemas.microsoft.com/office/drawing/2014/main" id="{06923266-B1F0-8250-B8A9-F28A9E3D36BE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5" name="Google Shape;8347;p74">
              <a:extLst>
                <a:ext uri="{FF2B5EF4-FFF2-40B4-BE49-F238E27FC236}">
                  <a16:creationId xmlns:a16="http://schemas.microsoft.com/office/drawing/2014/main" id="{DD1AE54B-AD7E-23CB-6F8D-7E56DA39B80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6" name="Google Shape;8348;p74">
              <a:extLst>
                <a:ext uri="{FF2B5EF4-FFF2-40B4-BE49-F238E27FC236}">
                  <a16:creationId xmlns:a16="http://schemas.microsoft.com/office/drawing/2014/main" id="{C0426638-3B84-6F22-394B-BAAD0E62248F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7" name="Google Shape;8349;p74">
              <a:extLst>
                <a:ext uri="{FF2B5EF4-FFF2-40B4-BE49-F238E27FC236}">
                  <a16:creationId xmlns:a16="http://schemas.microsoft.com/office/drawing/2014/main" id="{6A7A6BA5-140F-947E-BF2F-DA1FA490D3A4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8" name="Google Shape;8350;p74">
              <a:extLst>
                <a:ext uri="{FF2B5EF4-FFF2-40B4-BE49-F238E27FC236}">
                  <a16:creationId xmlns:a16="http://schemas.microsoft.com/office/drawing/2014/main" id="{BC7BAA1B-DA7F-05C5-B15A-FDE43BBFEC9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9" name="Google Shape;8351;p74">
              <a:extLst>
                <a:ext uri="{FF2B5EF4-FFF2-40B4-BE49-F238E27FC236}">
                  <a16:creationId xmlns:a16="http://schemas.microsoft.com/office/drawing/2014/main" id="{3CECBACF-2F26-8C37-46F9-C45BAFFDA6C3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0" name="Google Shape;8352;p74">
              <a:extLst>
                <a:ext uri="{FF2B5EF4-FFF2-40B4-BE49-F238E27FC236}">
                  <a16:creationId xmlns:a16="http://schemas.microsoft.com/office/drawing/2014/main" id="{088B09BB-CE19-69AA-1BCB-AA43B3476578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1" name="Google Shape;8353;p74">
              <a:extLst>
                <a:ext uri="{FF2B5EF4-FFF2-40B4-BE49-F238E27FC236}">
                  <a16:creationId xmlns:a16="http://schemas.microsoft.com/office/drawing/2014/main" id="{E043CCFF-BE1E-4147-0110-F9281F73650D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2" name="Google Shape;8354;p74">
            <a:extLst>
              <a:ext uri="{FF2B5EF4-FFF2-40B4-BE49-F238E27FC236}">
                <a16:creationId xmlns:a16="http://schemas.microsoft.com/office/drawing/2014/main" id="{8B6CD26E-83D9-1DC1-3A5D-F2280D5E6E6A}"/>
              </a:ext>
            </a:extLst>
          </p:cNvPr>
          <p:cNvGrpSpPr/>
          <p:nvPr/>
        </p:nvGrpSpPr>
        <p:grpSpPr>
          <a:xfrm>
            <a:off x="4624733" y="2628900"/>
            <a:ext cx="1535408" cy="1630978"/>
            <a:chOff x="2499700" y="1135950"/>
            <a:chExt cx="732402" cy="777990"/>
          </a:xfrm>
        </p:grpSpPr>
        <p:grpSp>
          <p:nvGrpSpPr>
            <p:cNvPr id="1123" name="Google Shape;8355;p74">
              <a:extLst>
                <a:ext uri="{FF2B5EF4-FFF2-40B4-BE49-F238E27FC236}">
                  <a16:creationId xmlns:a16="http://schemas.microsoft.com/office/drawing/2014/main" id="{2CF57343-C486-BBA7-172C-307CEAB6D494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1130" name="Google Shape;8356;p74">
                <a:extLst>
                  <a:ext uri="{FF2B5EF4-FFF2-40B4-BE49-F238E27FC236}">
                    <a16:creationId xmlns:a16="http://schemas.microsoft.com/office/drawing/2014/main" id="{7C612A54-1725-7362-F70A-0A222CFBDA3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1" name="Google Shape;8357;p74">
                <a:extLst>
                  <a:ext uri="{FF2B5EF4-FFF2-40B4-BE49-F238E27FC236}">
                    <a16:creationId xmlns:a16="http://schemas.microsoft.com/office/drawing/2014/main" id="{5B0C65AA-C6EB-8E25-C9AB-8AECEAC4CCEC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2" name="Google Shape;8358;p74">
                <a:extLst>
                  <a:ext uri="{FF2B5EF4-FFF2-40B4-BE49-F238E27FC236}">
                    <a16:creationId xmlns:a16="http://schemas.microsoft.com/office/drawing/2014/main" id="{0433C5F3-3EBB-ED43-3759-EFE8621CA363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3" name="Google Shape;8359;p74">
                <a:extLst>
                  <a:ext uri="{FF2B5EF4-FFF2-40B4-BE49-F238E27FC236}">
                    <a16:creationId xmlns:a16="http://schemas.microsoft.com/office/drawing/2014/main" id="{AFAFC490-3FBC-4375-E9A7-497558C0317A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4" name="Google Shape;8360;p74">
                <a:extLst>
                  <a:ext uri="{FF2B5EF4-FFF2-40B4-BE49-F238E27FC236}">
                    <a16:creationId xmlns:a16="http://schemas.microsoft.com/office/drawing/2014/main" id="{E04B9145-273C-16B8-317F-1422917ED608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5" name="Google Shape;8361;p74">
                <a:extLst>
                  <a:ext uri="{FF2B5EF4-FFF2-40B4-BE49-F238E27FC236}">
                    <a16:creationId xmlns:a16="http://schemas.microsoft.com/office/drawing/2014/main" id="{7648B738-C539-392B-C7B3-4191DF6A8F8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6" name="Google Shape;8362;p74">
                <a:extLst>
                  <a:ext uri="{FF2B5EF4-FFF2-40B4-BE49-F238E27FC236}">
                    <a16:creationId xmlns:a16="http://schemas.microsoft.com/office/drawing/2014/main" id="{3307EFDA-2713-1825-4BE1-AA769FA9E6C3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7" name="Google Shape;8363;p74">
                <a:extLst>
                  <a:ext uri="{FF2B5EF4-FFF2-40B4-BE49-F238E27FC236}">
                    <a16:creationId xmlns:a16="http://schemas.microsoft.com/office/drawing/2014/main" id="{0B908BD9-B69F-C57D-95CB-4A0EAC0F14D0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8" name="Google Shape;8364;p74">
                <a:extLst>
                  <a:ext uri="{FF2B5EF4-FFF2-40B4-BE49-F238E27FC236}">
                    <a16:creationId xmlns:a16="http://schemas.microsoft.com/office/drawing/2014/main" id="{F645A604-20FE-5310-3CF1-C7509C45471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9" name="Google Shape;8365;p74">
                <a:extLst>
                  <a:ext uri="{FF2B5EF4-FFF2-40B4-BE49-F238E27FC236}">
                    <a16:creationId xmlns:a16="http://schemas.microsoft.com/office/drawing/2014/main" id="{0BD97E65-8689-C308-F9A5-BCF21341B7E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0" name="Google Shape;8366;p74">
                <a:extLst>
                  <a:ext uri="{FF2B5EF4-FFF2-40B4-BE49-F238E27FC236}">
                    <a16:creationId xmlns:a16="http://schemas.microsoft.com/office/drawing/2014/main" id="{603DC20F-8B5B-0791-C09D-5139BBFF4CB6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1" name="Google Shape;8367;p74">
                <a:extLst>
                  <a:ext uri="{FF2B5EF4-FFF2-40B4-BE49-F238E27FC236}">
                    <a16:creationId xmlns:a16="http://schemas.microsoft.com/office/drawing/2014/main" id="{68B6522A-1B18-3F56-1598-EA1FBE4F2458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2" name="Google Shape;8368;p74">
                <a:extLst>
                  <a:ext uri="{FF2B5EF4-FFF2-40B4-BE49-F238E27FC236}">
                    <a16:creationId xmlns:a16="http://schemas.microsoft.com/office/drawing/2014/main" id="{77ECE8F4-B134-B103-4FD6-3185CDC48849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3" name="Google Shape;8369;p74">
                <a:extLst>
                  <a:ext uri="{FF2B5EF4-FFF2-40B4-BE49-F238E27FC236}">
                    <a16:creationId xmlns:a16="http://schemas.microsoft.com/office/drawing/2014/main" id="{AB795CC2-C3C9-FA23-A304-4B4556485481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4" name="Google Shape;8370;p74">
                <a:extLst>
                  <a:ext uri="{FF2B5EF4-FFF2-40B4-BE49-F238E27FC236}">
                    <a16:creationId xmlns:a16="http://schemas.microsoft.com/office/drawing/2014/main" id="{467C7F06-1953-E1E1-4DE3-81251E349FD1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5" name="Google Shape;8371;p74">
                <a:extLst>
                  <a:ext uri="{FF2B5EF4-FFF2-40B4-BE49-F238E27FC236}">
                    <a16:creationId xmlns:a16="http://schemas.microsoft.com/office/drawing/2014/main" id="{9EE11E1C-31BA-BC85-D29D-E8719655DDA4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6" name="Google Shape;8372;p74">
                <a:extLst>
                  <a:ext uri="{FF2B5EF4-FFF2-40B4-BE49-F238E27FC236}">
                    <a16:creationId xmlns:a16="http://schemas.microsoft.com/office/drawing/2014/main" id="{5641F155-CF87-B98E-6688-FB2B99F16D52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7" name="Google Shape;8373;p74">
                <a:extLst>
                  <a:ext uri="{FF2B5EF4-FFF2-40B4-BE49-F238E27FC236}">
                    <a16:creationId xmlns:a16="http://schemas.microsoft.com/office/drawing/2014/main" id="{FCE3397C-6F6B-03E2-430C-F5A0BDBCC10D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8" name="Google Shape;8374;p74">
                <a:extLst>
                  <a:ext uri="{FF2B5EF4-FFF2-40B4-BE49-F238E27FC236}">
                    <a16:creationId xmlns:a16="http://schemas.microsoft.com/office/drawing/2014/main" id="{2FE21211-CD4D-6CA2-7752-329B2867775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9" name="Google Shape;8375;p74">
                <a:extLst>
                  <a:ext uri="{FF2B5EF4-FFF2-40B4-BE49-F238E27FC236}">
                    <a16:creationId xmlns:a16="http://schemas.microsoft.com/office/drawing/2014/main" id="{6E48314C-780C-DFA4-BD9D-8EDB84CE3BA2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0" name="Google Shape;8376;p74">
                <a:extLst>
                  <a:ext uri="{FF2B5EF4-FFF2-40B4-BE49-F238E27FC236}">
                    <a16:creationId xmlns:a16="http://schemas.microsoft.com/office/drawing/2014/main" id="{F0585F2C-537F-1F45-57B2-648B83D7D823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1" name="Google Shape;8377;p74">
                <a:extLst>
                  <a:ext uri="{FF2B5EF4-FFF2-40B4-BE49-F238E27FC236}">
                    <a16:creationId xmlns:a16="http://schemas.microsoft.com/office/drawing/2014/main" id="{DDAD5450-88CF-2E3E-2565-DAC2237CD6FB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2" name="Google Shape;8378;p74">
                <a:extLst>
                  <a:ext uri="{FF2B5EF4-FFF2-40B4-BE49-F238E27FC236}">
                    <a16:creationId xmlns:a16="http://schemas.microsoft.com/office/drawing/2014/main" id="{4812FE4F-635A-C596-024F-F6217B349AA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3" name="Google Shape;8379;p74">
                <a:extLst>
                  <a:ext uri="{FF2B5EF4-FFF2-40B4-BE49-F238E27FC236}">
                    <a16:creationId xmlns:a16="http://schemas.microsoft.com/office/drawing/2014/main" id="{D2FAD2A8-2F39-AE48-62D2-40BE58862991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4" name="Google Shape;8380;p74">
                <a:extLst>
                  <a:ext uri="{FF2B5EF4-FFF2-40B4-BE49-F238E27FC236}">
                    <a16:creationId xmlns:a16="http://schemas.microsoft.com/office/drawing/2014/main" id="{56D854DE-1BAD-28ED-761F-4F5EC03CBDA3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5" name="Google Shape;8381;p74">
                <a:extLst>
                  <a:ext uri="{FF2B5EF4-FFF2-40B4-BE49-F238E27FC236}">
                    <a16:creationId xmlns:a16="http://schemas.microsoft.com/office/drawing/2014/main" id="{B3861388-F2F1-D4CD-FE5F-BE6ABE51294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6" name="Google Shape;8382;p74">
                <a:extLst>
                  <a:ext uri="{FF2B5EF4-FFF2-40B4-BE49-F238E27FC236}">
                    <a16:creationId xmlns:a16="http://schemas.microsoft.com/office/drawing/2014/main" id="{F52129BF-DE13-0959-04C8-7EE22E80EA74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24" name="Google Shape;8383;p74">
              <a:extLst>
                <a:ext uri="{FF2B5EF4-FFF2-40B4-BE49-F238E27FC236}">
                  <a16:creationId xmlns:a16="http://schemas.microsoft.com/office/drawing/2014/main" id="{F81C1D4A-4D86-B88B-32D3-A2F3CC969B0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1125" name="Google Shape;8384;p74">
                <a:extLst>
                  <a:ext uri="{FF2B5EF4-FFF2-40B4-BE49-F238E27FC236}">
                    <a16:creationId xmlns:a16="http://schemas.microsoft.com/office/drawing/2014/main" id="{52707092-6643-9CA1-B60F-E381AEA483B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6" name="Google Shape;8385;p74">
                <a:extLst>
                  <a:ext uri="{FF2B5EF4-FFF2-40B4-BE49-F238E27FC236}">
                    <a16:creationId xmlns:a16="http://schemas.microsoft.com/office/drawing/2014/main" id="{9C3DCD2D-7C0E-3D60-7E0A-DCD0D6F648E1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7" name="Google Shape;8386;p74">
                <a:extLst>
                  <a:ext uri="{FF2B5EF4-FFF2-40B4-BE49-F238E27FC236}">
                    <a16:creationId xmlns:a16="http://schemas.microsoft.com/office/drawing/2014/main" id="{6D16A31B-9B99-2621-9A47-E69D0C8FCA02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8" name="Google Shape;8387;p74">
                <a:extLst>
                  <a:ext uri="{FF2B5EF4-FFF2-40B4-BE49-F238E27FC236}">
                    <a16:creationId xmlns:a16="http://schemas.microsoft.com/office/drawing/2014/main" id="{62C67DFC-DA91-D15E-B912-A8AEE29995C9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9" name="Google Shape;8388;p74">
                <a:extLst>
                  <a:ext uri="{FF2B5EF4-FFF2-40B4-BE49-F238E27FC236}">
                    <a16:creationId xmlns:a16="http://schemas.microsoft.com/office/drawing/2014/main" id="{9A9356CC-0C8C-8F9D-0E5D-F505BC85CEF7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57" name="Google Shape;8389;p74">
            <a:extLst>
              <a:ext uri="{FF2B5EF4-FFF2-40B4-BE49-F238E27FC236}">
                <a16:creationId xmlns:a16="http://schemas.microsoft.com/office/drawing/2014/main" id="{6562784F-15C7-A430-D4F2-E3FCB326050E}"/>
              </a:ext>
            </a:extLst>
          </p:cNvPr>
          <p:cNvGrpSpPr/>
          <p:nvPr/>
        </p:nvGrpSpPr>
        <p:grpSpPr>
          <a:xfrm>
            <a:off x="3316198" y="2628900"/>
            <a:ext cx="1166878" cy="1740458"/>
            <a:chOff x="1716825" y="1121550"/>
            <a:chExt cx="622800" cy="928938"/>
          </a:xfrm>
        </p:grpSpPr>
        <p:grpSp>
          <p:nvGrpSpPr>
            <p:cNvPr id="1158" name="Google Shape;8390;p74">
              <a:extLst>
                <a:ext uri="{FF2B5EF4-FFF2-40B4-BE49-F238E27FC236}">
                  <a16:creationId xmlns:a16="http://schemas.microsoft.com/office/drawing/2014/main" id="{A01DB7CD-E1AB-77B4-4BEC-254E1F2ECC47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1169" name="Google Shape;8391;p74">
                <a:extLst>
                  <a:ext uri="{FF2B5EF4-FFF2-40B4-BE49-F238E27FC236}">
                    <a16:creationId xmlns:a16="http://schemas.microsoft.com/office/drawing/2014/main" id="{C646A125-3655-91AD-571F-19EBA9EB32E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70" name="Google Shape;8392;p74">
                <a:extLst>
                  <a:ext uri="{FF2B5EF4-FFF2-40B4-BE49-F238E27FC236}">
                    <a16:creationId xmlns:a16="http://schemas.microsoft.com/office/drawing/2014/main" id="{5231FE42-95CF-DFD7-B4A8-53489CF1FBE6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59" name="Google Shape;8393;p74">
              <a:extLst>
                <a:ext uri="{FF2B5EF4-FFF2-40B4-BE49-F238E27FC236}">
                  <a16:creationId xmlns:a16="http://schemas.microsoft.com/office/drawing/2014/main" id="{5DB1A328-27E5-74AE-8F13-596CD59E4C3F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1167" name="Google Shape;8394;p74">
                <a:extLst>
                  <a:ext uri="{FF2B5EF4-FFF2-40B4-BE49-F238E27FC236}">
                    <a16:creationId xmlns:a16="http://schemas.microsoft.com/office/drawing/2014/main" id="{F1C7EF12-0C88-2388-68A7-2D55924081C5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8" name="Google Shape;8395;p74">
                <a:extLst>
                  <a:ext uri="{FF2B5EF4-FFF2-40B4-BE49-F238E27FC236}">
                    <a16:creationId xmlns:a16="http://schemas.microsoft.com/office/drawing/2014/main" id="{967A3B54-1678-3815-0510-6EACF4C20E8F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0" name="Google Shape;8396;p74">
              <a:extLst>
                <a:ext uri="{FF2B5EF4-FFF2-40B4-BE49-F238E27FC236}">
                  <a16:creationId xmlns:a16="http://schemas.microsoft.com/office/drawing/2014/main" id="{CD32D187-13E2-59F3-5AA7-1013A186ED4C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1165" name="Google Shape;8397;p74">
                <a:extLst>
                  <a:ext uri="{FF2B5EF4-FFF2-40B4-BE49-F238E27FC236}">
                    <a16:creationId xmlns:a16="http://schemas.microsoft.com/office/drawing/2014/main" id="{8232735F-3538-3DF2-F21C-83246BFE6BC6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6" name="Google Shape;8398;p74">
                <a:extLst>
                  <a:ext uri="{FF2B5EF4-FFF2-40B4-BE49-F238E27FC236}">
                    <a16:creationId xmlns:a16="http://schemas.microsoft.com/office/drawing/2014/main" id="{73177D75-21A8-F4E4-276F-654B81D4F882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1" name="Google Shape;8399;p74">
              <a:extLst>
                <a:ext uri="{FF2B5EF4-FFF2-40B4-BE49-F238E27FC236}">
                  <a16:creationId xmlns:a16="http://schemas.microsoft.com/office/drawing/2014/main" id="{DD632FC7-CC29-6400-27BA-61435C14734C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1163" name="Google Shape;8400;p74">
                <a:extLst>
                  <a:ext uri="{FF2B5EF4-FFF2-40B4-BE49-F238E27FC236}">
                    <a16:creationId xmlns:a16="http://schemas.microsoft.com/office/drawing/2014/main" id="{106B5A4B-B2C9-B605-39FF-59162BD3FF2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4" name="Google Shape;8401;p74">
                <a:extLst>
                  <a:ext uri="{FF2B5EF4-FFF2-40B4-BE49-F238E27FC236}">
                    <a16:creationId xmlns:a16="http://schemas.microsoft.com/office/drawing/2014/main" id="{C155BA56-79E8-077C-C9DB-A0A762BCB46D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162" name="Google Shape;8402;p74">
              <a:extLst>
                <a:ext uri="{FF2B5EF4-FFF2-40B4-BE49-F238E27FC236}">
                  <a16:creationId xmlns:a16="http://schemas.microsoft.com/office/drawing/2014/main" id="{9D62ACDA-950E-D704-253B-D136E00F8FC7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1" name="Google Shape;8403;p74">
            <a:extLst>
              <a:ext uri="{FF2B5EF4-FFF2-40B4-BE49-F238E27FC236}">
                <a16:creationId xmlns:a16="http://schemas.microsoft.com/office/drawing/2014/main" id="{7D4886C2-4FF1-338E-67AC-578CD0007357}"/>
              </a:ext>
            </a:extLst>
          </p:cNvPr>
          <p:cNvGrpSpPr/>
          <p:nvPr/>
        </p:nvGrpSpPr>
        <p:grpSpPr>
          <a:xfrm>
            <a:off x="3155843" y="4401543"/>
            <a:ext cx="1478144" cy="1428304"/>
            <a:chOff x="4334725" y="1355875"/>
            <a:chExt cx="3106650" cy="3001900"/>
          </a:xfrm>
        </p:grpSpPr>
        <p:grpSp>
          <p:nvGrpSpPr>
            <p:cNvPr id="1172" name="Google Shape;8404;p74">
              <a:extLst>
                <a:ext uri="{FF2B5EF4-FFF2-40B4-BE49-F238E27FC236}">
                  <a16:creationId xmlns:a16="http://schemas.microsoft.com/office/drawing/2014/main" id="{77306F10-5263-A7C2-E645-89DA2D01D57E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1177" name="Google Shape;8405;p74">
                <a:extLst>
                  <a:ext uri="{FF2B5EF4-FFF2-40B4-BE49-F238E27FC236}">
                    <a16:creationId xmlns:a16="http://schemas.microsoft.com/office/drawing/2014/main" id="{701FB9EB-8343-76B9-F3DE-B9970A80ED0A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8" name="Google Shape;8406;p74">
                <a:extLst>
                  <a:ext uri="{FF2B5EF4-FFF2-40B4-BE49-F238E27FC236}">
                    <a16:creationId xmlns:a16="http://schemas.microsoft.com/office/drawing/2014/main" id="{C27FBE07-7A1F-D1E1-FF7B-A5FC7813F030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9" name="Google Shape;8407;p74">
                <a:extLst>
                  <a:ext uri="{FF2B5EF4-FFF2-40B4-BE49-F238E27FC236}">
                    <a16:creationId xmlns:a16="http://schemas.microsoft.com/office/drawing/2014/main" id="{46BDEA92-E367-3350-12B8-B71D482CC75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3" name="Google Shape;8408;p74">
              <a:extLst>
                <a:ext uri="{FF2B5EF4-FFF2-40B4-BE49-F238E27FC236}">
                  <a16:creationId xmlns:a16="http://schemas.microsoft.com/office/drawing/2014/main" id="{F3C9534D-DEB0-0251-69DD-24B744BC8D7F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1174" name="Google Shape;8409;p74">
                <a:extLst>
                  <a:ext uri="{FF2B5EF4-FFF2-40B4-BE49-F238E27FC236}">
                    <a16:creationId xmlns:a16="http://schemas.microsoft.com/office/drawing/2014/main" id="{A8490994-C4C3-80EC-6B52-AF63B058047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5" name="Google Shape;8410;p74">
                <a:extLst>
                  <a:ext uri="{FF2B5EF4-FFF2-40B4-BE49-F238E27FC236}">
                    <a16:creationId xmlns:a16="http://schemas.microsoft.com/office/drawing/2014/main" id="{3DE1D08E-CAA6-192D-D315-1C323A8188B3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6" name="Google Shape;8411;p74">
                <a:extLst>
                  <a:ext uri="{FF2B5EF4-FFF2-40B4-BE49-F238E27FC236}">
                    <a16:creationId xmlns:a16="http://schemas.microsoft.com/office/drawing/2014/main" id="{F29AFC88-7A7E-9FB0-3E6B-AB48FBBEF32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80" name="Google Shape;8412;p74">
            <a:extLst>
              <a:ext uri="{FF2B5EF4-FFF2-40B4-BE49-F238E27FC236}">
                <a16:creationId xmlns:a16="http://schemas.microsoft.com/office/drawing/2014/main" id="{8DB6FCCD-462E-E087-EBAB-360B38F8E2D5}"/>
              </a:ext>
            </a:extLst>
          </p:cNvPr>
          <p:cNvGrpSpPr/>
          <p:nvPr/>
        </p:nvGrpSpPr>
        <p:grpSpPr>
          <a:xfrm>
            <a:off x="15389741" y="7663086"/>
            <a:ext cx="624148" cy="1368346"/>
            <a:chOff x="7645573" y="3754300"/>
            <a:chExt cx="293855" cy="644170"/>
          </a:xfrm>
        </p:grpSpPr>
        <p:sp>
          <p:nvSpPr>
            <p:cNvPr id="1181" name="Google Shape;8413;p74">
              <a:extLst>
                <a:ext uri="{FF2B5EF4-FFF2-40B4-BE49-F238E27FC236}">
                  <a16:creationId xmlns:a16="http://schemas.microsoft.com/office/drawing/2014/main" id="{CE6A0C8F-9369-9183-3293-AFA0396040FC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2" name="Google Shape;8414;p74">
              <a:extLst>
                <a:ext uri="{FF2B5EF4-FFF2-40B4-BE49-F238E27FC236}">
                  <a16:creationId xmlns:a16="http://schemas.microsoft.com/office/drawing/2014/main" id="{2871065E-6005-F796-7C51-4617BCC5B802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3" name="Google Shape;8415;p74">
            <a:extLst>
              <a:ext uri="{FF2B5EF4-FFF2-40B4-BE49-F238E27FC236}">
                <a16:creationId xmlns:a16="http://schemas.microsoft.com/office/drawing/2014/main" id="{69B0DFBB-23EE-1238-9784-8A6D1FD86ACB}"/>
              </a:ext>
            </a:extLst>
          </p:cNvPr>
          <p:cNvGrpSpPr/>
          <p:nvPr/>
        </p:nvGrpSpPr>
        <p:grpSpPr>
          <a:xfrm>
            <a:off x="11233718" y="2628900"/>
            <a:ext cx="1418022" cy="1478718"/>
            <a:chOff x="5830645" y="1256617"/>
            <a:chExt cx="530340" cy="553040"/>
          </a:xfrm>
        </p:grpSpPr>
        <p:grpSp>
          <p:nvGrpSpPr>
            <p:cNvPr id="1184" name="Google Shape;8416;p74">
              <a:extLst>
                <a:ext uri="{FF2B5EF4-FFF2-40B4-BE49-F238E27FC236}">
                  <a16:creationId xmlns:a16="http://schemas.microsoft.com/office/drawing/2014/main" id="{B455F983-141E-A650-5710-6A7F661A8E6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1195" name="Google Shape;8417;p74">
                <a:extLst>
                  <a:ext uri="{FF2B5EF4-FFF2-40B4-BE49-F238E27FC236}">
                    <a16:creationId xmlns:a16="http://schemas.microsoft.com/office/drawing/2014/main" id="{A47ED186-B4A9-7F83-F919-462126A3F92E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6" name="Google Shape;8418;p74">
                <a:extLst>
                  <a:ext uri="{FF2B5EF4-FFF2-40B4-BE49-F238E27FC236}">
                    <a16:creationId xmlns:a16="http://schemas.microsoft.com/office/drawing/2014/main" id="{56975DF7-AC96-88DD-E15E-A80DF0328C8A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5" name="Google Shape;8419;p74">
              <a:extLst>
                <a:ext uri="{FF2B5EF4-FFF2-40B4-BE49-F238E27FC236}">
                  <a16:creationId xmlns:a16="http://schemas.microsoft.com/office/drawing/2014/main" id="{DF11C573-B32C-F0A6-AF51-44A086C35D32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1193" name="Google Shape;8420;p74">
                <a:extLst>
                  <a:ext uri="{FF2B5EF4-FFF2-40B4-BE49-F238E27FC236}">
                    <a16:creationId xmlns:a16="http://schemas.microsoft.com/office/drawing/2014/main" id="{64CCB99D-D667-AF1F-6E55-D428CD8BEA6A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4" name="Google Shape;8421;p74">
                <a:extLst>
                  <a:ext uri="{FF2B5EF4-FFF2-40B4-BE49-F238E27FC236}">
                    <a16:creationId xmlns:a16="http://schemas.microsoft.com/office/drawing/2014/main" id="{7579B12E-A539-F09A-4F5D-4BB5C8596394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6" name="Google Shape;8422;p74">
              <a:extLst>
                <a:ext uri="{FF2B5EF4-FFF2-40B4-BE49-F238E27FC236}">
                  <a16:creationId xmlns:a16="http://schemas.microsoft.com/office/drawing/2014/main" id="{8857402A-CCA0-31FC-52FC-B7CBD2CB5C9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1191" name="Google Shape;8423;p74">
                <a:extLst>
                  <a:ext uri="{FF2B5EF4-FFF2-40B4-BE49-F238E27FC236}">
                    <a16:creationId xmlns:a16="http://schemas.microsoft.com/office/drawing/2014/main" id="{0E6B9E57-FCBD-0958-12BD-7C8EEB6A3844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2" name="Google Shape;8424;p74">
                <a:extLst>
                  <a:ext uri="{FF2B5EF4-FFF2-40B4-BE49-F238E27FC236}">
                    <a16:creationId xmlns:a16="http://schemas.microsoft.com/office/drawing/2014/main" id="{9B59207A-BAC5-64F5-A3FF-7E7CF51FE86D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7" name="Google Shape;8425;p74">
              <a:extLst>
                <a:ext uri="{FF2B5EF4-FFF2-40B4-BE49-F238E27FC236}">
                  <a16:creationId xmlns:a16="http://schemas.microsoft.com/office/drawing/2014/main" id="{A3D4B6C1-C884-85F5-B2D4-67C209BD33C1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1189" name="Google Shape;8426;p74">
                <a:extLst>
                  <a:ext uri="{FF2B5EF4-FFF2-40B4-BE49-F238E27FC236}">
                    <a16:creationId xmlns:a16="http://schemas.microsoft.com/office/drawing/2014/main" id="{3BBD860B-B4D5-60C1-FAFE-56804C157B0D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0" name="Google Shape;8427;p74">
                <a:extLst>
                  <a:ext uri="{FF2B5EF4-FFF2-40B4-BE49-F238E27FC236}">
                    <a16:creationId xmlns:a16="http://schemas.microsoft.com/office/drawing/2014/main" id="{DE93F6AF-6451-0189-F4DD-4BD797D36C09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188" name="Google Shape;8428;p74">
              <a:extLst>
                <a:ext uri="{FF2B5EF4-FFF2-40B4-BE49-F238E27FC236}">
                  <a16:creationId xmlns:a16="http://schemas.microsoft.com/office/drawing/2014/main" id="{981C681B-D3AA-038B-168A-38836E123F8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7" name="Google Shape;8429;p74">
            <a:extLst>
              <a:ext uri="{FF2B5EF4-FFF2-40B4-BE49-F238E27FC236}">
                <a16:creationId xmlns:a16="http://schemas.microsoft.com/office/drawing/2014/main" id="{56661620-B5E7-2B87-29D9-1A362F8A8CE6}"/>
              </a:ext>
            </a:extLst>
          </p:cNvPr>
          <p:cNvGrpSpPr/>
          <p:nvPr/>
        </p:nvGrpSpPr>
        <p:grpSpPr>
          <a:xfrm>
            <a:off x="1436708" y="6101131"/>
            <a:ext cx="2905910" cy="1242720"/>
            <a:chOff x="732422" y="2990152"/>
            <a:chExt cx="1337773" cy="572102"/>
          </a:xfrm>
        </p:grpSpPr>
        <p:sp>
          <p:nvSpPr>
            <p:cNvPr id="1198" name="Google Shape;8430;p74">
              <a:extLst>
                <a:ext uri="{FF2B5EF4-FFF2-40B4-BE49-F238E27FC236}">
                  <a16:creationId xmlns:a16="http://schemas.microsoft.com/office/drawing/2014/main" id="{BC4F90D2-8E12-7099-866E-C33953347E14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9" name="Google Shape;8431;p74">
              <a:extLst>
                <a:ext uri="{FF2B5EF4-FFF2-40B4-BE49-F238E27FC236}">
                  <a16:creationId xmlns:a16="http://schemas.microsoft.com/office/drawing/2014/main" id="{550E3DFB-1083-9E30-4BEF-EAE8587E774A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0" name="Google Shape;8432;p74">
              <a:extLst>
                <a:ext uri="{FF2B5EF4-FFF2-40B4-BE49-F238E27FC236}">
                  <a16:creationId xmlns:a16="http://schemas.microsoft.com/office/drawing/2014/main" id="{3418DF2E-1495-00CF-8A15-35E9CEAE19F4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1" name="Google Shape;8433;p74">
              <a:extLst>
                <a:ext uri="{FF2B5EF4-FFF2-40B4-BE49-F238E27FC236}">
                  <a16:creationId xmlns:a16="http://schemas.microsoft.com/office/drawing/2014/main" id="{24774423-8B86-5DAA-503D-ED9FEDD96B58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2" name="Google Shape;8434;p74">
              <a:extLst>
                <a:ext uri="{FF2B5EF4-FFF2-40B4-BE49-F238E27FC236}">
                  <a16:creationId xmlns:a16="http://schemas.microsoft.com/office/drawing/2014/main" id="{B6B9567B-B4A0-A0CA-035B-91A71C1FF0CB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3" name="Google Shape;8435;p74">
              <a:extLst>
                <a:ext uri="{FF2B5EF4-FFF2-40B4-BE49-F238E27FC236}">
                  <a16:creationId xmlns:a16="http://schemas.microsoft.com/office/drawing/2014/main" id="{ED8E5CAC-3041-E78F-F53B-10E9A4B296E2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204" name="Google Shape;1529;p70">
            <a:extLst>
              <a:ext uri="{FF2B5EF4-FFF2-40B4-BE49-F238E27FC236}">
                <a16:creationId xmlns:a16="http://schemas.microsoft.com/office/drawing/2014/main" id="{C90500A1-2188-1C17-DD5C-D15F430C5943}"/>
              </a:ext>
            </a:extLst>
          </p:cNvPr>
          <p:cNvSpPr txBox="1">
            <a:spLocks/>
          </p:cNvSpPr>
          <p:nvPr/>
        </p:nvSpPr>
        <p:spPr>
          <a:xfrm>
            <a:off x="1729444" y="60774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8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50548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76" name="Google Shape;8440;p75">
            <a:extLst>
              <a:ext uri="{FF2B5EF4-FFF2-40B4-BE49-F238E27FC236}">
                <a16:creationId xmlns:a16="http://schemas.microsoft.com/office/drawing/2014/main" id="{885BBAF8-F9FF-C2F5-7FFD-E50334997ADF}"/>
              </a:ext>
            </a:extLst>
          </p:cNvPr>
          <p:cNvGrpSpPr/>
          <p:nvPr/>
        </p:nvGrpSpPr>
        <p:grpSpPr>
          <a:xfrm>
            <a:off x="1524026" y="2836800"/>
            <a:ext cx="3272234" cy="3052288"/>
            <a:chOff x="729238" y="1179665"/>
            <a:chExt cx="1636117" cy="1526144"/>
          </a:xfrm>
        </p:grpSpPr>
        <p:grpSp>
          <p:nvGrpSpPr>
            <p:cNvPr id="377" name="Google Shape;8441;p75">
              <a:extLst>
                <a:ext uri="{FF2B5EF4-FFF2-40B4-BE49-F238E27FC236}">
                  <a16:creationId xmlns:a16="http://schemas.microsoft.com/office/drawing/2014/main" id="{D4421126-F239-8ADD-6F5C-533C1333AE3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477" name="Google Shape;8442;p75">
                <a:extLst>
                  <a:ext uri="{FF2B5EF4-FFF2-40B4-BE49-F238E27FC236}">
                    <a16:creationId xmlns:a16="http://schemas.microsoft.com/office/drawing/2014/main" id="{CE38B5FF-A6BC-2A90-C0B7-92FDF23AAB78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8" name="Google Shape;8443;p75">
                <a:extLst>
                  <a:ext uri="{FF2B5EF4-FFF2-40B4-BE49-F238E27FC236}">
                    <a16:creationId xmlns:a16="http://schemas.microsoft.com/office/drawing/2014/main" id="{29B9CF96-9F99-8264-AD92-F062D90F85A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9" name="Google Shape;8444;p75">
                <a:extLst>
                  <a:ext uri="{FF2B5EF4-FFF2-40B4-BE49-F238E27FC236}">
                    <a16:creationId xmlns:a16="http://schemas.microsoft.com/office/drawing/2014/main" id="{054FC303-4C83-1B45-A320-845FDA6410A6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0" name="Google Shape;8445;p75">
                <a:extLst>
                  <a:ext uri="{FF2B5EF4-FFF2-40B4-BE49-F238E27FC236}">
                    <a16:creationId xmlns:a16="http://schemas.microsoft.com/office/drawing/2014/main" id="{9DC466A7-DD84-CA3A-BFA6-CD3D834FD87A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1" name="Google Shape;8446;p75">
                <a:extLst>
                  <a:ext uri="{FF2B5EF4-FFF2-40B4-BE49-F238E27FC236}">
                    <a16:creationId xmlns:a16="http://schemas.microsoft.com/office/drawing/2014/main" id="{9A81877B-F86F-A364-81BF-EEBF774FDEA9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2" name="Google Shape;8447;p75">
                <a:extLst>
                  <a:ext uri="{FF2B5EF4-FFF2-40B4-BE49-F238E27FC236}">
                    <a16:creationId xmlns:a16="http://schemas.microsoft.com/office/drawing/2014/main" id="{2A8DB342-3CEC-1D37-E67C-9034D4A5170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3" name="Google Shape;8448;p75">
                <a:extLst>
                  <a:ext uri="{FF2B5EF4-FFF2-40B4-BE49-F238E27FC236}">
                    <a16:creationId xmlns:a16="http://schemas.microsoft.com/office/drawing/2014/main" id="{3A07CC00-73C8-1C7B-BF2A-16BE6515D790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4" name="Google Shape;8449;p75">
                <a:extLst>
                  <a:ext uri="{FF2B5EF4-FFF2-40B4-BE49-F238E27FC236}">
                    <a16:creationId xmlns:a16="http://schemas.microsoft.com/office/drawing/2014/main" id="{D1BC4146-E998-33B8-C372-860765C77C25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5" name="Google Shape;8450;p75">
                <a:extLst>
                  <a:ext uri="{FF2B5EF4-FFF2-40B4-BE49-F238E27FC236}">
                    <a16:creationId xmlns:a16="http://schemas.microsoft.com/office/drawing/2014/main" id="{0D5B1C66-8067-84C3-50E2-8CCD7ABCC16D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6" name="Google Shape;8451;p75">
                <a:extLst>
                  <a:ext uri="{FF2B5EF4-FFF2-40B4-BE49-F238E27FC236}">
                    <a16:creationId xmlns:a16="http://schemas.microsoft.com/office/drawing/2014/main" id="{BB100523-ED01-2289-437B-9A19B8A5029D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8" name="Google Shape;8452;p75">
              <a:extLst>
                <a:ext uri="{FF2B5EF4-FFF2-40B4-BE49-F238E27FC236}">
                  <a16:creationId xmlns:a16="http://schemas.microsoft.com/office/drawing/2014/main" id="{58C4B176-A58D-8252-1CA4-73599AF09905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467" name="Google Shape;8453;p75">
                <a:extLst>
                  <a:ext uri="{FF2B5EF4-FFF2-40B4-BE49-F238E27FC236}">
                    <a16:creationId xmlns:a16="http://schemas.microsoft.com/office/drawing/2014/main" id="{E8382F9D-4AE8-510D-BB4C-DC75D666F6F9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8" name="Google Shape;8454;p75">
                <a:extLst>
                  <a:ext uri="{FF2B5EF4-FFF2-40B4-BE49-F238E27FC236}">
                    <a16:creationId xmlns:a16="http://schemas.microsoft.com/office/drawing/2014/main" id="{21A5E73F-CA9E-EED0-1618-DCB031E1D24C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9" name="Google Shape;8455;p75">
                <a:extLst>
                  <a:ext uri="{FF2B5EF4-FFF2-40B4-BE49-F238E27FC236}">
                    <a16:creationId xmlns:a16="http://schemas.microsoft.com/office/drawing/2014/main" id="{C4B956F6-162C-F922-DB61-6CD7E943FBE0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0" name="Google Shape;8456;p75">
                <a:extLst>
                  <a:ext uri="{FF2B5EF4-FFF2-40B4-BE49-F238E27FC236}">
                    <a16:creationId xmlns:a16="http://schemas.microsoft.com/office/drawing/2014/main" id="{01175F74-139C-4BEC-D12A-4D1A543916C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1" name="Google Shape;8457;p75">
                <a:extLst>
                  <a:ext uri="{FF2B5EF4-FFF2-40B4-BE49-F238E27FC236}">
                    <a16:creationId xmlns:a16="http://schemas.microsoft.com/office/drawing/2014/main" id="{E746FF6B-D629-F5BC-3413-DAAB177F9B86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2" name="Google Shape;8458;p75">
                <a:extLst>
                  <a:ext uri="{FF2B5EF4-FFF2-40B4-BE49-F238E27FC236}">
                    <a16:creationId xmlns:a16="http://schemas.microsoft.com/office/drawing/2014/main" id="{11224FC3-FF95-9943-EB77-6B13C942D55E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3" name="Google Shape;8459;p75">
                <a:extLst>
                  <a:ext uri="{FF2B5EF4-FFF2-40B4-BE49-F238E27FC236}">
                    <a16:creationId xmlns:a16="http://schemas.microsoft.com/office/drawing/2014/main" id="{40637E3C-EAE5-E074-D55C-629229ADCA5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4" name="Google Shape;8460;p75">
                <a:extLst>
                  <a:ext uri="{FF2B5EF4-FFF2-40B4-BE49-F238E27FC236}">
                    <a16:creationId xmlns:a16="http://schemas.microsoft.com/office/drawing/2014/main" id="{3991567B-8AD5-D53D-9C00-E57A197D9A6A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5" name="Google Shape;8461;p75">
                <a:extLst>
                  <a:ext uri="{FF2B5EF4-FFF2-40B4-BE49-F238E27FC236}">
                    <a16:creationId xmlns:a16="http://schemas.microsoft.com/office/drawing/2014/main" id="{989E7B62-0588-F975-8500-7E195427DA97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6" name="Google Shape;8462;p75">
                <a:extLst>
                  <a:ext uri="{FF2B5EF4-FFF2-40B4-BE49-F238E27FC236}">
                    <a16:creationId xmlns:a16="http://schemas.microsoft.com/office/drawing/2014/main" id="{7361A499-570C-B527-ED62-996B0385C06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9" name="Google Shape;8463;p75">
              <a:extLst>
                <a:ext uri="{FF2B5EF4-FFF2-40B4-BE49-F238E27FC236}">
                  <a16:creationId xmlns:a16="http://schemas.microsoft.com/office/drawing/2014/main" id="{5F7FD429-1087-0A26-63E8-AFC79713041F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457" name="Google Shape;8464;p75">
                <a:extLst>
                  <a:ext uri="{FF2B5EF4-FFF2-40B4-BE49-F238E27FC236}">
                    <a16:creationId xmlns:a16="http://schemas.microsoft.com/office/drawing/2014/main" id="{D430C817-35A1-9ABC-4A72-FD485AD0D7F6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8" name="Google Shape;8465;p75">
                <a:extLst>
                  <a:ext uri="{FF2B5EF4-FFF2-40B4-BE49-F238E27FC236}">
                    <a16:creationId xmlns:a16="http://schemas.microsoft.com/office/drawing/2014/main" id="{FC7DA997-167F-676B-7089-F9C846ECE6DE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9" name="Google Shape;8466;p75">
                <a:extLst>
                  <a:ext uri="{FF2B5EF4-FFF2-40B4-BE49-F238E27FC236}">
                    <a16:creationId xmlns:a16="http://schemas.microsoft.com/office/drawing/2014/main" id="{BD2C1ECB-0668-9FE3-BB32-1544DA77800E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0" name="Google Shape;8467;p75">
                <a:extLst>
                  <a:ext uri="{FF2B5EF4-FFF2-40B4-BE49-F238E27FC236}">
                    <a16:creationId xmlns:a16="http://schemas.microsoft.com/office/drawing/2014/main" id="{654F7336-2C93-318F-999F-1F5057652C8B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1" name="Google Shape;8468;p75">
                <a:extLst>
                  <a:ext uri="{FF2B5EF4-FFF2-40B4-BE49-F238E27FC236}">
                    <a16:creationId xmlns:a16="http://schemas.microsoft.com/office/drawing/2014/main" id="{2AEEBE04-8E2E-82BC-1C73-72106CAB2D4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2" name="Google Shape;8469;p75">
                <a:extLst>
                  <a:ext uri="{FF2B5EF4-FFF2-40B4-BE49-F238E27FC236}">
                    <a16:creationId xmlns:a16="http://schemas.microsoft.com/office/drawing/2014/main" id="{973A0821-1328-51EC-BAD6-4CF8E6804B89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3" name="Google Shape;8470;p75">
                <a:extLst>
                  <a:ext uri="{FF2B5EF4-FFF2-40B4-BE49-F238E27FC236}">
                    <a16:creationId xmlns:a16="http://schemas.microsoft.com/office/drawing/2014/main" id="{8069ABF9-7168-E332-B229-C8E74F30366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4" name="Google Shape;8471;p75">
                <a:extLst>
                  <a:ext uri="{FF2B5EF4-FFF2-40B4-BE49-F238E27FC236}">
                    <a16:creationId xmlns:a16="http://schemas.microsoft.com/office/drawing/2014/main" id="{C2109B55-4C23-2527-651F-466373A7B6F2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5" name="Google Shape;8472;p75">
                <a:extLst>
                  <a:ext uri="{FF2B5EF4-FFF2-40B4-BE49-F238E27FC236}">
                    <a16:creationId xmlns:a16="http://schemas.microsoft.com/office/drawing/2014/main" id="{D66B1DE4-37C2-1620-A0CC-3F0C25501DF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6" name="Google Shape;8473;p75">
                <a:extLst>
                  <a:ext uri="{FF2B5EF4-FFF2-40B4-BE49-F238E27FC236}">
                    <a16:creationId xmlns:a16="http://schemas.microsoft.com/office/drawing/2014/main" id="{8AE118E7-E371-EF27-04F5-EB71255E807F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0" name="Google Shape;8474;p75">
              <a:extLst>
                <a:ext uri="{FF2B5EF4-FFF2-40B4-BE49-F238E27FC236}">
                  <a16:creationId xmlns:a16="http://schemas.microsoft.com/office/drawing/2014/main" id="{F44FBDBB-390F-508B-84C0-5EEA3E64DA61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447" name="Google Shape;8475;p75">
                <a:extLst>
                  <a:ext uri="{FF2B5EF4-FFF2-40B4-BE49-F238E27FC236}">
                    <a16:creationId xmlns:a16="http://schemas.microsoft.com/office/drawing/2014/main" id="{12A743F8-FBB7-5EC2-BB1B-E086E7AFC1F1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8" name="Google Shape;8476;p75">
                <a:extLst>
                  <a:ext uri="{FF2B5EF4-FFF2-40B4-BE49-F238E27FC236}">
                    <a16:creationId xmlns:a16="http://schemas.microsoft.com/office/drawing/2014/main" id="{A383E3F8-36AA-4632-4D28-0599B51F476F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9" name="Google Shape;8477;p75">
                <a:extLst>
                  <a:ext uri="{FF2B5EF4-FFF2-40B4-BE49-F238E27FC236}">
                    <a16:creationId xmlns:a16="http://schemas.microsoft.com/office/drawing/2014/main" id="{562AD876-5383-D8EA-A012-F9EAD11E7C4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0" name="Google Shape;8478;p75">
                <a:extLst>
                  <a:ext uri="{FF2B5EF4-FFF2-40B4-BE49-F238E27FC236}">
                    <a16:creationId xmlns:a16="http://schemas.microsoft.com/office/drawing/2014/main" id="{33F41891-56BD-4DB8-B9A0-D115ECB327FE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1" name="Google Shape;8479;p75">
                <a:extLst>
                  <a:ext uri="{FF2B5EF4-FFF2-40B4-BE49-F238E27FC236}">
                    <a16:creationId xmlns:a16="http://schemas.microsoft.com/office/drawing/2014/main" id="{7291FCB2-F19A-D1CB-7490-F955650216BF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2" name="Google Shape;8480;p75">
                <a:extLst>
                  <a:ext uri="{FF2B5EF4-FFF2-40B4-BE49-F238E27FC236}">
                    <a16:creationId xmlns:a16="http://schemas.microsoft.com/office/drawing/2014/main" id="{E13FD0EF-4683-3B19-3977-99436F3A4DEF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3" name="Google Shape;8481;p75">
                <a:extLst>
                  <a:ext uri="{FF2B5EF4-FFF2-40B4-BE49-F238E27FC236}">
                    <a16:creationId xmlns:a16="http://schemas.microsoft.com/office/drawing/2014/main" id="{596DAA67-FCC5-6A53-FD20-D9A5F31F5B68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4" name="Google Shape;8482;p75">
                <a:extLst>
                  <a:ext uri="{FF2B5EF4-FFF2-40B4-BE49-F238E27FC236}">
                    <a16:creationId xmlns:a16="http://schemas.microsoft.com/office/drawing/2014/main" id="{E4189780-7FF0-2E51-14C6-610160D464B6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5" name="Google Shape;8483;p75">
                <a:extLst>
                  <a:ext uri="{FF2B5EF4-FFF2-40B4-BE49-F238E27FC236}">
                    <a16:creationId xmlns:a16="http://schemas.microsoft.com/office/drawing/2014/main" id="{F9FC1D35-68C4-9B56-EBA1-C0C3BB184144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6" name="Google Shape;8484;p75">
                <a:extLst>
                  <a:ext uri="{FF2B5EF4-FFF2-40B4-BE49-F238E27FC236}">
                    <a16:creationId xmlns:a16="http://schemas.microsoft.com/office/drawing/2014/main" id="{B35FB979-D54D-7047-A370-D66952BD0C22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1" name="Google Shape;8485;p75">
              <a:extLst>
                <a:ext uri="{FF2B5EF4-FFF2-40B4-BE49-F238E27FC236}">
                  <a16:creationId xmlns:a16="http://schemas.microsoft.com/office/drawing/2014/main" id="{9722743B-996A-76D7-3AEF-775636AE7EE4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437" name="Google Shape;8486;p75">
                <a:extLst>
                  <a:ext uri="{FF2B5EF4-FFF2-40B4-BE49-F238E27FC236}">
                    <a16:creationId xmlns:a16="http://schemas.microsoft.com/office/drawing/2014/main" id="{0B3D120A-64D1-565A-AB25-CC4B35D9F049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8" name="Google Shape;8487;p75">
                <a:extLst>
                  <a:ext uri="{FF2B5EF4-FFF2-40B4-BE49-F238E27FC236}">
                    <a16:creationId xmlns:a16="http://schemas.microsoft.com/office/drawing/2014/main" id="{F53CD808-8D79-10A0-33A5-AA685FC8B92B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9" name="Google Shape;8488;p75">
                <a:extLst>
                  <a:ext uri="{FF2B5EF4-FFF2-40B4-BE49-F238E27FC236}">
                    <a16:creationId xmlns:a16="http://schemas.microsoft.com/office/drawing/2014/main" id="{EB3603A0-2C90-65F9-7B65-B3EF2024F508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0" name="Google Shape;8489;p75">
                <a:extLst>
                  <a:ext uri="{FF2B5EF4-FFF2-40B4-BE49-F238E27FC236}">
                    <a16:creationId xmlns:a16="http://schemas.microsoft.com/office/drawing/2014/main" id="{DE70B725-B183-ADC5-FB30-4054ACF63C9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1" name="Google Shape;8490;p75">
                <a:extLst>
                  <a:ext uri="{FF2B5EF4-FFF2-40B4-BE49-F238E27FC236}">
                    <a16:creationId xmlns:a16="http://schemas.microsoft.com/office/drawing/2014/main" id="{45824A1E-9DF4-51CC-C412-8622CB263216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2" name="Google Shape;8491;p75">
                <a:extLst>
                  <a:ext uri="{FF2B5EF4-FFF2-40B4-BE49-F238E27FC236}">
                    <a16:creationId xmlns:a16="http://schemas.microsoft.com/office/drawing/2014/main" id="{4DF3B042-4FBD-B4D6-55BC-F545B9D4272D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3" name="Google Shape;8492;p75">
                <a:extLst>
                  <a:ext uri="{FF2B5EF4-FFF2-40B4-BE49-F238E27FC236}">
                    <a16:creationId xmlns:a16="http://schemas.microsoft.com/office/drawing/2014/main" id="{99146D27-C407-4227-2DBB-D0914BE67E65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4" name="Google Shape;8493;p75">
                <a:extLst>
                  <a:ext uri="{FF2B5EF4-FFF2-40B4-BE49-F238E27FC236}">
                    <a16:creationId xmlns:a16="http://schemas.microsoft.com/office/drawing/2014/main" id="{40973E95-7DAB-76AD-FCC3-C668281F6F50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5" name="Google Shape;8494;p75">
                <a:extLst>
                  <a:ext uri="{FF2B5EF4-FFF2-40B4-BE49-F238E27FC236}">
                    <a16:creationId xmlns:a16="http://schemas.microsoft.com/office/drawing/2014/main" id="{84FDC461-B830-31AF-8F55-2EDF9A559768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6" name="Google Shape;8495;p75">
                <a:extLst>
                  <a:ext uri="{FF2B5EF4-FFF2-40B4-BE49-F238E27FC236}">
                    <a16:creationId xmlns:a16="http://schemas.microsoft.com/office/drawing/2014/main" id="{65780BBF-5B5B-E966-9A7F-4A0D21AD1029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2" name="Google Shape;8496;p75">
              <a:extLst>
                <a:ext uri="{FF2B5EF4-FFF2-40B4-BE49-F238E27FC236}">
                  <a16:creationId xmlns:a16="http://schemas.microsoft.com/office/drawing/2014/main" id="{69C37F22-7FD4-9760-914E-C08CBA2989A2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427" name="Google Shape;8497;p75">
                <a:extLst>
                  <a:ext uri="{FF2B5EF4-FFF2-40B4-BE49-F238E27FC236}">
                    <a16:creationId xmlns:a16="http://schemas.microsoft.com/office/drawing/2014/main" id="{FBE7B89C-3CA8-E85C-A90A-BBAC14552058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8498;p75">
                <a:extLst>
                  <a:ext uri="{FF2B5EF4-FFF2-40B4-BE49-F238E27FC236}">
                    <a16:creationId xmlns:a16="http://schemas.microsoft.com/office/drawing/2014/main" id="{9AC1EC66-F8BE-72C2-C888-04D34E06551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8499;p75">
                <a:extLst>
                  <a:ext uri="{FF2B5EF4-FFF2-40B4-BE49-F238E27FC236}">
                    <a16:creationId xmlns:a16="http://schemas.microsoft.com/office/drawing/2014/main" id="{D416EBDA-5C94-C368-EA70-7D8DFE7DAB41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8500;p75">
                <a:extLst>
                  <a:ext uri="{FF2B5EF4-FFF2-40B4-BE49-F238E27FC236}">
                    <a16:creationId xmlns:a16="http://schemas.microsoft.com/office/drawing/2014/main" id="{0ECB4464-3BAC-02F0-BB2C-92DEE500B1B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8501;p75">
                <a:extLst>
                  <a:ext uri="{FF2B5EF4-FFF2-40B4-BE49-F238E27FC236}">
                    <a16:creationId xmlns:a16="http://schemas.microsoft.com/office/drawing/2014/main" id="{28E5A0B8-64D2-8E3A-1483-4973D32A2D78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2" name="Google Shape;8502;p75">
                <a:extLst>
                  <a:ext uri="{FF2B5EF4-FFF2-40B4-BE49-F238E27FC236}">
                    <a16:creationId xmlns:a16="http://schemas.microsoft.com/office/drawing/2014/main" id="{5D6F5303-7EF9-4CBC-2FBD-94309F27B35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3" name="Google Shape;8503;p75">
                <a:extLst>
                  <a:ext uri="{FF2B5EF4-FFF2-40B4-BE49-F238E27FC236}">
                    <a16:creationId xmlns:a16="http://schemas.microsoft.com/office/drawing/2014/main" id="{CAFF5BB0-CE49-4762-DFAB-B49EFE48605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4" name="Google Shape;8504;p75">
                <a:extLst>
                  <a:ext uri="{FF2B5EF4-FFF2-40B4-BE49-F238E27FC236}">
                    <a16:creationId xmlns:a16="http://schemas.microsoft.com/office/drawing/2014/main" id="{FE24BC64-2B11-D7F5-89B5-CF0A82877FEA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5" name="Google Shape;8505;p75">
                <a:extLst>
                  <a:ext uri="{FF2B5EF4-FFF2-40B4-BE49-F238E27FC236}">
                    <a16:creationId xmlns:a16="http://schemas.microsoft.com/office/drawing/2014/main" id="{7B438D40-8F81-4BB6-CE05-2BCE16948DFE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6" name="Google Shape;8506;p75">
                <a:extLst>
                  <a:ext uri="{FF2B5EF4-FFF2-40B4-BE49-F238E27FC236}">
                    <a16:creationId xmlns:a16="http://schemas.microsoft.com/office/drawing/2014/main" id="{3F4848BB-76CA-A08F-32A6-C5CD005FFF93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3" name="Google Shape;8507;p75">
              <a:extLst>
                <a:ext uri="{FF2B5EF4-FFF2-40B4-BE49-F238E27FC236}">
                  <a16:creationId xmlns:a16="http://schemas.microsoft.com/office/drawing/2014/main" id="{65F2DFA0-7E88-6D11-2444-912D82AE575E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17" name="Google Shape;8508;p75">
                <a:extLst>
                  <a:ext uri="{FF2B5EF4-FFF2-40B4-BE49-F238E27FC236}">
                    <a16:creationId xmlns:a16="http://schemas.microsoft.com/office/drawing/2014/main" id="{F3075C06-30C8-CD64-E2E4-3ED3115AA611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8" name="Google Shape;8509;p75">
                <a:extLst>
                  <a:ext uri="{FF2B5EF4-FFF2-40B4-BE49-F238E27FC236}">
                    <a16:creationId xmlns:a16="http://schemas.microsoft.com/office/drawing/2014/main" id="{355B1F39-25BE-9258-20C2-9691B5C074D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9" name="Google Shape;8510;p75">
                <a:extLst>
                  <a:ext uri="{FF2B5EF4-FFF2-40B4-BE49-F238E27FC236}">
                    <a16:creationId xmlns:a16="http://schemas.microsoft.com/office/drawing/2014/main" id="{79ECE081-EA6B-0AF8-782E-26C29F94085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0" name="Google Shape;8511;p75">
                <a:extLst>
                  <a:ext uri="{FF2B5EF4-FFF2-40B4-BE49-F238E27FC236}">
                    <a16:creationId xmlns:a16="http://schemas.microsoft.com/office/drawing/2014/main" id="{C3B2F89D-3321-7BCF-DB71-50F17D880EA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1" name="Google Shape;8512;p75">
                <a:extLst>
                  <a:ext uri="{FF2B5EF4-FFF2-40B4-BE49-F238E27FC236}">
                    <a16:creationId xmlns:a16="http://schemas.microsoft.com/office/drawing/2014/main" id="{822ECA34-50D0-C1E5-AC7D-A418EA569905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2" name="Google Shape;8513;p75">
                <a:extLst>
                  <a:ext uri="{FF2B5EF4-FFF2-40B4-BE49-F238E27FC236}">
                    <a16:creationId xmlns:a16="http://schemas.microsoft.com/office/drawing/2014/main" id="{36A88197-3B7C-55B4-6A40-BED8FE65B9B3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3" name="Google Shape;8514;p75">
                <a:extLst>
                  <a:ext uri="{FF2B5EF4-FFF2-40B4-BE49-F238E27FC236}">
                    <a16:creationId xmlns:a16="http://schemas.microsoft.com/office/drawing/2014/main" id="{7E6B653B-50C4-0E91-C518-0121921997E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4" name="Google Shape;8515;p75">
                <a:extLst>
                  <a:ext uri="{FF2B5EF4-FFF2-40B4-BE49-F238E27FC236}">
                    <a16:creationId xmlns:a16="http://schemas.microsoft.com/office/drawing/2014/main" id="{65A11286-5675-A6A8-FFC7-12B0EC6E1E9F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5" name="Google Shape;8516;p75">
                <a:extLst>
                  <a:ext uri="{FF2B5EF4-FFF2-40B4-BE49-F238E27FC236}">
                    <a16:creationId xmlns:a16="http://schemas.microsoft.com/office/drawing/2014/main" id="{53312FBA-4966-738E-AA68-871E1F34B8E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8517;p75">
                <a:extLst>
                  <a:ext uri="{FF2B5EF4-FFF2-40B4-BE49-F238E27FC236}">
                    <a16:creationId xmlns:a16="http://schemas.microsoft.com/office/drawing/2014/main" id="{D8FDE71E-6802-E9FE-2C8D-2BBA8A03B132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4" name="Google Shape;8518;p75">
              <a:extLst>
                <a:ext uri="{FF2B5EF4-FFF2-40B4-BE49-F238E27FC236}">
                  <a16:creationId xmlns:a16="http://schemas.microsoft.com/office/drawing/2014/main" id="{560A7C09-3E0E-5A97-E50B-05674D50001E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07" name="Google Shape;8519;p75">
                <a:extLst>
                  <a:ext uri="{FF2B5EF4-FFF2-40B4-BE49-F238E27FC236}">
                    <a16:creationId xmlns:a16="http://schemas.microsoft.com/office/drawing/2014/main" id="{71907800-8DA6-66C2-D8BD-8BAEBA0F4B0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8" name="Google Shape;8520;p75">
                <a:extLst>
                  <a:ext uri="{FF2B5EF4-FFF2-40B4-BE49-F238E27FC236}">
                    <a16:creationId xmlns:a16="http://schemas.microsoft.com/office/drawing/2014/main" id="{3D0AC705-D7F7-CA32-7992-D3E104499624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9" name="Google Shape;8521;p75">
                <a:extLst>
                  <a:ext uri="{FF2B5EF4-FFF2-40B4-BE49-F238E27FC236}">
                    <a16:creationId xmlns:a16="http://schemas.microsoft.com/office/drawing/2014/main" id="{A1F2B05E-4D41-FE8B-8B63-286E86433AD3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0" name="Google Shape;8522;p75">
                <a:extLst>
                  <a:ext uri="{FF2B5EF4-FFF2-40B4-BE49-F238E27FC236}">
                    <a16:creationId xmlns:a16="http://schemas.microsoft.com/office/drawing/2014/main" id="{65C090B7-A9FF-CE89-8332-8CD05DD1BF16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1" name="Google Shape;8523;p75">
                <a:extLst>
                  <a:ext uri="{FF2B5EF4-FFF2-40B4-BE49-F238E27FC236}">
                    <a16:creationId xmlns:a16="http://schemas.microsoft.com/office/drawing/2014/main" id="{3C8EF70B-13DE-4497-A4D1-94F599276972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2" name="Google Shape;8524;p75">
                <a:extLst>
                  <a:ext uri="{FF2B5EF4-FFF2-40B4-BE49-F238E27FC236}">
                    <a16:creationId xmlns:a16="http://schemas.microsoft.com/office/drawing/2014/main" id="{7AC1302B-0B0F-24BC-17F4-4541A0823F03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3" name="Google Shape;8525;p75">
                <a:extLst>
                  <a:ext uri="{FF2B5EF4-FFF2-40B4-BE49-F238E27FC236}">
                    <a16:creationId xmlns:a16="http://schemas.microsoft.com/office/drawing/2014/main" id="{13DBFC38-EB10-5A3D-349A-1F6E285BB706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4" name="Google Shape;8526;p75">
                <a:extLst>
                  <a:ext uri="{FF2B5EF4-FFF2-40B4-BE49-F238E27FC236}">
                    <a16:creationId xmlns:a16="http://schemas.microsoft.com/office/drawing/2014/main" id="{F2C42DB9-E3B7-534F-66D0-957E25DF89B4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5" name="Google Shape;8527;p75">
                <a:extLst>
                  <a:ext uri="{FF2B5EF4-FFF2-40B4-BE49-F238E27FC236}">
                    <a16:creationId xmlns:a16="http://schemas.microsoft.com/office/drawing/2014/main" id="{3D934486-E5FD-4E8E-6D24-345806D03905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6" name="Google Shape;8528;p75">
                <a:extLst>
                  <a:ext uri="{FF2B5EF4-FFF2-40B4-BE49-F238E27FC236}">
                    <a16:creationId xmlns:a16="http://schemas.microsoft.com/office/drawing/2014/main" id="{B00D7E1F-F4F4-1E70-AE12-991DCDBB08A2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529;p75">
              <a:extLst>
                <a:ext uri="{FF2B5EF4-FFF2-40B4-BE49-F238E27FC236}">
                  <a16:creationId xmlns:a16="http://schemas.microsoft.com/office/drawing/2014/main" id="{F0FE160F-869F-94B6-AD20-FFEB068D8429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97" name="Google Shape;8530;p75">
                <a:extLst>
                  <a:ext uri="{FF2B5EF4-FFF2-40B4-BE49-F238E27FC236}">
                    <a16:creationId xmlns:a16="http://schemas.microsoft.com/office/drawing/2014/main" id="{F833E230-CD18-7E76-659F-104E01366234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8531;p75">
                <a:extLst>
                  <a:ext uri="{FF2B5EF4-FFF2-40B4-BE49-F238E27FC236}">
                    <a16:creationId xmlns:a16="http://schemas.microsoft.com/office/drawing/2014/main" id="{413FE2CA-F376-3F83-482C-9A9866F9D41F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9" name="Google Shape;8532;p75">
                <a:extLst>
                  <a:ext uri="{FF2B5EF4-FFF2-40B4-BE49-F238E27FC236}">
                    <a16:creationId xmlns:a16="http://schemas.microsoft.com/office/drawing/2014/main" id="{F889EB3E-6EAB-342E-FBB1-D81852D34E5E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0" name="Google Shape;8533;p75">
                <a:extLst>
                  <a:ext uri="{FF2B5EF4-FFF2-40B4-BE49-F238E27FC236}">
                    <a16:creationId xmlns:a16="http://schemas.microsoft.com/office/drawing/2014/main" id="{8F3A209F-722A-3202-D7F6-43C020304FA0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1" name="Google Shape;8534;p75">
                <a:extLst>
                  <a:ext uri="{FF2B5EF4-FFF2-40B4-BE49-F238E27FC236}">
                    <a16:creationId xmlns:a16="http://schemas.microsoft.com/office/drawing/2014/main" id="{0CAF21BB-AABF-7AAA-E142-7C673452FA44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2" name="Google Shape;8535;p75">
                <a:extLst>
                  <a:ext uri="{FF2B5EF4-FFF2-40B4-BE49-F238E27FC236}">
                    <a16:creationId xmlns:a16="http://schemas.microsoft.com/office/drawing/2014/main" id="{728FE4DD-E3B3-D30F-D513-4243A2FF41C6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3" name="Google Shape;8536;p75">
                <a:extLst>
                  <a:ext uri="{FF2B5EF4-FFF2-40B4-BE49-F238E27FC236}">
                    <a16:creationId xmlns:a16="http://schemas.microsoft.com/office/drawing/2014/main" id="{B5FBD72A-2BC6-45E6-EC67-C06C0106F494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4" name="Google Shape;8537;p75">
                <a:extLst>
                  <a:ext uri="{FF2B5EF4-FFF2-40B4-BE49-F238E27FC236}">
                    <a16:creationId xmlns:a16="http://schemas.microsoft.com/office/drawing/2014/main" id="{41B4B8CE-26ED-0401-FEE3-05CFD427701D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5" name="Google Shape;8538;p75">
                <a:extLst>
                  <a:ext uri="{FF2B5EF4-FFF2-40B4-BE49-F238E27FC236}">
                    <a16:creationId xmlns:a16="http://schemas.microsoft.com/office/drawing/2014/main" id="{7D2AE311-43B6-C455-3D95-7865FFC1B81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6" name="Google Shape;8539;p75">
                <a:extLst>
                  <a:ext uri="{FF2B5EF4-FFF2-40B4-BE49-F238E27FC236}">
                    <a16:creationId xmlns:a16="http://schemas.microsoft.com/office/drawing/2014/main" id="{1D20013A-7894-5477-E66F-94B5397C71A5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540;p75">
              <a:extLst>
                <a:ext uri="{FF2B5EF4-FFF2-40B4-BE49-F238E27FC236}">
                  <a16:creationId xmlns:a16="http://schemas.microsoft.com/office/drawing/2014/main" id="{4ED43239-12A7-B419-8AD6-434B7F907C5A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387" name="Google Shape;8541;p75">
                <a:extLst>
                  <a:ext uri="{FF2B5EF4-FFF2-40B4-BE49-F238E27FC236}">
                    <a16:creationId xmlns:a16="http://schemas.microsoft.com/office/drawing/2014/main" id="{019657B7-F5E7-0704-9F7D-A51973A20351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542;p75">
                <a:extLst>
                  <a:ext uri="{FF2B5EF4-FFF2-40B4-BE49-F238E27FC236}">
                    <a16:creationId xmlns:a16="http://schemas.microsoft.com/office/drawing/2014/main" id="{71B3D2C5-A1CA-924A-20FA-80A0214E075B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543;p75">
                <a:extLst>
                  <a:ext uri="{FF2B5EF4-FFF2-40B4-BE49-F238E27FC236}">
                    <a16:creationId xmlns:a16="http://schemas.microsoft.com/office/drawing/2014/main" id="{7084848F-0173-A4AE-A9FC-F300E04CC462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544;p75">
                <a:extLst>
                  <a:ext uri="{FF2B5EF4-FFF2-40B4-BE49-F238E27FC236}">
                    <a16:creationId xmlns:a16="http://schemas.microsoft.com/office/drawing/2014/main" id="{F6035F75-2180-DBC8-790A-3BE431160AD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545;p75">
                <a:extLst>
                  <a:ext uri="{FF2B5EF4-FFF2-40B4-BE49-F238E27FC236}">
                    <a16:creationId xmlns:a16="http://schemas.microsoft.com/office/drawing/2014/main" id="{E3A258AA-FC1C-397A-BE8A-55055A569023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546;p75">
                <a:extLst>
                  <a:ext uri="{FF2B5EF4-FFF2-40B4-BE49-F238E27FC236}">
                    <a16:creationId xmlns:a16="http://schemas.microsoft.com/office/drawing/2014/main" id="{B4B02681-C168-83DF-1EE4-D7237AB5F844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547;p75">
                <a:extLst>
                  <a:ext uri="{FF2B5EF4-FFF2-40B4-BE49-F238E27FC236}">
                    <a16:creationId xmlns:a16="http://schemas.microsoft.com/office/drawing/2014/main" id="{D5014B66-751B-8E49-C005-870AB523D896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548;p75">
                <a:extLst>
                  <a:ext uri="{FF2B5EF4-FFF2-40B4-BE49-F238E27FC236}">
                    <a16:creationId xmlns:a16="http://schemas.microsoft.com/office/drawing/2014/main" id="{7212F8F0-B552-3312-8249-E94CB1E7C8F1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549;p75">
                <a:extLst>
                  <a:ext uri="{FF2B5EF4-FFF2-40B4-BE49-F238E27FC236}">
                    <a16:creationId xmlns:a16="http://schemas.microsoft.com/office/drawing/2014/main" id="{E5BBFEE6-9CDB-6862-3B00-6E47722C4A32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550;p75">
                <a:extLst>
                  <a:ext uri="{FF2B5EF4-FFF2-40B4-BE49-F238E27FC236}">
                    <a16:creationId xmlns:a16="http://schemas.microsoft.com/office/drawing/2014/main" id="{A922DE69-2D06-FFC8-32CF-C70FBE2B5E18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87" name="Google Shape;8551;p75">
            <a:extLst>
              <a:ext uri="{FF2B5EF4-FFF2-40B4-BE49-F238E27FC236}">
                <a16:creationId xmlns:a16="http://schemas.microsoft.com/office/drawing/2014/main" id="{FB2B0B70-4ABF-94A6-5BA4-BF849782BF01}"/>
              </a:ext>
            </a:extLst>
          </p:cNvPr>
          <p:cNvGrpSpPr/>
          <p:nvPr/>
        </p:nvGrpSpPr>
        <p:grpSpPr>
          <a:xfrm>
            <a:off x="5313357" y="2875079"/>
            <a:ext cx="2728496" cy="2204266"/>
            <a:chOff x="2623904" y="1198803"/>
            <a:chExt cx="1364248" cy="1102133"/>
          </a:xfrm>
        </p:grpSpPr>
        <p:grpSp>
          <p:nvGrpSpPr>
            <p:cNvPr id="488" name="Google Shape;8552;p75">
              <a:extLst>
                <a:ext uri="{FF2B5EF4-FFF2-40B4-BE49-F238E27FC236}">
                  <a16:creationId xmlns:a16="http://schemas.microsoft.com/office/drawing/2014/main" id="{A0F0C8BD-3B7C-47DA-F2A5-FF8BD453D753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507" name="Google Shape;8553;p75">
                <a:extLst>
                  <a:ext uri="{FF2B5EF4-FFF2-40B4-BE49-F238E27FC236}">
                    <a16:creationId xmlns:a16="http://schemas.microsoft.com/office/drawing/2014/main" id="{5998F8F0-10B4-552D-FB53-FACEA283A7C8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8" name="Google Shape;8554;p75">
                <a:extLst>
                  <a:ext uri="{FF2B5EF4-FFF2-40B4-BE49-F238E27FC236}">
                    <a16:creationId xmlns:a16="http://schemas.microsoft.com/office/drawing/2014/main" id="{4213D505-DFFF-8B8E-7BC7-20A0B4D23EA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9" name="Google Shape;8555;p75">
                <a:extLst>
                  <a:ext uri="{FF2B5EF4-FFF2-40B4-BE49-F238E27FC236}">
                    <a16:creationId xmlns:a16="http://schemas.microsoft.com/office/drawing/2014/main" id="{E5C3F724-40BC-B3AC-099D-2808F89E4BA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0" name="Google Shape;8556;p75">
                <a:extLst>
                  <a:ext uri="{FF2B5EF4-FFF2-40B4-BE49-F238E27FC236}">
                    <a16:creationId xmlns:a16="http://schemas.microsoft.com/office/drawing/2014/main" id="{17A4BF3A-6664-9944-A300-99811B679210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1" name="Google Shape;8557;p75">
                <a:extLst>
                  <a:ext uri="{FF2B5EF4-FFF2-40B4-BE49-F238E27FC236}">
                    <a16:creationId xmlns:a16="http://schemas.microsoft.com/office/drawing/2014/main" id="{599CEA17-72BF-0595-8ED9-6CC20A2142A7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9" name="Google Shape;8558;p75">
              <a:extLst>
                <a:ext uri="{FF2B5EF4-FFF2-40B4-BE49-F238E27FC236}">
                  <a16:creationId xmlns:a16="http://schemas.microsoft.com/office/drawing/2014/main" id="{A2F75F57-F0DA-F7E8-F2F0-F1FF7EF3473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502" name="Google Shape;8559;p75">
                <a:extLst>
                  <a:ext uri="{FF2B5EF4-FFF2-40B4-BE49-F238E27FC236}">
                    <a16:creationId xmlns:a16="http://schemas.microsoft.com/office/drawing/2014/main" id="{1572A8DB-77F7-A26C-E11D-DE2586DDFDFA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3" name="Google Shape;8560;p75">
                <a:extLst>
                  <a:ext uri="{FF2B5EF4-FFF2-40B4-BE49-F238E27FC236}">
                    <a16:creationId xmlns:a16="http://schemas.microsoft.com/office/drawing/2014/main" id="{5F7A11EF-CC43-CFD3-8CA1-63DB2000FDB1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4" name="Google Shape;8561;p75">
                <a:extLst>
                  <a:ext uri="{FF2B5EF4-FFF2-40B4-BE49-F238E27FC236}">
                    <a16:creationId xmlns:a16="http://schemas.microsoft.com/office/drawing/2014/main" id="{C09A44EA-778F-0AE1-1AA2-B36173861F3E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5" name="Google Shape;8562;p75">
                <a:extLst>
                  <a:ext uri="{FF2B5EF4-FFF2-40B4-BE49-F238E27FC236}">
                    <a16:creationId xmlns:a16="http://schemas.microsoft.com/office/drawing/2014/main" id="{66C76A2B-AC93-6B5B-A915-F30C6328945B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6" name="Google Shape;8563;p75">
                <a:extLst>
                  <a:ext uri="{FF2B5EF4-FFF2-40B4-BE49-F238E27FC236}">
                    <a16:creationId xmlns:a16="http://schemas.microsoft.com/office/drawing/2014/main" id="{FD3086C7-0B24-5FD5-4674-45736D902E48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0" name="Google Shape;8564;p75">
              <a:extLst>
                <a:ext uri="{FF2B5EF4-FFF2-40B4-BE49-F238E27FC236}">
                  <a16:creationId xmlns:a16="http://schemas.microsoft.com/office/drawing/2014/main" id="{1088DAC0-29D3-F779-1358-1FD3DF6E4D39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497" name="Google Shape;8565;p75">
                <a:extLst>
                  <a:ext uri="{FF2B5EF4-FFF2-40B4-BE49-F238E27FC236}">
                    <a16:creationId xmlns:a16="http://schemas.microsoft.com/office/drawing/2014/main" id="{74E2C1DD-565D-7539-9FF7-EA97C2BFC7BC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8" name="Google Shape;8566;p75">
                <a:extLst>
                  <a:ext uri="{FF2B5EF4-FFF2-40B4-BE49-F238E27FC236}">
                    <a16:creationId xmlns:a16="http://schemas.microsoft.com/office/drawing/2014/main" id="{F582A70E-B076-16DF-E9FE-DCFAB7BDF25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9" name="Google Shape;8567;p75">
                <a:extLst>
                  <a:ext uri="{FF2B5EF4-FFF2-40B4-BE49-F238E27FC236}">
                    <a16:creationId xmlns:a16="http://schemas.microsoft.com/office/drawing/2014/main" id="{686F091E-FD57-F467-509D-9B05646A5F25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0" name="Google Shape;8568;p75">
                <a:extLst>
                  <a:ext uri="{FF2B5EF4-FFF2-40B4-BE49-F238E27FC236}">
                    <a16:creationId xmlns:a16="http://schemas.microsoft.com/office/drawing/2014/main" id="{50B29D43-37AA-4CD4-B76C-0C4D19BA0BD0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1" name="Google Shape;8569;p75">
                <a:extLst>
                  <a:ext uri="{FF2B5EF4-FFF2-40B4-BE49-F238E27FC236}">
                    <a16:creationId xmlns:a16="http://schemas.microsoft.com/office/drawing/2014/main" id="{883D7523-FEDC-37C3-DCB0-C32C7C27825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1" name="Google Shape;8570;p75">
              <a:extLst>
                <a:ext uri="{FF2B5EF4-FFF2-40B4-BE49-F238E27FC236}">
                  <a16:creationId xmlns:a16="http://schemas.microsoft.com/office/drawing/2014/main" id="{9A29687D-218E-5DC8-66B5-E1F6EFBA0A2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492" name="Google Shape;8571;p75">
                <a:extLst>
                  <a:ext uri="{FF2B5EF4-FFF2-40B4-BE49-F238E27FC236}">
                    <a16:creationId xmlns:a16="http://schemas.microsoft.com/office/drawing/2014/main" id="{D9533886-F828-9A42-41DA-7FF4830CD1B9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3" name="Google Shape;8572;p75">
                <a:extLst>
                  <a:ext uri="{FF2B5EF4-FFF2-40B4-BE49-F238E27FC236}">
                    <a16:creationId xmlns:a16="http://schemas.microsoft.com/office/drawing/2014/main" id="{DBC9BFD2-4459-4DD7-4E2C-13426F704B79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4" name="Google Shape;8573;p75">
                <a:extLst>
                  <a:ext uri="{FF2B5EF4-FFF2-40B4-BE49-F238E27FC236}">
                    <a16:creationId xmlns:a16="http://schemas.microsoft.com/office/drawing/2014/main" id="{A96C76D0-9DF3-E690-AA85-4796E9409BEC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5" name="Google Shape;8574;p75">
                <a:extLst>
                  <a:ext uri="{FF2B5EF4-FFF2-40B4-BE49-F238E27FC236}">
                    <a16:creationId xmlns:a16="http://schemas.microsoft.com/office/drawing/2014/main" id="{E6D5D8B7-A3FD-5CB6-78A0-C161EE21F43B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6" name="Google Shape;8575;p75">
                <a:extLst>
                  <a:ext uri="{FF2B5EF4-FFF2-40B4-BE49-F238E27FC236}">
                    <a16:creationId xmlns:a16="http://schemas.microsoft.com/office/drawing/2014/main" id="{656B8AD8-8A10-AC7A-1F5A-C6EA264BD7CE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12" name="Google Shape;8576;p75">
            <a:extLst>
              <a:ext uri="{FF2B5EF4-FFF2-40B4-BE49-F238E27FC236}">
                <a16:creationId xmlns:a16="http://schemas.microsoft.com/office/drawing/2014/main" id="{F6D5B100-E8E5-267D-54DB-F255BC453F0A}"/>
              </a:ext>
            </a:extLst>
          </p:cNvPr>
          <p:cNvGrpSpPr/>
          <p:nvPr/>
        </p:nvGrpSpPr>
        <p:grpSpPr>
          <a:xfrm>
            <a:off x="5292280" y="5793442"/>
            <a:ext cx="2775082" cy="318248"/>
            <a:chOff x="3200660" y="2180272"/>
            <a:chExt cx="2563824" cy="378237"/>
          </a:xfrm>
        </p:grpSpPr>
        <p:sp>
          <p:nvSpPr>
            <p:cNvPr id="513" name="Google Shape;8577;p75">
              <a:extLst>
                <a:ext uri="{FF2B5EF4-FFF2-40B4-BE49-F238E27FC236}">
                  <a16:creationId xmlns:a16="http://schemas.microsoft.com/office/drawing/2014/main" id="{048D6CC4-8B87-E108-4CB5-22A07CB7C909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" name="Google Shape;8578;p75">
              <a:extLst>
                <a:ext uri="{FF2B5EF4-FFF2-40B4-BE49-F238E27FC236}">
                  <a16:creationId xmlns:a16="http://schemas.microsoft.com/office/drawing/2014/main" id="{877D0078-8127-0B9B-905C-5F03BEFA37C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" name="Google Shape;8579;p75">
              <a:extLst>
                <a:ext uri="{FF2B5EF4-FFF2-40B4-BE49-F238E27FC236}">
                  <a16:creationId xmlns:a16="http://schemas.microsoft.com/office/drawing/2014/main" id="{DDB11ADE-9E3B-8971-B9B9-2A2A4488B86A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" name="Google Shape;8580;p75">
              <a:extLst>
                <a:ext uri="{FF2B5EF4-FFF2-40B4-BE49-F238E27FC236}">
                  <a16:creationId xmlns:a16="http://schemas.microsoft.com/office/drawing/2014/main" id="{D64FA2C7-BC17-767D-5AEF-B0A834FCF4B7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" name="Google Shape;8581;p75">
              <a:extLst>
                <a:ext uri="{FF2B5EF4-FFF2-40B4-BE49-F238E27FC236}">
                  <a16:creationId xmlns:a16="http://schemas.microsoft.com/office/drawing/2014/main" id="{8B4FD1D8-00F4-A3F5-33F2-D4076DAD7DF2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" name="Google Shape;8582;p75">
              <a:extLst>
                <a:ext uri="{FF2B5EF4-FFF2-40B4-BE49-F238E27FC236}">
                  <a16:creationId xmlns:a16="http://schemas.microsoft.com/office/drawing/2014/main" id="{F6347873-2474-80F3-BFA8-9E14223D2F9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" name="Google Shape;8583;p75">
              <a:extLst>
                <a:ext uri="{FF2B5EF4-FFF2-40B4-BE49-F238E27FC236}">
                  <a16:creationId xmlns:a16="http://schemas.microsoft.com/office/drawing/2014/main" id="{11E0B577-EBF0-6C7C-79EC-6866A2E065F7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" name="Google Shape;8584;p75">
              <a:extLst>
                <a:ext uri="{FF2B5EF4-FFF2-40B4-BE49-F238E27FC236}">
                  <a16:creationId xmlns:a16="http://schemas.microsoft.com/office/drawing/2014/main" id="{48C91A70-300E-2EBB-500C-3E6E6C36B58B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" name="Google Shape;8585;p75">
              <a:extLst>
                <a:ext uri="{FF2B5EF4-FFF2-40B4-BE49-F238E27FC236}">
                  <a16:creationId xmlns:a16="http://schemas.microsoft.com/office/drawing/2014/main" id="{9DB6E638-9965-F278-67CA-373A03AED9D1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" name="Google Shape;8586;p75">
              <a:extLst>
                <a:ext uri="{FF2B5EF4-FFF2-40B4-BE49-F238E27FC236}">
                  <a16:creationId xmlns:a16="http://schemas.microsoft.com/office/drawing/2014/main" id="{0591448B-9980-062D-7E0D-E1CA63D5D44F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" name="Google Shape;8587;p75">
              <a:extLst>
                <a:ext uri="{FF2B5EF4-FFF2-40B4-BE49-F238E27FC236}">
                  <a16:creationId xmlns:a16="http://schemas.microsoft.com/office/drawing/2014/main" id="{323F01B3-91A6-1A0D-5F97-4861CC864F2B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" name="Google Shape;8588;p75">
              <a:extLst>
                <a:ext uri="{FF2B5EF4-FFF2-40B4-BE49-F238E27FC236}">
                  <a16:creationId xmlns:a16="http://schemas.microsoft.com/office/drawing/2014/main" id="{E8B18258-A3E3-6DB8-5AFB-42B1E58CFAF7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" name="Google Shape;8589;p75">
              <a:extLst>
                <a:ext uri="{FF2B5EF4-FFF2-40B4-BE49-F238E27FC236}">
                  <a16:creationId xmlns:a16="http://schemas.microsoft.com/office/drawing/2014/main" id="{0DD54F1C-B14E-C634-481A-1D406F482109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" name="Google Shape;8590;p75">
              <a:extLst>
                <a:ext uri="{FF2B5EF4-FFF2-40B4-BE49-F238E27FC236}">
                  <a16:creationId xmlns:a16="http://schemas.microsoft.com/office/drawing/2014/main" id="{2CF7BE29-1934-1D6C-4221-8D8EE488B247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" name="Google Shape;8591;p75">
              <a:extLst>
                <a:ext uri="{FF2B5EF4-FFF2-40B4-BE49-F238E27FC236}">
                  <a16:creationId xmlns:a16="http://schemas.microsoft.com/office/drawing/2014/main" id="{92E94C45-DB07-872B-90A7-63BF32CE97E1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" name="Google Shape;8592;p75">
              <a:extLst>
                <a:ext uri="{FF2B5EF4-FFF2-40B4-BE49-F238E27FC236}">
                  <a16:creationId xmlns:a16="http://schemas.microsoft.com/office/drawing/2014/main" id="{4FE59CDA-F4B5-72D6-9001-B5444A1E0A0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" name="Google Shape;8593;p75">
              <a:extLst>
                <a:ext uri="{FF2B5EF4-FFF2-40B4-BE49-F238E27FC236}">
                  <a16:creationId xmlns:a16="http://schemas.microsoft.com/office/drawing/2014/main" id="{AD8236B7-409D-DCFB-B2B6-D00CB56030C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" name="Google Shape;8594;p75">
              <a:extLst>
                <a:ext uri="{FF2B5EF4-FFF2-40B4-BE49-F238E27FC236}">
                  <a16:creationId xmlns:a16="http://schemas.microsoft.com/office/drawing/2014/main" id="{73B23CE1-56D1-D309-D49D-F7CB189D872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1" name="Google Shape;8595;p75">
            <a:extLst>
              <a:ext uri="{FF2B5EF4-FFF2-40B4-BE49-F238E27FC236}">
                <a16:creationId xmlns:a16="http://schemas.microsoft.com/office/drawing/2014/main" id="{23A9DB7A-7D0C-F362-A176-AF2B08C5A341}"/>
              </a:ext>
            </a:extLst>
          </p:cNvPr>
          <p:cNvGrpSpPr/>
          <p:nvPr/>
        </p:nvGrpSpPr>
        <p:grpSpPr>
          <a:xfrm>
            <a:off x="5285329" y="6349093"/>
            <a:ext cx="2781004" cy="319250"/>
            <a:chOff x="3530150" y="2790075"/>
            <a:chExt cx="1962600" cy="225300"/>
          </a:xfrm>
        </p:grpSpPr>
        <p:sp>
          <p:nvSpPr>
            <p:cNvPr id="532" name="Google Shape;8596;p75">
              <a:extLst>
                <a:ext uri="{FF2B5EF4-FFF2-40B4-BE49-F238E27FC236}">
                  <a16:creationId xmlns:a16="http://schemas.microsoft.com/office/drawing/2014/main" id="{211AFDCF-696C-683E-625D-83BEC1E949D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" name="Google Shape;8597;p75">
              <a:extLst>
                <a:ext uri="{FF2B5EF4-FFF2-40B4-BE49-F238E27FC236}">
                  <a16:creationId xmlns:a16="http://schemas.microsoft.com/office/drawing/2014/main" id="{EC7C7FC1-0AA9-C5D8-0B9F-F45895883DA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4" name="Google Shape;8598;p75">
            <a:extLst>
              <a:ext uri="{FF2B5EF4-FFF2-40B4-BE49-F238E27FC236}">
                <a16:creationId xmlns:a16="http://schemas.microsoft.com/office/drawing/2014/main" id="{097B9872-2A44-DB4E-28F4-CCC94BE08EB9}"/>
              </a:ext>
            </a:extLst>
          </p:cNvPr>
          <p:cNvGrpSpPr/>
          <p:nvPr/>
        </p:nvGrpSpPr>
        <p:grpSpPr>
          <a:xfrm>
            <a:off x="5286636" y="6905745"/>
            <a:ext cx="2823258" cy="307522"/>
            <a:chOff x="3558802" y="4011427"/>
            <a:chExt cx="1866000" cy="111300"/>
          </a:xfrm>
        </p:grpSpPr>
        <p:sp>
          <p:nvSpPr>
            <p:cNvPr id="535" name="Google Shape;8599;p75">
              <a:extLst>
                <a:ext uri="{FF2B5EF4-FFF2-40B4-BE49-F238E27FC236}">
                  <a16:creationId xmlns:a16="http://schemas.microsoft.com/office/drawing/2014/main" id="{3DCE41DF-2C63-B5CD-C445-3A9F759112A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" name="Google Shape;8600;p75">
              <a:extLst>
                <a:ext uri="{FF2B5EF4-FFF2-40B4-BE49-F238E27FC236}">
                  <a16:creationId xmlns:a16="http://schemas.microsoft.com/office/drawing/2014/main" id="{A14838C2-F5D2-E965-7F97-B8CE04CD4392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7" name="Google Shape;8601;p75">
            <a:extLst>
              <a:ext uri="{FF2B5EF4-FFF2-40B4-BE49-F238E27FC236}">
                <a16:creationId xmlns:a16="http://schemas.microsoft.com/office/drawing/2014/main" id="{3EC3DF07-DF8A-D180-E00A-9B6A5BA6FC5C}"/>
              </a:ext>
            </a:extLst>
          </p:cNvPr>
          <p:cNvGrpSpPr/>
          <p:nvPr/>
        </p:nvGrpSpPr>
        <p:grpSpPr>
          <a:xfrm>
            <a:off x="5286020" y="5316545"/>
            <a:ext cx="2767006" cy="239498"/>
            <a:chOff x="3465975" y="2270276"/>
            <a:chExt cx="1986364" cy="171929"/>
          </a:xfrm>
        </p:grpSpPr>
        <p:sp>
          <p:nvSpPr>
            <p:cNvPr id="538" name="Google Shape;8602;p75">
              <a:extLst>
                <a:ext uri="{FF2B5EF4-FFF2-40B4-BE49-F238E27FC236}">
                  <a16:creationId xmlns:a16="http://schemas.microsoft.com/office/drawing/2014/main" id="{C32C6DDC-92E7-0223-F94C-BAFA2CF725F0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" name="Google Shape;8603;p75">
              <a:extLst>
                <a:ext uri="{FF2B5EF4-FFF2-40B4-BE49-F238E27FC236}">
                  <a16:creationId xmlns:a16="http://schemas.microsoft.com/office/drawing/2014/main" id="{1C1F2818-8354-B31F-0FD0-3B23091D1203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" name="Google Shape;8604;p75">
              <a:extLst>
                <a:ext uri="{FF2B5EF4-FFF2-40B4-BE49-F238E27FC236}">
                  <a16:creationId xmlns:a16="http://schemas.microsoft.com/office/drawing/2014/main" id="{AF63F606-5E73-615F-3E1D-31060362156D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" name="Google Shape;8605;p75">
              <a:extLst>
                <a:ext uri="{FF2B5EF4-FFF2-40B4-BE49-F238E27FC236}">
                  <a16:creationId xmlns:a16="http://schemas.microsoft.com/office/drawing/2014/main" id="{6F01B435-6643-D4A1-49CA-CF695E0738BF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" name="Google Shape;8606;p75">
              <a:extLst>
                <a:ext uri="{FF2B5EF4-FFF2-40B4-BE49-F238E27FC236}">
                  <a16:creationId xmlns:a16="http://schemas.microsoft.com/office/drawing/2014/main" id="{1E770D41-5FCD-10EC-587C-5A19A9D8547F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" name="Google Shape;8607;p75">
              <a:extLst>
                <a:ext uri="{FF2B5EF4-FFF2-40B4-BE49-F238E27FC236}">
                  <a16:creationId xmlns:a16="http://schemas.microsoft.com/office/drawing/2014/main" id="{F26F9BC5-225D-E922-9366-5471D740090A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" name="Google Shape;8608;p75">
              <a:extLst>
                <a:ext uri="{FF2B5EF4-FFF2-40B4-BE49-F238E27FC236}">
                  <a16:creationId xmlns:a16="http://schemas.microsoft.com/office/drawing/2014/main" id="{C4A7BE3B-FB09-B05D-5E89-F188AA883E13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" name="Google Shape;8609;p75">
              <a:extLst>
                <a:ext uri="{FF2B5EF4-FFF2-40B4-BE49-F238E27FC236}">
                  <a16:creationId xmlns:a16="http://schemas.microsoft.com/office/drawing/2014/main" id="{DD11F557-71BC-ACE0-4F00-C8D6A460F40A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46" name="Google Shape;8610;p75">
            <a:extLst>
              <a:ext uri="{FF2B5EF4-FFF2-40B4-BE49-F238E27FC236}">
                <a16:creationId xmlns:a16="http://schemas.microsoft.com/office/drawing/2014/main" id="{2DAA24B1-C1E7-4249-94BD-FEA0D18818B1}"/>
              </a:ext>
            </a:extLst>
          </p:cNvPr>
          <p:cNvGrpSpPr/>
          <p:nvPr/>
        </p:nvGrpSpPr>
        <p:grpSpPr>
          <a:xfrm>
            <a:off x="5308036" y="8043844"/>
            <a:ext cx="2739062" cy="390920"/>
            <a:chOff x="723300" y="4253549"/>
            <a:chExt cx="2276482" cy="324900"/>
          </a:xfrm>
        </p:grpSpPr>
        <p:sp>
          <p:nvSpPr>
            <p:cNvPr id="547" name="Google Shape;8611;p75">
              <a:extLst>
                <a:ext uri="{FF2B5EF4-FFF2-40B4-BE49-F238E27FC236}">
                  <a16:creationId xmlns:a16="http://schemas.microsoft.com/office/drawing/2014/main" id="{6B62B745-BE8A-1DDB-14FD-C7085DEF4DDB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" name="Google Shape;8612;p75">
              <a:extLst>
                <a:ext uri="{FF2B5EF4-FFF2-40B4-BE49-F238E27FC236}">
                  <a16:creationId xmlns:a16="http://schemas.microsoft.com/office/drawing/2014/main" id="{E5B10EF9-4A9D-A8D6-B9CD-6ED22995A0DC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" name="Google Shape;8613;p75">
              <a:extLst>
                <a:ext uri="{FF2B5EF4-FFF2-40B4-BE49-F238E27FC236}">
                  <a16:creationId xmlns:a16="http://schemas.microsoft.com/office/drawing/2014/main" id="{52F4E6D8-C51C-1056-2498-53633EF41497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" name="Google Shape;8614;p75">
              <a:extLst>
                <a:ext uri="{FF2B5EF4-FFF2-40B4-BE49-F238E27FC236}">
                  <a16:creationId xmlns:a16="http://schemas.microsoft.com/office/drawing/2014/main" id="{5935BB59-2AAF-F3BB-3E7C-AE0B84445A70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" name="Google Shape;8615;p75">
              <a:extLst>
                <a:ext uri="{FF2B5EF4-FFF2-40B4-BE49-F238E27FC236}">
                  <a16:creationId xmlns:a16="http://schemas.microsoft.com/office/drawing/2014/main" id="{B334252F-A681-141F-4FAB-B889B76951E7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2" name="Google Shape;8616;p75">
            <a:extLst>
              <a:ext uri="{FF2B5EF4-FFF2-40B4-BE49-F238E27FC236}">
                <a16:creationId xmlns:a16="http://schemas.microsoft.com/office/drawing/2014/main" id="{9B4F90B2-1E68-9A20-7EAE-6A0454E3EE26}"/>
              </a:ext>
            </a:extLst>
          </p:cNvPr>
          <p:cNvGrpSpPr/>
          <p:nvPr/>
        </p:nvGrpSpPr>
        <p:grpSpPr>
          <a:xfrm>
            <a:off x="5287157" y="7446205"/>
            <a:ext cx="2778132" cy="360238"/>
            <a:chOff x="705948" y="3788465"/>
            <a:chExt cx="2308953" cy="299400"/>
          </a:xfrm>
        </p:grpSpPr>
        <p:sp>
          <p:nvSpPr>
            <p:cNvPr id="553" name="Google Shape;8617;p75">
              <a:extLst>
                <a:ext uri="{FF2B5EF4-FFF2-40B4-BE49-F238E27FC236}">
                  <a16:creationId xmlns:a16="http://schemas.microsoft.com/office/drawing/2014/main" id="{2F53166A-28B6-CF50-1612-8CE34DC675C4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" name="Google Shape;8618;p75">
              <a:extLst>
                <a:ext uri="{FF2B5EF4-FFF2-40B4-BE49-F238E27FC236}">
                  <a16:creationId xmlns:a16="http://schemas.microsoft.com/office/drawing/2014/main" id="{77E75939-5FBC-8227-6C1C-8EF918196832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" name="Google Shape;8619;p75">
              <a:extLst>
                <a:ext uri="{FF2B5EF4-FFF2-40B4-BE49-F238E27FC236}">
                  <a16:creationId xmlns:a16="http://schemas.microsoft.com/office/drawing/2014/main" id="{1CA84907-A7E5-68F1-77EF-7F06D127DCCC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" name="Google Shape;8620;p75">
              <a:extLst>
                <a:ext uri="{FF2B5EF4-FFF2-40B4-BE49-F238E27FC236}">
                  <a16:creationId xmlns:a16="http://schemas.microsoft.com/office/drawing/2014/main" id="{D1B7EB0F-53F0-1994-D13F-5B5FE4282C6B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" name="Google Shape;8621;p75">
              <a:extLst>
                <a:ext uri="{FF2B5EF4-FFF2-40B4-BE49-F238E27FC236}">
                  <a16:creationId xmlns:a16="http://schemas.microsoft.com/office/drawing/2014/main" id="{F4FB1B22-39E9-C453-78DB-EF9E55F87D7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8" name="Google Shape;8622;p75">
            <a:extLst>
              <a:ext uri="{FF2B5EF4-FFF2-40B4-BE49-F238E27FC236}">
                <a16:creationId xmlns:a16="http://schemas.microsoft.com/office/drawing/2014/main" id="{418D9C47-FAB4-C6CD-0CD8-15958C8B014C}"/>
              </a:ext>
            </a:extLst>
          </p:cNvPr>
          <p:cNvGrpSpPr/>
          <p:nvPr/>
        </p:nvGrpSpPr>
        <p:grpSpPr>
          <a:xfrm>
            <a:off x="5383032" y="8672164"/>
            <a:ext cx="2609218" cy="588148"/>
            <a:chOff x="2658741" y="4097347"/>
            <a:chExt cx="1304609" cy="294074"/>
          </a:xfrm>
        </p:grpSpPr>
        <p:grpSp>
          <p:nvGrpSpPr>
            <p:cNvPr id="559" name="Google Shape;8623;p75">
              <a:extLst>
                <a:ext uri="{FF2B5EF4-FFF2-40B4-BE49-F238E27FC236}">
                  <a16:creationId xmlns:a16="http://schemas.microsoft.com/office/drawing/2014/main" id="{6B7EE573-9875-ECBE-C92C-A161F8EE990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572" name="Google Shape;8624;p75">
                <a:extLst>
                  <a:ext uri="{FF2B5EF4-FFF2-40B4-BE49-F238E27FC236}">
                    <a16:creationId xmlns:a16="http://schemas.microsoft.com/office/drawing/2014/main" id="{40AF1446-F03C-7062-11E1-9D96B85A0506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3" name="Google Shape;8625;p75">
                <a:extLst>
                  <a:ext uri="{FF2B5EF4-FFF2-40B4-BE49-F238E27FC236}">
                    <a16:creationId xmlns:a16="http://schemas.microsoft.com/office/drawing/2014/main" id="{F07489F6-7143-F792-A436-6FC4A8D8788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0" name="Google Shape;8626;p75">
              <a:extLst>
                <a:ext uri="{FF2B5EF4-FFF2-40B4-BE49-F238E27FC236}">
                  <a16:creationId xmlns:a16="http://schemas.microsoft.com/office/drawing/2014/main" id="{52CF4892-54B8-D4D1-3F98-C02F1F5894D4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570" name="Google Shape;8627;p75">
                <a:extLst>
                  <a:ext uri="{FF2B5EF4-FFF2-40B4-BE49-F238E27FC236}">
                    <a16:creationId xmlns:a16="http://schemas.microsoft.com/office/drawing/2014/main" id="{69F4DF13-2B0C-D283-1C16-FF1E0DF92AA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1" name="Google Shape;8628;p75">
                <a:extLst>
                  <a:ext uri="{FF2B5EF4-FFF2-40B4-BE49-F238E27FC236}">
                    <a16:creationId xmlns:a16="http://schemas.microsoft.com/office/drawing/2014/main" id="{26D13D3F-C21C-4444-8280-B24208024AC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1" name="Google Shape;8629;p75">
              <a:extLst>
                <a:ext uri="{FF2B5EF4-FFF2-40B4-BE49-F238E27FC236}">
                  <a16:creationId xmlns:a16="http://schemas.microsoft.com/office/drawing/2014/main" id="{7AF59D94-D0B7-5118-8A9D-B9568BC83F5B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568" name="Google Shape;8630;p75">
                <a:extLst>
                  <a:ext uri="{FF2B5EF4-FFF2-40B4-BE49-F238E27FC236}">
                    <a16:creationId xmlns:a16="http://schemas.microsoft.com/office/drawing/2014/main" id="{EFEB25FA-066C-5492-28CE-2DE0D55F470B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9" name="Google Shape;8631;p75">
                <a:extLst>
                  <a:ext uri="{FF2B5EF4-FFF2-40B4-BE49-F238E27FC236}">
                    <a16:creationId xmlns:a16="http://schemas.microsoft.com/office/drawing/2014/main" id="{7918D3CE-4F21-0AB1-BBDB-92723044A4E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2" name="Google Shape;8632;p75">
              <a:extLst>
                <a:ext uri="{FF2B5EF4-FFF2-40B4-BE49-F238E27FC236}">
                  <a16:creationId xmlns:a16="http://schemas.microsoft.com/office/drawing/2014/main" id="{9AEBB21F-5920-8249-3156-7D26ADE5667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566" name="Google Shape;8633;p75">
                <a:extLst>
                  <a:ext uri="{FF2B5EF4-FFF2-40B4-BE49-F238E27FC236}">
                    <a16:creationId xmlns:a16="http://schemas.microsoft.com/office/drawing/2014/main" id="{65EF448C-0B44-2DE4-EE66-3F33FF403D7B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7" name="Google Shape;8634;p75">
                <a:extLst>
                  <a:ext uri="{FF2B5EF4-FFF2-40B4-BE49-F238E27FC236}">
                    <a16:creationId xmlns:a16="http://schemas.microsoft.com/office/drawing/2014/main" id="{1C323FEA-19D4-1702-353F-C5BB35D82B9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3" name="Google Shape;8635;p75">
              <a:extLst>
                <a:ext uri="{FF2B5EF4-FFF2-40B4-BE49-F238E27FC236}">
                  <a16:creationId xmlns:a16="http://schemas.microsoft.com/office/drawing/2014/main" id="{26890C34-A608-22EE-62D1-A7529BD3A316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564" name="Google Shape;8636;p75">
                <a:extLst>
                  <a:ext uri="{FF2B5EF4-FFF2-40B4-BE49-F238E27FC236}">
                    <a16:creationId xmlns:a16="http://schemas.microsoft.com/office/drawing/2014/main" id="{69D07B77-B719-B7D5-CAAC-D69D08D7B91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5" name="Google Shape;8637;p75">
                <a:extLst>
                  <a:ext uri="{FF2B5EF4-FFF2-40B4-BE49-F238E27FC236}">
                    <a16:creationId xmlns:a16="http://schemas.microsoft.com/office/drawing/2014/main" id="{D777D696-DF32-C516-69F3-4CD1090A4149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74" name="Google Shape;8638;p75">
            <a:extLst>
              <a:ext uri="{FF2B5EF4-FFF2-40B4-BE49-F238E27FC236}">
                <a16:creationId xmlns:a16="http://schemas.microsoft.com/office/drawing/2014/main" id="{3631F4E4-637F-73E7-412C-98FA12A2C11A}"/>
              </a:ext>
            </a:extLst>
          </p:cNvPr>
          <p:cNvGrpSpPr/>
          <p:nvPr/>
        </p:nvGrpSpPr>
        <p:grpSpPr>
          <a:xfrm>
            <a:off x="8620692" y="4638409"/>
            <a:ext cx="2867642" cy="383002"/>
            <a:chOff x="4273350" y="2080469"/>
            <a:chExt cx="1433821" cy="191501"/>
          </a:xfrm>
        </p:grpSpPr>
        <p:grpSp>
          <p:nvGrpSpPr>
            <p:cNvPr id="575" name="Google Shape;8639;p75">
              <a:extLst>
                <a:ext uri="{FF2B5EF4-FFF2-40B4-BE49-F238E27FC236}">
                  <a16:creationId xmlns:a16="http://schemas.microsoft.com/office/drawing/2014/main" id="{F996491F-7E08-9ABF-8678-CA377B108527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579" name="Google Shape;8640;p75">
                <a:extLst>
                  <a:ext uri="{FF2B5EF4-FFF2-40B4-BE49-F238E27FC236}">
                    <a16:creationId xmlns:a16="http://schemas.microsoft.com/office/drawing/2014/main" id="{CDE352F8-19ED-8D38-7694-731A19372FE0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0" name="Google Shape;8641;p75">
                <a:extLst>
                  <a:ext uri="{FF2B5EF4-FFF2-40B4-BE49-F238E27FC236}">
                    <a16:creationId xmlns:a16="http://schemas.microsoft.com/office/drawing/2014/main" id="{EDFADA79-703F-98F8-2041-08D0D995E84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576" name="Google Shape;8642;p75">
              <a:extLst>
                <a:ext uri="{FF2B5EF4-FFF2-40B4-BE49-F238E27FC236}">
                  <a16:creationId xmlns:a16="http://schemas.microsoft.com/office/drawing/2014/main" id="{B5DB7652-1121-242A-526E-2E2B11F94245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577" name="Google Shape;8643;p75">
                <a:extLst>
                  <a:ext uri="{FF2B5EF4-FFF2-40B4-BE49-F238E27FC236}">
                    <a16:creationId xmlns:a16="http://schemas.microsoft.com/office/drawing/2014/main" id="{D3D15AD8-7C71-D723-C5E9-AD951CCA50E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8" name="Google Shape;8644;p75">
                <a:extLst>
                  <a:ext uri="{FF2B5EF4-FFF2-40B4-BE49-F238E27FC236}">
                    <a16:creationId xmlns:a16="http://schemas.microsoft.com/office/drawing/2014/main" id="{715D05D6-5345-B2BA-0086-9B110D80BAC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581" name="Google Shape;8645;p75">
            <a:extLst>
              <a:ext uri="{FF2B5EF4-FFF2-40B4-BE49-F238E27FC236}">
                <a16:creationId xmlns:a16="http://schemas.microsoft.com/office/drawing/2014/main" id="{933A5FB9-8133-4CA2-B38D-7C329DB639FE}"/>
              </a:ext>
            </a:extLst>
          </p:cNvPr>
          <p:cNvGrpSpPr/>
          <p:nvPr/>
        </p:nvGrpSpPr>
        <p:grpSpPr>
          <a:xfrm>
            <a:off x="8623802" y="2843545"/>
            <a:ext cx="2861422" cy="1486778"/>
            <a:chOff x="5159450" y="1919950"/>
            <a:chExt cx="1541050" cy="862500"/>
          </a:xfrm>
        </p:grpSpPr>
        <p:sp>
          <p:nvSpPr>
            <p:cNvPr id="582" name="Google Shape;8646;p75">
              <a:extLst>
                <a:ext uri="{FF2B5EF4-FFF2-40B4-BE49-F238E27FC236}">
                  <a16:creationId xmlns:a16="http://schemas.microsoft.com/office/drawing/2014/main" id="{14D66FCA-EBF0-B933-7B0A-5DEDE1A2000B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583" name="Google Shape;8647;p75">
              <a:extLst>
                <a:ext uri="{FF2B5EF4-FFF2-40B4-BE49-F238E27FC236}">
                  <a16:creationId xmlns:a16="http://schemas.microsoft.com/office/drawing/2014/main" id="{9D93D925-818B-D878-590E-AE817225A73E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584" name="Google Shape;8648;p75">
                <a:extLst>
                  <a:ext uri="{FF2B5EF4-FFF2-40B4-BE49-F238E27FC236}">
                    <a16:creationId xmlns:a16="http://schemas.microsoft.com/office/drawing/2014/main" id="{A2120377-6443-CD26-CC69-54A51A1F2C03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5" name="Google Shape;8649;p75">
                <a:extLst>
                  <a:ext uri="{FF2B5EF4-FFF2-40B4-BE49-F238E27FC236}">
                    <a16:creationId xmlns:a16="http://schemas.microsoft.com/office/drawing/2014/main" id="{F294D46F-23AB-F16E-442E-B94CC2F57363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86" name="Google Shape;8650;p75">
            <a:extLst>
              <a:ext uri="{FF2B5EF4-FFF2-40B4-BE49-F238E27FC236}">
                <a16:creationId xmlns:a16="http://schemas.microsoft.com/office/drawing/2014/main" id="{AAD522C7-9484-5FDF-C258-120917FBF33C}"/>
              </a:ext>
            </a:extLst>
          </p:cNvPr>
          <p:cNvGrpSpPr/>
          <p:nvPr/>
        </p:nvGrpSpPr>
        <p:grpSpPr>
          <a:xfrm>
            <a:off x="8604029" y="5290199"/>
            <a:ext cx="2900968" cy="2104174"/>
            <a:chOff x="5230575" y="1554475"/>
            <a:chExt cx="2137150" cy="1550150"/>
          </a:xfrm>
        </p:grpSpPr>
        <p:sp>
          <p:nvSpPr>
            <p:cNvPr id="587" name="Google Shape;8651;p75">
              <a:extLst>
                <a:ext uri="{FF2B5EF4-FFF2-40B4-BE49-F238E27FC236}">
                  <a16:creationId xmlns:a16="http://schemas.microsoft.com/office/drawing/2014/main" id="{61D60C02-6164-9969-FCFE-1221C27D8829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" name="Google Shape;8652;p75">
              <a:extLst>
                <a:ext uri="{FF2B5EF4-FFF2-40B4-BE49-F238E27FC236}">
                  <a16:creationId xmlns:a16="http://schemas.microsoft.com/office/drawing/2014/main" id="{03D16814-69E5-B617-2E21-26E24C7FC962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" name="Google Shape;8653;p75">
              <a:extLst>
                <a:ext uri="{FF2B5EF4-FFF2-40B4-BE49-F238E27FC236}">
                  <a16:creationId xmlns:a16="http://schemas.microsoft.com/office/drawing/2014/main" id="{2E000BEE-063A-2BF8-8ECC-43C64CA7C1CE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" name="Google Shape;8654;p75">
              <a:extLst>
                <a:ext uri="{FF2B5EF4-FFF2-40B4-BE49-F238E27FC236}">
                  <a16:creationId xmlns:a16="http://schemas.microsoft.com/office/drawing/2014/main" id="{5C703FA9-AA2F-7F61-1003-841D17D7BFB3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" name="Google Shape;8655;p75">
              <a:extLst>
                <a:ext uri="{FF2B5EF4-FFF2-40B4-BE49-F238E27FC236}">
                  <a16:creationId xmlns:a16="http://schemas.microsoft.com/office/drawing/2014/main" id="{E929EBCE-A0C4-527F-8D8E-B32B87B32B61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" name="Google Shape;8656;p75">
              <a:extLst>
                <a:ext uri="{FF2B5EF4-FFF2-40B4-BE49-F238E27FC236}">
                  <a16:creationId xmlns:a16="http://schemas.microsoft.com/office/drawing/2014/main" id="{A6C3A991-F1D7-4F07-EE4A-6659E6AD983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" name="Google Shape;8657;p75">
              <a:extLst>
                <a:ext uri="{FF2B5EF4-FFF2-40B4-BE49-F238E27FC236}">
                  <a16:creationId xmlns:a16="http://schemas.microsoft.com/office/drawing/2014/main" id="{D457C5BA-334E-604A-0F16-A0403B9C6133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" name="Google Shape;8658;p75">
              <a:extLst>
                <a:ext uri="{FF2B5EF4-FFF2-40B4-BE49-F238E27FC236}">
                  <a16:creationId xmlns:a16="http://schemas.microsoft.com/office/drawing/2014/main" id="{139B3229-FE17-123A-ABAA-DFFF0C3810E1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" name="Google Shape;8659;p75">
              <a:extLst>
                <a:ext uri="{FF2B5EF4-FFF2-40B4-BE49-F238E27FC236}">
                  <a16:creationId xmlns:a16="http://schemas.microsoft.com/office/drawing/2014/main" id="{9F00DD34-0232-C061-92B4-DCE595FB59E5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" name="Google Shape;8660;p75">
              <a:extLst>
                <a:ext uri="{FF2B5EF4-FFF2-40B4-BE49-F238E27FC236}">
                  <a16:creationId xmlns:a16="http://schemas.microsoft.com/office/drawing/2014/main" id="{D90C0379-CBC5-F1E2-0F1C-2CECA0712E4A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" name="Google Shape;8661;p75">
              <a:extLst>
                <a:ext uri="{FF2B5EF4-FFF2-40B4-BE49-F238E27FC236}">
                  <a16:creationId xmlns:a16="http://schemas.microsoft.com/office/drawing/2014/main" id="{814E98B4-0843-8982-5286-9A06D2CEE255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" name="Google Shape;8662;p75">
              <a:extLst>
                <a:ext uri="{FF2B5EF4-FFF2-40B4-BE49-F238E27FC236}">
                  <a16:creationId xmlns:a16="http://schemas.microsoft.com/office/drawing/2014/main" id="{D7E77D1B-A778-6B36-715C-E464D8FDA7B0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" name="Google Shape;8663;p75">
              <a:extLst>
                <a:ext uri="{FF2B5EF4-FFF2-40B4-BE49-F238E27FC236}">
                  <a16:creationId xmlns:a16="http://schemas.microsoft.com/office/drawing/2014/main" id="{8F16E7FA-AD37-7D9F-FE55-FED810299217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00" name="Google Shape;8664;p75">
            <a:extLst>
              <a:ext uri="{FF2B5EF4-FFF2-40B4-BE49-F238E27FC236}">
                <a16:creationId xmlns:a16="http://schemas.microsoft.com/office/drawing/2014/main" id="{12E73707-0371-9B4B-1D04-897E62ABA5C5}"/>
              </a:ext>
            </a:extLst>
          </p:cNvPr>
          <p:cNvGrpSpPr/>
          <p:nvPr/>
        </p:nvGrpSpPr>
        <p:grpSpPr>
          <a:xfrm rot="10800000">
            <a:off x="8637130" y="7474578"/>
            <a:ext cx="2834766" cy="1775892"/>
            <a:chOff x="5645403" y="2920021"/>
            <a:chExt cx="2650800" cy="2180614"/>
          </a:xfrm>
        </p:grpSpPr>
        <p:sp>
          <p:nvSpPr>
            <p:cNvPr id="601" name="Google Shape;8665;p75">
              <a:extLst>
                <a:ext uri="{FF2B5EF4-FFF2-40B4-BE49-F238E27FC236}">
                  <a16:creationId xmlns:a16="http://schemas.microsoft.com/office/drawing/2014/main" id="{C8ECD2AD-E95D-6CBA-9A9A-D066CD43117E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2" name="Google Shape;8666;p75">
              <a:extLst>
                <a:ext uri="{FF2B5EF4-FFF2-40B4-BE49-F238E27FC236}">
                  <a16:creationId xmlns:a16="http://schemas.microsoft.com/office/drawing/2014/main" id="{E63FACC1-CD17-214A-9B73-CC238C6D023C}"/>
                </a:ext>
              </a:extLst>
            </p:cNvPr>
            <p:cNvCxnSpPr>
              <a:stCxn id="60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3" name="Google Shape;8667;p75">
              <a:extLst>
                <a:ext uri="{FF2B5EF4-FFF2-40B4-BE49-F238E27FC236}">
                  <a16:creationId xmlns:a16="http://schemas.microsoft.com/office/drawing/2014/main" id="{8FB58245-746A-F186-1B9A-A66A9509CC84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4" name="Google Shape;8668;p75">
              <a:extLst>
                <a:ext uri="{FF2B5EF4-FFF2-40B4-BE49-F238E27FC236}">
                  <a16:creationId xmlns:a16="http://schemas.microsoft.com/office/drawing/2014/main" id="{7D6662D6-6C4D-2523-2D99-41A076406840}"/>
                </a:ext>
              </a:extLst>
            </p:cNvPr>
            <p:cNvCxnSpPr>
              <a:endCxn id="60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5" name="Google Shape;8669;p75">
              <a:extLst>
                <a:ext uri="{FF2B5EF4-FFF2-40B4-BE49-F238E27FC236}">
                  <a16:creationId xmlns:a16="http://schemas.microsoft.com/office/drawing/2014/main" id="{231A267D-2908-AC05-8216-5A3599F5FF95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6" name="Google Shape;8670;p75">
              <a:extLst>
                <a:ext uri="{FF2B5EF4-FFF2-40B4-BE49-F238E27FC236}">
                  <a16:creationId xmlns:a16="http://schemas.microsoft.com/office/drawing/2014/main" id="{C6E6B635-3575-7171-3624-C3B3D98E06D5}"/>
                </a:ext>
              </a:extLst>
            </p:cNvPr>
            <p:cNvCxnSpPr>
              <a:stCxn id="60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7" name="Google Shape;8671;p75">
              <a:extLst>
                <a:ext uri="{FF2B5EF4-FFF2-40B4-BE49-F238E27FC236}">
                  <a16:creationId xmlns:a16="http://schemas.microsoft.com/office/drawing/2014/main" id="{61A38337-7380-0F0D-9923-15DB0F22A865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8" name="Google Shape;8672;p75">
              <a:extLst>
                <a:ext uri="{FF2B5EF4-FFF2-40B4-BE49-F238E27FC236}">
                  <a16:creationId xmlns:a16="http://schemas.microsoft.com/office/drawing/2014/main" id="{23FF315C-FC91-3617-A6ED-80AA94FBE19D}"/>
                </a:ext>
              </a:extLst>
            </p:cNvPr>
            <p:cNvCxnSpPr>
              <a:endCxn id="60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09" name="Google Shape;8673;p75">
            <a:extLst>
              <a:ext uri="{FF2B5EF4-FFF2-40B4-BE49-F238E27FC236}">
                <a16:creationId xmlns:a16="http://schemas.microsoft.com/office/drawing/2014/main" id="{049F6E7B-B47B-7C46-ADE2-751D066EBCE3}"/>
              </a:ext>
            </a:extLst>
          </p:cNvPr>
          <p:cNvGrpSpPr/>
          <p:nvPr/>
        </p:nvGrpSpPr>
        <p:grpSpPr>
          <a:xfrm>
            <a:off x="14837850" y="5281289"/>
            <a:ext cx="2143486" cy="2043158"/>
            <a:chOff x="7189833" y="2022667"/>
            <a:chExt cx="1251159" cy="1192597"/>
          </a:xfrm>
        </p:grpSpPr>
        <p:sp>
          <p:nvSpPr>
            <p:cNvPr id="610" name="Google Shape;8674;p75">
              <a:extLst>
                <a:ext uri="{FF2B5EF4-FFF2-40B4-BE49-F238E27FC236}">
                  <a16:creationId xmlns:a16="http://schemas.microsoft.com/office/drawing/2014/main" id="{67F49990-3BCA-CF91-C2C7-F7234AEDA4B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" name="Google Shape;8675;p75">
              <a:extLst>
                <a:ext uri="{FF2B5EF4-FFF2-40B4-BE49-F238E27FC236}">
                  <a16:creationId xmlns:a16="http://schemas.microsoft.com/office/drawing/2014/main" id="{6568D2C1-4EF8-D857-CD41-887E3F137B1B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" name="Google Shape;8676;p75">
              <a:extLst>
                <a:ext uri="{FF2B5EF4-FFF2-40B4-BE49-F238E27FC236}">
                  <a16:creationId xmlns:a16="http://schemas.microsoft.com/office/drawing/2014/main" id="{FC76AC9B-74A5-1219-AA5C-61DEB4FE6114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" name="Google Shape;8677;p75">
              <a:extLst>
                <a:ext uri="{FF2B5EF4-FFF2-40B4-BE49-F238E27FC236}">
                  <a16:creationId xmlns:a16="http://schemas.microsoft.com/office/drawing/2014/main" id="{720B7B97-DC88-0389-5A12-05A0AC20D82E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14" name="Google Shape;8678;p75">
            <a:extLst>
              <a:ext uri="{FF2B5EF4-FFF2-40B4-BE49-F238E27FC236}">
                <a16:creationId xmlns:a16="http://schemas.microsoft.com/office/drawing/2014/main" id="{1369E3C3-415D-328C-C506-BA3CD8740DC2}"/>
              </a:ext>
            </a:extLst>
          </p:cNvPr>
          <p:cNvGrpSpPr/>
          <p:nvPr/>
        </p:nvGrpSpPr>
        <p:grpSpPr>
          <a:xfrm>
            <a:off x="1520391" y="6134103"/>
            <a:ext cx="3390748" cy="3121674"/>
            <a:chOff x="727421" y="2828315"/>
            <a:chExt cx="1695374" cy="1560837"/>
          </a:xfrm>
        </p:grpSpPr>
        <p:grpSp>
          <p:nvGrpSpPr>
            <p:cNvPr id="615" name="Google Shape;8679;p75">
              <a:extLst>
                <a:ext uri="{FF2B5EF4-FFF2-40B4-BE49-F238E27FC236}">
                  <a16:creationId xmlns:a16="http://schemas.microsoft.com/office/drawing/2014/main" id="{0206A37E-FEBE-721A-DA36-3A4B0B1552F4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667" name="Google Shape;8680;p75">
                <a:extLst>
                  <a:ext uri="{FF2B5EF4-FFF2-40B4-BE49-F238E27FC236}">
                    <a16:creationId xmlns:a16="http://schemas.microsoft.com/office/drawing/2014/main" id="{5C83C664-8FA5-F801-8C8F-90830E2DC70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8" name="Google Shape;8681;p75">
                <a:extLst>
                  <a:ext uri="{FF2B5EF4-FFF2-40B4-BE49-F238E27FC236}">
                    <a16:creationId xmlns:a16="http://schemas.microsoft.com/office/drawing/2014/main" id="{55D7BE4B-AE0C-9E78-1739-E585B883217E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9" name="Google Shape;8682;p75">
                <a:extLst>
                  <a:ext uri="{FF2B5EF4-FFF2-40B4-BE49-F238E27FC236}">
                    <a16:creationId xmlns:a16="http://schemas.microsoft.com/office/drawing/2014/main" id="{A7FA0516-9FF0-924F-245D-19B64EEE64F0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0" name="Google Shape;8683;p75">
                <a:extLst>
                  <a:ext uri="{FF2B5EF4-FFF2-40B4-BE49-F238E27FC236}">
                    <a16:creationId xmlns:a16="http://schemas.microsoft.com/office/drawing/2014/main" id="{D5ACAB20-F0CA-2CBE-36E1-C88DA95B356E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1" name="Google Shape;8684;p75">
                <a:extLst>
                  <a:ext uri="{FF2B5EF4-FFF2-40B4-BE49-F238E27FC236}">
                    <a16:creationId xmlns:a16="http://schemas.microsoft.com/office/drawing/2014/main" id="{9EAF2D85-A04F-9077-0BB6-79A498B5ECE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2" name="Google Shape;8685;p75">
                <a:extLst>
                  <a:ext uri="{FF2B5EF4-FFF2-40B4-BE49-F238E27FC236}">
                    <a16:creationId xmlns:a16="http://schemas.microsoft.com/office/drawing/2014/main" id="{13F8A969-8F09-AA74-F1AF-F32767D72360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3" name="Google Shape;8686;p75">
                <a:extLst>
                  <a:ext uri="{FF2B5EF4-FFF2-40B4-BE49-F238E27FC236}">
                    <a16:creationId xmlns:a16="http://schemas.microsoft.com/office/drawing/2014/main" id="{03EBF2F8-419A-9F94-E462-4E318779EC8C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6" name="Google Shape;8687;p75">
              <a:extLst>
                <a:ext uri="{FF2B5EF4-FFF2-40B4-BE49-F238E27FC236}">
                  <a16:creationId xmlns:a16="http://schemas.microsoft.com/office/drawing/2014/main" id="{8E11057C-369B-C705-F8D4-4950509697F8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660" name="Google Shape;8688;p75">
                <a:extLst>
                  <a:ext uri="{FF2B5EF4-FFF2-40B4-BE49-F238E27FC236}">
                    <a16:creationId xmlns:a16="http://schemas.microsoft.com/office/drawing/2014/main" id="{F2FF241B-CCFB-0557-F260-6677B389C4C2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1" name="Google Shape;8689;p75">
                <a:extLst>
                  <a:ext uri="{FF2B5EF4-FFF2-40B4-BE49-F238E27FC236}">
                    <a16:creationId xmlns:a16="http://schemas.microsoft.com/office/drawing/2014/main" id="{EB0DC9DA-3A29-1592-51D5-3FAFC7A8FD33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2" name="Google Shape;8690;p75">
                <a:extLst>
                  <a:ext uri="{FF2B5EF4-FFF2-40B4-BE49-F238E27FC236}">
                    <a16:creationId xmlns:a16="http://schemas.microsoft.com/office/drawing/2014/main" id="{6F2AEAF5-388A-8587-3C7C-6BFC24E2B58C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3" name="Google Shape;8691;p75">
                <a:extLst>
                  <a:ext uri="{FF2B5EF4-FFF2-40B4-BE49-F238E27FC236}">
                    <a16:creationId xmlns:a16="http://schemas.microsoft.com/office/drawing/2014/main" id="{2CB63629-6E11-092D-64FA-E38CE5333FEA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4" name="Google Shape;8692;p75">
                <a:extLst>
                  <a:ext uri="{FF2B5EF4-FFF2-40B4-BE49-F238E27FC236}">
                    <a16:creationId xmlns:a16="http://schemas.microsoft.com/office/drawing/2014/main" id="{97885D92-2A17-161A-68CB-E84CA7AC64AA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5" name="Google Shape;8693;p75">
                <a:extLst>
                  <a:ext uri="{FF2B5EF4-FFF2-40B4-BE49-F238E27FC236}">
                    <a16:creationId xmlns:a16="http://schemas.microsoft.com/office/drawing/2014/main" id="{0070BEB6-B5C1-2C2C-9353-DA980FD63CB5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6" name="Google Shape;8694;p75">
                <a:extLst>
                  <a:ext uri="{FF2B5EF4-FFF2-40B4-BE49-F238E27FC236}">
                    <a16:creationId xmlns:a16="http://schemas.microsoft.com/office/drawing/2014/main" id="{358CA7E7-E783-FE03-F9D1-E8111F3B51F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7" name="Google Shape;8695;p75">
              <a:extLst>
                <a:ext uri="{FF2B5EF4-FFF2-40B4-BE49-F238E27FC236}">
                  <a16:creationId xmlns:a16="http://schemas.microsoft.com/office/drawing/2014/main" id="{EA7A6E62-793B-CA9D-13EA-8BF01A6CEEA8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653" name="Google Shape;8696;p75">
                <a:extLst>
                  <a:ext uri="{FF2B5EF4-FFF2-40B4-BE49-F238E27FC236}">
                    <a16:creationId xmlns:a16="http://schemas.microsoft.com/office/drawing/2014/main" id="{AFD57C44-6C13-41F0-5355-9822DF69EFD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4" name="Google Shape;8697;p75">
                <a:extLst>
                  <a:ext uri="{FF2B5EF4-FFF2-40B4-BE49-F238E27FC236}">
                    <a16:creationId xmlns:a16="http://schemas.microsoft.com/office/drawing/2014/main" id="{D34B29A8-5343-973F-7BE2-41A2EA5371D4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5" name="Google Shape;8698;p75">
                <a:extLst>
                  <a:ext uri="{FF2B5EF4-FFF2-40B4-BE49-F238E27FC236}">
                    <a16:creationId xmlns:a16="http://schemas.microsoft.com/office/drawing/2014/main" id="{B9759AA2-70AA-1C1B-6D82-B80BC38DE75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6" name="Google Shape;8699;p75">
                <a:extLst>
                  <a:ext uri="{FF2B5EF4-FFF2-40B4-BE49-F238E27FC236}">
                    <a16:creationId xmlns:a16="http://schemas.microsoft.com/office/drawing/2014/main" id="{8ED921CF-81F4-0A62-CC26-07148C836922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7" name="Google Shape;8700;p75">
                <a:extLst>
                  <a:ext uri="{FF2B5EF4-FFF2-40B4-BE49-F238E27FC236}">
                    <a16:creationId xmlns:a16="http://schemas.microsoft.com/office/drawing/2014/main" id="{E38646FA-0267-C6F7-6A6D-A989C64036CF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8" name="Google Shape;8701;p75">
                <a:extLst>
                  <a:ext uri="{FF2B5EF4-FFF2-40B4-BE49-F238E27FC236}">
                    <a16:creationId xmlns:a16="http://schemas.microsoft.com/office/drawing/2014/main" id="{F61EA051-4219-9792-2E0A-D51CCB5A9C7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9" name="Google Shape;8702;p75">
                <a:extLst>
                  <a:ext uri="{FF2B5EF4-FFF2-40B4-BE49-F238E27FC236}">
                    <a16:creationId xmlns:a16="http://schemas.microsoft.com/office/drawing/2014/main" id="{048E54D0-7726-0D73-26E7-B80BB3DB4A7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8" name="Google Shape;8703;p75">
              <a:extLst>
                <a:ext uri="{FF2B5EF4-FFF2-40B4-BE49-F238E27FC236}">
                  <a16:creationId xmlns:a16="http://schemas.microsoft.com/office/drawing/2014/main" id="{CDFB9B21-DC99-512F-F975-4DE40E6B1D5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646" name="Google Shape;8704;p75">
                <a:extLst>
                  <a:ext uri="{FF2B5EF4-FFF2-40B4-BE49-F238E27FC236}">
                    <a16:creationId xmlns:a16="http://schemas.microsoft.com/office/drawing/2014/main" id="{ED95072A-AD76-0944-7AD5-EAD43D1172EF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7" name="Google Shape;8705;p75">
                <a:extLst>
                  <a:ext uri="{FF2B5EF4-FFF2-40B4-BE49-F238E27FC236}">
                    <a16:creationId xmlns:a16="http://schemas.microsoft.com/office/drawing/2014/main" id="{27FF9D6C-0347-0AB6-EB8E-BF33196CADF7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8" name="Google Shape;8706;p75">
                <a:extLst>
                  <a:ext uri="{FF2B5EF4-FFF2-40B4-BE49-F238E27FC236}">
                    <a16:creationId xmlns:a16="http://schemas.microsoft.com/office/drawing/2014/main" id="{D501E40A-9976-69DE-B042-C2FA45329CEB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9" name="Google Shape;8707;p75">
                <a:extLst>
                  <a:ext uri="{FF2B5EF4-FFF2-40B4-BE49-F238E27FC236}">
                    <a16:creationId xmlns:a16="http://schemas.microsoft.com/office/drawing/2014/main" id="{9F99CB12-25B6-45A9-9F89-7BAE33B2A79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0" name="Google Shape;8708;p75">
                <a:extLst>
                  <a:ext uri="{FF2B5EF4-FFF2-40B4-BE49-F238E27FC236}">
                    <a16:creationId xmlns:a16="http://schemas.microsoft.com/office/drawing/2014/main" id="{5716ED91-7A10-12E2-E57C-46F2EAC4C913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1" name="Google Shape;8709;p75">
                <a:extLst>
                  <a:ext uri="{FF2B5EF4-FFF2-40B4-BE49-F238E27FC236}">
                    <a16:creationId xmlns:a16="http://schemas.microsoft.com/office/drawing/2014/main" id="{B12FCC17-BA6B-8CC4-D9B6-1E55B65677F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2" name="Google Shape;8710;p75">
                <a:extLst>
                  <a:ext uri="{FF2B5EF4-FFF2-40B4-BE49-F238E27FC236}">
                    <a16:creationId xmlns:a16="http://schemas.microsoft.com/office/drawing/2014/main" id="{11860542-1085-9F67-D697-7FB8153AC4B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9" name="Google Shape;8711;p75">
              <a:extLst>
                <a:ext uri="{FF2B5EF4-FFF2-40B4-BE49-F238E27FC236}">
                  <a16:creationId xmlns:a16="http://schemas.microsoft.com/office/drawing/2014/main" id="{64628E09-B889-1A1D-1103-6BF1ED39197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639" name="Google Shape;8712;p75">
                <a:extLst>
                  <a:ext uri="{FF2B5EF4-FFF2-40B4-BE49-F238E27FC236}">
                    <a16:creationId xmlns:a16="http://schemas.microsoft.com/office/drawing/2014/main" id="{0924598C-C14D-49FF-AFED-2FDAF07DBADB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0" name="Google Shape;8713;p75">
                <a:extLst>
                  <a:ext uri="{FF2B5EF4-FFF2-40B4-BE49-F238E27FC236}">
                    <a16:creationId xmlns:a16="http://schemas.microsoft.com/office/drawing/2014/main" id="{F8481F77-B69A-7748-5A35-7D8608B9542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1" name="Google Shape;8714;p75">
                <a:extLst>
                  <a:ext uri="{FF2B5EF4-FFF2-40B4-BE49-F238E27FC236}">
                    <a16:creationId xmlns:a16="http://schemas.microsoft.com/office/drawing/2014/main" id="{AC6C4D91-129D-87EF-4FBA-D9651DBF95F2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2" name="Google Shape;8715;p75">
                <a:extLst>
                  <a:ext uri="{FF2B5EF4-FFF2-40B4-BE49-F238E27FC236}">
                    <a16:creationId xmlns:a16="http://schemas.microsoft.com/office/drawing/2014/main" id="{7D603145-E389-0AE6-C568-D6B8EC44C8D2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3" name="Google Shape;8716;p75">
                <a:extLst>
                  <a:ext uri="{FF2B5EF4-FFF2-40B4-BE49-F238E27FC236}">
                    <a16:creationId xmlns:a16="http://schemas.microsoft.com/office/drawing/2014/main" id="{11FCD938-B4A7-31C6-7DC0-84CE11637822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4" name="Google Shape;8717;p75">
                <a:extLst>
                  <a:ext uri="{FF2B5EF4-FFF2-40B4-BE49-F238E27FC236}">
                    <a16:creationId xmlns:a16="http://schemas.microsoft.com/office/drawing/2014/main" id="{E3DD1D1E-EF52-279E-5FE7-17D7FFA3DD35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5" name="Google Shape;8718;p75">
                <a:extLst>
                  <a:ext uri="{FF2B5EF4-FFF2-40B4-BE49-F238E27FC236}">
                    <a16:creationId xmlns:a16="http://schemas.microsoft.com/office/drawing/2014/main" id="{5CDF223D-9268-F19F-1038-F6DEA2BCFDB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20" name="Google Shape;8719;p75">
              <a:extLst>
                <a:ext uri="{FF2B5EF4-FFF2-40B4-BE49-F238E27FC236}">
                  <a16:creationId xmlns:a16="http://schemas.microsoft.com/office/drawing/2014/main" id="{4C47AD00-221F-F5B7-5F48-94898BA724D1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637" name="Google Shape;8720;p75">
                <a:extLst>
                  <a:ext uri="{FF2B5EF4-FFF2-40B4-BE49-F238E27FC236}">
                    <a16:creationId xmlns:a16="http://schemas.microsoft.com/office/drawing/2014/main" id="{DE0B53B2-051A-A6BA-8DFC-4D283D945B5F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8" name="Google Shape;8721;p75">
                <a:extLst>
                  <a:ext uri="{FF2B5EF4-FFF2-40B4-BE49-F238E27FC236}">
                    <a16:creationId xmlns:a16="http://schemas.microsoft.com/office/drawing/2014/main" id="{C9AD4774-1713-38B6-A823-F9F3138B595C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21" name="Google Shape;8722;p75">
              <a:extLst>
                <a:ext uri="{FF2B5EF4-FFF2-40B4-BE49-F238E27FC236}">
                  <a16:creationId xmlns:a16="http://schemas.microsoft.com/office/drawing/2014/main" id="{D177F704-20C2-584C-B946-783EBA88F614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630" name="Google Shape;8723;p75">
                <a:extLst>
                  <a:ext uri="{FF2B5EF4-FFF2-40B4-BE49-F238E27FC236}">
                    <a16:creationId xmlns:a16="http://schemas.microsoft.com/office/drawing/2014/main" id="{EDEB91E4-4451-AB5D-8F44-B64FA37FC72A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1" name="Google Shape;8724;p75">
                <a:extLst>
                  <a:ext uri="{FF2B5EF4-FFF2-40B4-BE49-F238E27FC236}">
                    <a16:creationId xmlns:a16="http://schemas.microsoft.com/office/drawing/2014/main" id="{5F97FBAE-1CF0-AEA4-3FE1-6D98E1E7BE0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2" name="Google Shape;8725;p75">
                <a:extLst>
                  <a:ext uri="{FF2B5EF4-FFF2-40B4-BE49-F238E27FC236}">
                    <a16:creationId xmlns:a16="http://schemas.microsoft.com/office/drawing/2014/main" id="{F11A9A30-9ADF-B36A-A862-03766C881F7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3" name="Google Shape;8726;p75">
                <a:extLst>
                  <a:ext uri="{FF2B5EF4-FFF2-40B4-BE49-F238E27FC236}">
                    <a16:creationId xmlns:a16="http://schemas.microsoft.com/office/drawing/2014/main" id="{584E1080-0C3E-3BC9-D00A-E19179A0E96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4" name="Google Shape;8727;p75">
                <a:extLst>
                  <a:ext uri="{FF2B5EF4-FFF2-40B4-BE49-F238E27FC236}">
                    <a16:creationId xmlns:a16="http://schemas.microsoft.com/office/drawing/2014/main" id="{5D22029A-78D5-578A-3AC6-11404AA7510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5" name="Google Shape;8728;p75">
                <a:extLst>
                  <a:ext uri="{FF2B5EF4-FFF2-40B4-BE49-F238E27FC236}">
                    <a16:creationId xmlns:a16="http://schemas.microsoft.com/office/drawing/2014/main" id="{D9C8C7B1-014A-5AC8-2937-3E7F4FE2695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6" name="Google Shape;8729;p75">
                <a:extLst>
                  <a:ext uri="{FF2B5EF4-FFF2-40B4-BE49-F238E27FC236}">
                    <a16:creationId xmlns:a16="http://schemas.microsoft.com/office/drawing/2014/main" id="{CA8CD75E-98BB-2BE6-F159-F66F2DF9684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22" name="Google Shape;8730;p75">
              <a:extLst>
                <a:ext uri="{FF2B5EF4-FFF2-40B4-BE49-F238E27FC236}">
                  <a16:creationId xmlns:a16="http://schemas.microsoft.com/office/drawing/2014/main" id="{B3B9EBB5-F37F-9BBE-3E55-1707DF210425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623" name="Google Shape;8731;p75">
                <a:extLst>
                  <a:ext uri="{FF2B5EF4-FFF2-40B4-BE49-F238E27FC236}">
                    <a16:creationId xmlns:a16="http://schemas.microsoft.com/office/drawing/2014/main" id="{32BEA271-C60E-8AD5-E458-10EA473E761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4" name="Google Shape;8732;p75">
                <a:extLst>
                  <a:ext uri="{FF2B5EF4-FFF2-40B4-BE49-F238E27FC236}">
                    <a16:creationId xmlns:a16="http://schemas.microsoft.com/office/drawing/2014/main" id="{0E7C0A83-97E6-9CAC-1606-7AEB3D617FA1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5" name="Google Shape;8733;p75">
                <a:extLst>
                  <a:ext uri="{FF2B5EF4-FFF2-40B4-BE49-F238E27FC236}">
                    <a16:creationId xmlns:a16="http://schemas.microsoft.com/office/drawing/2014/main" id="{790E3F68-D603-2FA6-918B-AC36F8747023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6" name="Google Shape;8734;p75">
                <a:extLst>
                  <a:ext uri="{FF2B5EF4-FFF2-40B4-BE49-F238E27FC236}">
                    <a16:creationId xmlns:a16="http://schemas.microsoft.com/office/drawing/2014/main" id="{D922649F-B75F-8FE4-E15B-06511807C24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7" name="Google Shape;8735;p75">
                <a:extLst>
                  <a:ext uri="{FF2B5EF4-FFF2-40B4-BE49-F238E27FC236}">
                    <a16:creationId xmlns:a16="http://schemas.microsoft.com/office/drawing/2014/main" id="{67995EBC-C938-11C2-2019-A9552229802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8" name="Google Shape;8736;p75">
                <a:extLst>
                  <a:ext uri="{FF2B5EF4-FFF2-40B4-BE49-F238E27FC236}">
                    <a16:creationId xmlns:a16="http://schemas.microsoft.com/office/drawing/2014/main" id="{98EAF317-5891-C222-60A2-A14882FD7EF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9" name="Google Shape;8737;p75">
                <a:extLst>
                  <a:ext uri="{FF2B5EF4-FFF2-40B4-BE49-F238E27FC236}">
                    <a16:creationId xmlns:a16="http://schemas.microsoft.com/office/drawing/2014/main" id="{27487D07-D5D0-04C3-91FC-8797A4BBC38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74" name="Google Shape;8738;p75">
            <a:extLst>
              <a:ext uri="{FF2B5EF4-FFF2-40B4-BE49-F238E27FC236}">
                <a16:creationId xmlns:a16="http://schemas.microsoft.com/office/drawing/2014/main" id="{6727F4CB-4BBA-858C-FCA7-B3633F72E44E}"/>
              </a:ext>
            </a:extLst>
          </p:cNvPr>
          <p:cNvGrpSpPr/>
          <p:nvPr/>
        </p:nvGrpSpPr>
        <p:grpSpPr>
          <a:xfrm>
            <a:off x="11937550" y="5289245"/>
            <a:ext cx="2497086" cy="2050638"/>
            <a:chOff x="5183758" y="1210600"/>
            <a:chExt cx="3605380" cy="2960783"/>
          </a:xfrm>
        </p:grpSpPr>
        <p:sp>
          <p:nvSpPr>
            <p:cNvPr id="675" name="Google Shape;8739;p75">
              <a:extLst>
                <a:ext uri="{FF2B5EF4-FFF2-40B4-BE49-F238E27FC236}">
                  <a16:creationId xmlns:a16="http://schemas.microsoft.com/office/drawing/2014/main" id="{28761ED1-4B12-1D5D-F0C3-434832AEED37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" name="Google Shape;8740;p75">
              <a:extLst>
                <a:ext uri="{FF2B5EF4-FFF2-40B4-BE49-F238E27FC236}">
                  <a16:creationId xmlns:a16="http://schemas.microsoft.com/office/drawing/2014/main" id="{66A0B340-9119-F7DD-21AA-F29F0B19A28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" name="Google Shape;8741;p75">
              <a:extLst>
                <a:ext uri="{FF2B5EF4-FFF2-40B4-BE49-F238E27FC236}">
                  <a16:creationId xmlns:a16="http://schemas.microsoft.com/office/drawing/2014/main" id="{83AB8485-B56E-021B-716D-10573A0F5EF8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" name="Google Shape;8742;p75">
              <a:extLst>
                <a:ext uri="{FF2B5EF4-FFF2-40B4-BE49-F238E27FC236}">
                  <a16:creationId xmlns:a16="http://schemas.microsoft.com/office/drawing/2014/main" id="{988BC0B7-0F38-3366-41AD-57D2A9796428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79" name="Google Shape;8743;p75">
              <a:extLst>
                <a:ext uri="{FF2B5EF4-FFF2-40B4-BE49-F238E27FC236}">
                  <a16:creationId xmlns:a16="http://schemas.microsoft.com/office/drawing/2014/main" id="{436F8ED6-C975-6C12-6D2F-8D5CE943CA98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0" name="Google Shape;8744;p75">
              <a:extLst>
                <a:ext uri="{FF2B5EF4-FFF2-40B4-BE49-F238E27FC236}">
                  <a16:creationId xmlns:a16="http://schemas.microsoft.com/office/drawing/2014/main" id="{03F70D64-8074-C3A4-9E20-158CD4A76441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1" name="Google Shape;8745;p75">
              <a:extLst>
                <a:ext uri="{FF2B5EF4-FFF2-40B4-BE49-F238E27FC236}">
                  <a16:creationId xmlns:a16="http://schemas.microsoft.com/office/drawing/2014/main" id="{532C49BA-6662-BD0D-D592-E75FA2770DAD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2" name="Google Shape;8746;p75">
              <a:extLst>
                <a:ext uri="{FF2B5EF4-FFF2-40B4-BE49-F238E27FC236}">
                  <a16:creationId xmlns:a16="http://schemas.microsoft.com/office/drawing/2014/main" id="{96DEB4D2-DA46-52C9-A1A3-3BCE0A0E948B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683" name="Google Shape;8747;p75">
              <a:extLst>
                <a:ext uri="{FF2B5EF4-FFF2-40B4-BE49-F238E27FC236}">
                  <a16:creationId xmlns:a16="http://schemas.microsoft.com/office/drawing/2014/main" id="{E78F7820-A610-DF91-A13A-FC5B8DD5D42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84" name="Google Shape;8748;p75">
            <a:extLst>
              <a:ext uri="{FF2B5EF4-FFF2-40B4-BE49-F238E27FC236}">
                <a16:creationId xmlns:a16="http://schemas.microsoft.com/office/drawing/2014/main" id="{BD35B9CF-D45E-96DA-F2DE-ECECB85BF18E}"/>
              </a:ext>
            </a:extLst>
          </p:cNvPr>
          <p:cNvGrpSpPr/>
          <p:nvPr/>
        </p:nvGrpSpPr>
        <p:grpSpPr>
          <a:xfrm>
            <a:off x="11651674" y="7565878"/>
            <a:ext cx="5329662" cy="1686880"/>
            <a:chOff x="5916567" y="1099697"/>
            <a:chExt cx="2556683" cy="809211"/>
          </a:xfrm>
        </p:grpSpPr>
        <p:sp>
          <p:nvSpPr>
            <p:cNvPr id="685" name="Google Shape;8749;p75">
              <a:extLst>
                <a:ext uri="{FF2B5EF4-FFF2-40B4-BE49-F238E27FC236}">
                  <a16:creationId xmlns:a16="http://schemas.microsoft.com/office/drawing/2014/main" id="{9CD864B9-2B93-08F1-C06A-D7E5971329CE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" name="Google Shape;8750;p75">
              <a:extLst>
                <a:ext uri="{FF2B5EF4-FFF2-40B4-BE49-F238E27FC236}">
                  <a16:creationId xmlns:a16="http://schemas.microsoft.com/office/drawing/2014/main" id="{57FFE6E6-4236-A5F4-9976-8D5668CBA0C0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" name="Google Shape;8751;p75">
              <a:extLst>
                <a:ext uri="{FF2B5EF4-FFF2-40B4-BE49-F238E27FC236}">
                  <a16:creationId xmlns:a16="http://schemas.microsoft.com/office/drawing/2014/main" id="{2E33280D-1EAD-B906-4B5E-A96314E13422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" name="Google Shape;8752;p75">
              <a:extLst>
                <a:ext uri="{FF2B5EF4-FFF2-40B4-BE49-F238E27FC236}">
                  <a16:creationId xmlns:a16="http://schemas.microsoft.com/office/drawing/2014/main" id="{87EE18CF-8E44-AA37-ED66-1786021731E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" name="Google Shape;8753;p75">
              <a:extLst>
                <a:ext uri="{FF2B5EF4-FFF2-40B4-BE49-F238E27FC236}">
                  <a16:creationId xmlns:a16="http://schemas.microsoft.com/office/drawing/2014/main" id="{6C67AF4D-47ED-4936-CDB6-28631233A24B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" name="Google Shape;8754;p75">
              <a:extLst>
                <a:ext uri="{FF2B5EF4-FFF2-40B4-BE49-F238E27FC236}">
                  <a16:creationId xmlns:a16="http://schemas.microsoft.com/office/drawing/2014/main" id="{CEE26A46-8FF2-CF2A-B5E2-C07FCF03C833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" name="Google Shape;8755;p75">
              <a:extLst>
                <a:ext uri="{FF2B5EF4-FFF2-40B4-BE49-F238E27FC236}">
                  <a16:creationId xmlns:a16="http://schemas.microsoft.com/office/drawing/2014/main" id="{14C470F3-D2D8-9DC9-144D-68BB8F5E1D3C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" name="Google Shape;8756;p75">
              <a:extLst>
                <a:ext uri="{FF2B5EF4-FFF2-40B4-BE49-F238E27FC236}">
                  <a16:creationId xmlns:a16="http://schemas.microsoft.com/office/drawing/2014/main" id="{585B8C63-B4E4-CB04-57E0-3DAE2835647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93" name="Google Shape;8757;p75">
            <a:extLst>
              <a:ext uri="{FF2B5EF4-FFF2-40B4-BE49-F238E27FC236}">
                <a16:creationId xmlns:a16="http://schemas.microsoft.com/office/drawing/2014/main" id="{6231C78B-016C-F2DB-82D8-F46B08890E67}"/>
              </a:ext>
            </a:extLst>
          </p:cNvPr>
          <p:cNvGrpSpPr/>
          <p:nvPr/>
        </p:nvGrpSpPr>
        <p:grpSpPr>
          <a:xfrm>
            <a:off x="11866754" y="2863596"/>
            <a:ext cx="2599702" cy="2046676"/>
            <a:chOff x="5900602" y="1193063"/>
            <a:chExt cx="1299851" cy="1023338"/>
          </a:xfrm>
        </p:grpSpPr>
        <p:grpSp>
          <p:nvGrpSpPr>
            <p:cNvPr id="694" name="Google Shape;8758;p75">
              <a:extLst>
                <a:ext uri="{FF2B5EF4-FFF2-40B4-BE49-F238E27FC236}">
                  <a16:creationId xmlns:a16="http://schemas.microsoft.com/office/drawing/2014/main" id="{A5F51063-057F-4F9B-04EC-5034E27AA9AA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716" name="Google Shape;8759;p75">
                <a:extLst>
                  <a:ext uri="{FF2B5EF4-FFF2-40B4-BE49-F238E27FC236}">
                    <a16:creationId xmlns:a16="http://schemas.microsoft.com/office/drawing/2014/main" id="{CF2C4D96-8647-80CF-FF1D-22E4B86B1D9C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720" name="Google Shape;8760;p75">
                  <a:extLst>
                    <a:ext uri="{FF2B5EF4-FFF2-40B4-BE49-F238E27FC236}">
                      <a16:creationId xmlns:a16="http://schemas.microsoft.com/office/drawing/2014/main" id="{57F8D381-CCBD-6C9F-4BAE-B3C434E471BF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21" name="Google Shape;8761;p75">
                  <a:extLst>
                    <a:ext uri="{FF2B5EF4-FFF2-40B4-BE49-F238E27FC236}">
                      <a16:creationId xmlns:a16="http://schemas.microsoft.com/office/drawing/2014/main" id="{1BA65571-B1C0-5127-7FF3-D1F8553340EC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17" name="Google Shape;8762;p75">
                <a:extLst>
                  <a:ext uri="{FF2B5EF4-FFF2-40B4-BE49-F238E27FC236}">
                    <a16:creationId xmlns:a16="http://schemas.microsoft.com/office/drawing/2014/main" id="{6C2B1542-9F68-1E2A-3D43-CBAC1FDC74D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718" name="Google Shape;8763;p75">
                  <a:extLst>
                    <a:ext uri="{FF2B5EF4-FFF2-40B4-BE49-F238E27FC236}">
                      <a16:creationId xmlns:a16="http://schemas.microsoft.com/office/drawing/2014/main" id="{623C1034-D0CB-5A54-5BBD-CE9B66A586B1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19" name="Google Shape;8764;p75">
                  <a:extLst>
                    <a:ext uri="{FF2B5EF4-FFF2-40B4-BE49-F238E27FC236}">
                      <a16:creationId xmlns:a16="http://schemas.microsoft.com/office/drawing/2014/main" id="{345040A8-0435-33B3-6978-10B3920307E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5" name="Google Shape;8765;p75">
              <a:extLst>
                <a:ext uri="{FF2B5EF4-FFF2-40B4-BE49-F238E27FC236}">
                  <a16:creationId xmlns:a16="http://schemas.microsoft.com/office/drawing/2014/main" id="{A1C21858-6269-AD88-2FF3-7B67F6CBD7DC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710" name="Google Shape;8766;p75">
                <a:extLst>
                  <a:ext uri="{FF2B5EF4-FFF2-40B4-BE49-F238E27FC236}">
                    <a16:creationId xmlns:a16="http://schemas.microsoft.com/office/drawing/2014/main" id="{3832C8CD-FEF7-7E7F-C8D6-9AA8D7FBD95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714" name="Google Shape;8767;p75">
                  <a:extLst>
                    <a:ext uri="{FF2B5EF4-FFF2-40B4-BE49-F238E27FC236}">
                      <a16:creationId xmlns:a16="http://schemas.microsoft.com/office/drawing/2014/main" id="{8C55BF9C-BF91-E4C3-0458-19C39A0F616E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15" name="Google Shape;8768;p75">
                  <a:extLst>
                    <a:ext uri="{FF2B5EF4-FFF2-40B4-BE49-F238E27FC236}">
                      <a16:creationId xmlns:a16="http://schemas.microsoft.com/office/drawing/2014/main" id="{6AB61620-DF29-CA7D-BCBA-F46BAAB179CF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11" name="Google Shape;8769;p75">
                <a:extLst>
                  <a:ext uri="{FF2B5EF4-FFF2-40B4-BE49-F238E27FC236}">
                    <a16:creationId xmlns:a16="http://schemas.microsoft.com/office/drawing/2014/main" id="{7E294054-2738-F0A2-E780-ED908378C71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712" name="Google Shape;8770;p75">
                  <a:extLst>
                    <a:ext uri="{FF2B5EF4-FFF2-40B4-BE49-F238E27FC236}">
                      <a16:creationId xmlns:a16="http://schemas.microsoft.com/office/drawing/2014/main" id="{3382A536-B5C5-E322-501B-E502B864686E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13" name="Google Shape;8771;p75">
                  <a:extLst>
                    <a:ext uri="{FF2B5EF4-FFF2-40B4-BE49-F238E27FC236}">
                      <a16:creationId xmlns:a16="http://schemas.microsoft.com/office/drawing/2014/main" id="{57D49C5A-E23E-2234-FE45-2E47D45CC6CF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6" name="Google Shape;8772;p75">
              <a:extLst>
                <a:ext uri="{FF2B5EF4-FFF2-40B4-BE49-F238E27FC236}">
                  <a16:creationId xmlns:a16="http://schemas.microsoft.com/office/drawing/2014/main" id="{AADE6CF1-4708-E67B-D53F-36FA11093CA4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704" name="Google Shape;8773;p75">
                <a:extLst>
                  <a:ext uri="{FF2B5EF4-FFF2-40B4-BE49-F238E27FC236}">
                    <a16:creationId xmlns:a16="http://schemas.microsoft.com/office/drawing/2014/main" id="{E9278E23-8BD8-B60D-FC2B-E7DE381796A5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708" name="Google Shape;8774;p75">
                  <a:extLst>
                    <a:ext uri="{FF2B5EF4-FFF2-40B4-BE49-F238E27FC236}">
                      <a16:creationId xmlns:a16="http://schemas.microsoft.com/office/drawing/2014/main" id="{6CC028B2-4385-DEC7-A06E-766EACCFC6FA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09" name="Google Shape;8775;p75">
                  <a:extLst>
                    <a:ext uri="{FF2B5EF4-FFF2-40B4-BE49-F238E27FC236}">
                      <a16:creationId xmlns:a16="http://schemas.microsoft.com/office/drawing/2014/main" id="{865B58F1-E67C-D1BD-F907-16E19F16E1B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05" name="Google Shape;8776;p75">
                <a:extLst>
                  <a:ext uri="{FF2B5EF4-FFF2-40B4-BE49-F238E27FC236}">
                    <a16:creationId xmlns:a16="http://schemas.microsoft.com/office/drawing/2014/main" id="{BF80A46C-B183-949D-1995-7CA01AF367BB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706" name="Google Shape;8777;p75">
                  <a:extLst>
                    <a:ext uri="{FF2B5EF4-FFF2-40B4-BE49-F238E27FC236}">
                      <a16:creationId xmlns:a16="http://schemas.microsoft.com/office/drawing/2014/main" id="{7158D126-8E5A-BB3A-5B5D-12E5EFC8D6EA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07" name="Google Shape;8778;p75">
                  <a:extLst>
                    <a:ext uri="{FF2B5EF4-FFF2-40B4-BE49-F238E27FC236}">
                      <a16:creationId xmlns:a16="http://schemas.microsoft.com/office/drawing/2014/main" id="{BC68D579-F09B-4FA8-8B7A-3936DF4018EE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7" name="Google Shape;8779;p75">
              <a:extLst>
                <a:ext uri="{FF2B5EF4-FFF2-40B4-BE49-F238E27FC236}">
                  <a16:creationId xmlns:a16="http://schemas.microsoft.com/office/drawing/2014/main" id="{85041539-19CC-300D-C69D-550656AC0F65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698" name="Google Shape;8780;p75">
                <a:extLst>
                  <a:ext uri="{FF2B5EF4-FFF2-40B4-BE49-F238E27FC236}">
                    <a16:creationId xmlns:a16="http://schemas.microsoft.com/office/drawing/2014/main" id="{4837A2D1-A4D0-ABB7-CD05-662454A4B2C8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702" name="Google Shape;8781;p75">
                  <a:extLst>
                    <a:ext uri="{FF2B5EF4-FFF2-40B4-BE49-F238E27FC236}">
                      <a16:creationId xmlns:a16="http://schemas.microsoft.com/office/drawing/2014/main" id="{1F823CB2-0B5E-252C-DC3D-139BF5D14A53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03" name="Google Shape;8782;p75">
                  <a:extLst>
                    <a:ext uri="{FF2B5EF4-FFF2-40B4-BE49-F238E27FC236}">
                      <a16:creationId xmlns:a16="http://schemas.microsoft.com/office/drawing/2014/main" id="{029878B1-9BD5-8821-7A6C-F0E24D241520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699" name="Google Shape;8783;p75">
                <a:extLst>
                  <a:ext uri="{FF2B5EF4-FFF2-40B4-BE49-F238E27FC236}">
                    <a16:creationId xmlns:a16="http://schemas.microsoft.com/office/drawing/2014/main" id="{E0BEB185-1E08-7673-7E24-A518EACFED9D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700" name="Google Shape;8784;p75">
                  <a:extLst>
                    <a:ext uri="{FF2B5EF4-FFF2-40B4-BE49-F238E27FC236}">
                      <a16:creationId xmlns:a16="http://schemas.microsoft.com/office/drawing/2014/main" id="{4E018A12-42E3-910F-0212-3ECC0F2EADB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01" name="Google Shape;8785;p75">
                  <a:extLst>
                    <a:ext uri="{FF2B5EF4-FFF2-40B4-BE49-F238E27FC236}">
                      <a16:creationId xmlns:a16="http://schemas.microsoft.com/office/drawing/2014/main" id="{21BB2616-BDC9-1B06-E72E-1418202772F6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722" name="Google Shape;8786;p75">
            <a:extLst>
              <a:ext uri="{FF2B5EF4-FFF2-40B4-BE49-F238E27FC236}">
                <a16:creationId xmlns:a16="http://schemas.microsoft.com/office/drawing/2014/main" id="{239CA197-5F22-5632-EEA7-B4F6BE0DA2A8}"/>
              </a:ext>
            </a:extLst>
          </p:cNvPr>
          <p:cNvGrpSpPr/>
          <p:nvPr/>
        </p:nvGrpSpPr>
        <p:grpSpPr>
          <a:xfrm>
            <a:off x="14542518" y="2863887"/>
            <a:ext cx="2438826" cy="2102730"/>
            <a:chOff x="7287122" y="1165658"/>
            <a:chExt cx="1219413" cy="1051365"/>
          </a:xfrm>
        </p:grpSpPr>
        <p:grpSp>
          <p:nvGrpSpPr>
            <p:cNvPr id="723" name="Google Shape;8787;p75">
              <a:extLst>
                <a:ext uri="{FF2B5EF4-FFF2-40B4-BE49-F238E27FC236}">
                  <a16:creationId xmlns:a16="http://schemas.microsoft.com/office/drawing/2014/main" id="{FEE1AC6A-4503-8A58-F50E-033241E6BCA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739" name="Google Shape;8788;p75">
                <a:extLst>
                  <a:ext uri="{FF2B5EF4-FFF2-40B4-BE49-F238E27FC236}">
                    <a16:creationId xmlns:a16="http://schemas.microsoft.com/office/drawing/2014/main" id="{EBCB782F-0AF1-0A92-B153-E8E14ECF4B7C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40" name="Google Shape;8789;p75">
                <a:extLst>
                  <a:ext uri="{FF2B5EF4-FFF2-40B4-BE49-F238E27FC236}">
                    <a16:creationId xmlns:a16="http://schemas.microsoft.com/office/drawing/2014/main" id="{70445ECB-D6F9-02E1-AC7D-5753D07CC686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741" name="Google Shape;8790;p75">
                  <a:extLst>
                    <a:ext uri="{FF2B5EF4-FFF2-40B4-BE49-F238E27FC236}">
                      <a16:creationId xmlns:a16="http://schemas.microsoft.com/office/drawing/2014/main" id="{67AC9859-D57F-5C77-4DC1-6231F95F6ECD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42" name="Google Shape;8791;p75">
                  <a:extLst>
                    <a:ext uri="{FF2B5EF4-FFF2-40B4-BE49-F238E27FC236}">
                      <a16:creationId xmlns:a16="http://schemas.microsoft.com/office/drawing/2014/main" id="{58F66B6D-3432-A606-8955-BD67A8D53C72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4" name="Google Shape;8792;p75">
              <a:extLst>
                <a:ext uri="{FF2B5EF4-FFF2-40B4-BE49-F238E27FC236}">
                  <a16:creationId xmlns:a16="http://schemas.microsoft.com/office/drawing/2014/main" id="{6E3C83F6-4536-9F7A-71A2-C811957C535C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735" name="Google Shape;8793;p75">
                <a:extLst>
                  <a:ext uri="{FF2B5EF4-FFF2-40B4-BE49-F238E27FC236}">
                    <a16:creationId xmlns:a16="http://schemas.microsoft.com/office/drawing/2014/main" id="{D8FFD9EC-034A-2935-E402-5C4BFAF4F193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36" name="Google Shape;8794;p75">
                <a:extLst>
                  <a:ext uri="{FF2B5EF4-FFF2-40B4-BE49-F238E27FC236}">
                    <a16:creationId xmlns:a16="http://schemas.microsoft.com/office/drawing/2014/main" id="{58F8949D-CB80-071A-F4AA-C46D0E7CCE7B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737" name="Google Shape;8795;p75">
                  <a:extLst>
                    <a:ext uri="{FF2B5EF4-FFF2-40B4-BE49-F238E27FC236}">
                      <a16:creationId xmlns:a16="http://schemas.microsoft.com/office/drawing/2014/main" id="{DCEE5C48-2E2A-35D5-9861-42C53C40E9B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8" name="Google Shape;8796;p75">
                  <a:extLst>
                    <a:ext uri="{FF2B5EF4-FFF2-40B4-BE49-F238E27FC236}">
                      <a16:creationId xmlns:a16="http://schemas.microsoft.com/office/drawing/2014/main" id="{A7160254-4A88-2F33-C98B-6E657F4721F2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5" name="Google Shape;8797;p75">
              <a:extLst>
                <a:ext uri="{FF2B5EF4-FFF2-40B4-BE49-F238E27FC236}">
                  <a16:creationId xmlns:a16="http://schemas.microsoft.com/office/drawing/2014/main" id="{342538CA-01CA-438D-DBF6-C1B9AD2BC6C4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731" name="Google Shape;8798;p75">
                <a:extLst>
                  <a:ext uri="{FF2B5EF4-FFF2-40B4-BE49-F238E27FC236}">
                    <a16:creationId xmlns:a16="http://schemas.microsoft.com/office/drawing/2014/main" id="{3094979D-FC16-775F-F7B2-62B26C5FE76D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32" name="Google Shape;8799;p75">
                <a:extLst>
                  <a:ext uri="{FF2B5EF4-FFF2-40B4-BE49-F238E27FC236}">
                    <a16:creationId xmlns:a16="http://schemas.microsoft.com/office/drawing/2014/main" id="{AC66284A-DAF8-4BDE-3DDF-FF0A55431160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733" name="Google Shape;8800;p75">
                  <a:extLst>
                    <a:ext uri="{FF2B5EF4-FFF2-40B4-BE49-F238E27FC236}">
                      <a16:creationId xmlns:a16="http://schemas.microsoft.com/office/drawing/2014/main" id="{FF5E907C-C99A-677C-E6F6-53B864706F53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4" name="Google Shape;8801;p75">
                  <a:extLst>
                    <a:ext uri="{FF2B5EF4-FFF2-40B4-BE49-F238E27FC236}">
                      <a16:creationId xmlns:a16="http://schemas.microsoft.com/office/drawing/2014/main" id="{74900E1B-75E8-F8E5-FFAB-957226C70F0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6" name="Google Shape;8802;p75">
              <a:extLst>
                <a:ext uri="{FF2B5EF4-FFF2-40B4-BE49-F238E27FC236}">
                  <a16:creationId xmlns:a16="http://schemas.microsoft.com/office/drawing/2014/main" id="{5281A1DC-2EFB-1E3F-3F01-D2163CB6BCCB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727" name="Google Shape;8803;p75">
                <a:extLst>
                  <a:ext uri="{FF2B5EF4-FFF2-40B4-BE49-F238E27FC236}">
                    <a16:creationId xmlns:a16="http://schemas.microsoft.com/office/drawing/2014/main" id="{0F2ED202-59F7-D525-3D25-2F635173A91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28" name="Google Shape;8804;p75">
                <a:extLst>
                  <a:ext uri="{FF2B5EF4-FFF2-40B4-BE49-F238E27FC236}">
                    <a16:creationId xmlns:a16="http://schemas.microsoft.com/office/drawing/2014/main" id="{6FAC22AF-DF00-4D8B-5124-12178C048938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729" name="Google Shape;8805;p75">
                  <a:extLst>
                    <a:ext uri="{FF2B5EF4-FFF2-40B4-BE49-F238E27FC236}">
                      <a16:creationId xmlns:a16="http://schemas.microsoft.com/office/drawing/2014/main" id="{53D49C97-A342-EB6D-E0CD-71102DA2147C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0" name="Google Shape;8806;p75">
                  <a:extLst>
                    <a:ext uri="{FF2B5EF4-FFF2-40B4-BE49-F238E27FC236}">
                      <a16:creationId xmlns:a16="http://schemas.microsoft.com/office/drawing/2014/main" id="{C03F202B-A433-C622-C942-01722811E552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743" name="Google Shape;1529;p70">
            <a:extLst>
              <a:ext uri="{FF2B5EF4-FFF2-40B4-BE49-F238E27FC236}">
                <a16:creationId xmlns:a16="http://schemas.microsoft.com/office/drawing/2014/main" id="{C89D19DA-9C31-373A-85BE-26E145B7940B}"/>
              </a:ext>
            </a:extLst>
          </p:cNvPr>
          <p:cNvSpPr txBox="1">
            <a:spLocks/>
          </p:cNvSpPr>
          <p:nvPr/>
        </p:nvSpPr>
        <p:spPr>
          <a:xfrm>
            <a:off x="1786241" y="71010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8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8315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" name="กลุ่ม 5">
            <a:extLst>
              <a:ext uri="{FF2B5EF4-FFF2-40B4-BE49-F238E27FC236}">
                <a16:creationId xmlns:a16="http://schemas.microsoft.com/office/drawing/2014/main" id="{D5D47C0B-C566-4487-5555-ACC0CE81BE47}"/>
              </a:ext>
            </a:extLst>
          </p:cNvPr>
          <p:cNvGrpSpPr/>
          <p:nvPr/>
        </p:nvGrpSpPr>
        <p:grpSpPr>
          <a:xfrm>
            <a:off x="1532334" y="2603249"/>
            <a:ext cx="4629150" cy="5476982"/>
            <a:chOff x="884237" y="1516734"/>
            <a:chExt cx="6172200" cy="7302643"/>
          </a:xfrm>
        </p:grpSpPr>
        <p:grpSp>
          <p:nvGrpSpPr>
            <p:cNvPr id="7" name="กลุ่ม 4">
              <a:extLst>
                <a:ext uri="{FF2B5EF4-FFF2-40B4-BE49-F238E27FC236}">
                  <a16:creationId xmlns:a16="http://schemas.microsoft.com/office/drawing/2014/main" id="{41C979D5-C454-885E-9E8A-C2A67E89ABD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09DF75D-AFA5-1507-86EF-ABCE8690CB5C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979D8F51-1FCB-1CDE-61EA-E40CB2BD501D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4F270B56-6DB5-E690-B551-61EBC36B174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09235E4C-9583-1F98-024C-4C06B6CBCB15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8" name="กลุ่ม 3">
              <a:extLst>
                <a:ext uri="{FF2B5EF4-FFF2-40B4-BE49-F238E27FC236}">
                  <a16:creationId xmlns:a16="http://schemas.microsoft.com/office/drawing/2014/main" id="{3E2A3BAB-F712-66FA-B7CE-CD3BBB2F2A17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9" name="Title 20">
                <a:extLst>
                  <a:ext uri="{FF2B5EF4-FFF2-40B4-BE49-F238E27FC236}">
                    <a16:creationId xmlns:a16="http://schemas.microsoft.com/office/drawing/2014/main" id="{1C15C942-0F5E-6CE2-A00A-E9ED9BFD4BD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5743A50-FCE3-2B12-F246-C8E653125FAC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73B61C7B-6801-9372-E8E5-B20158C2CF4F}"/>
              </a:ext>
            </a:extLst>
          </p:cNvPr>
          <p:cNvGrpSpPr/>
          <p:nvPr/>
        </p:nvGrpSpPr>
        <p:grpSpPr>
          <a:xfrm>
            <a:off x="8104585" y="2815868"/>
            <a:ext cx="987028" cy="976312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14A8AB13-EE70-7B02-1477-E609340C8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F2051AF-4478-CF41-029F-46820F199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661">
            <a:extLst>
              <a:ext uri="{FF2B5EF4-FFF2-40B4-BE49-F238E27FC236}">
                <a16:creationId xmlns:a16="http://schemas.microsoft.com/office/drawing/2014/main" id="{2A42AF4B-27B6-D9FD-E8F5-80F9EAE7338C}"/>
              </a:ext>
            </a:extLst>
          </p:cNvPr>
          <p:cNvGrpSpPr/>
          <p:nvPr/>
        </p:nvGrpSpPr>
        <p:grpSpPr>
          <a:xfrm>
            <a:off x="9677400" y="2815868"/>
            <a:ext cx="988218" cy="976312"/>
            <a:chOff x="11896725" y="2105025"/>
            <a:chExt cx="1317625" cy="1301750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D7E4600E-03CA-F4C8-6D49-8F2FA6B18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2268043-A15D-CF6A-687F-022C5DE0D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3" name="กลุ่ม 2085">
            <a:extLst>
              <a:ext uri="{FF2B5EF4-FFF2-40B4-BE49-F238E27FC236}">
                <a16:creationId xmlns:a16="http://schemas.microsoft.com/office/drawing/2014/main" id="{7192D8EB-5CBA-218E-0F2E-410576DDF4CB}"/>
              </a:ext>
            </a:extLst>
          </p:cNvPr>
          <p:cNvGrpSpPr/>
          <p:nvPr/>
        </p:nvGrpSpPr>
        <p:grpSpPr>
          <a:xfrm>
            <a:off x="11251405" y="7191415"/>
            <a:ext cx="987028" cy="988218"/>
            <a:chOff x="13995400" y="7939088"/>
            <a:chExt cx="1316037" cy="1317625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F847B4E2-BEF9-EA9E-5889-829533791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96AAE5AA-C6EE-D7EF-A9BC-EDD43272E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4A68A14F-8FF5-D202-D57E-BC7B64399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5A3B0C70-E101-EFBE-D32F-87A04CE98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EFDF0457-E94A-2591-004B-28DE4CC34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9" name="กลุ่ม 662">
            <a:extLst>
              <a:ext uri="{FF2B5EF4-FFF2-40B4-BE49-F238E27FC236}">
                <a16:creationId xmlns:a16="http://schemas.microsoft.com/office/drawing/2014/main" id="{053F60B3-045E-5348-0ABC-D07454774CC2}"/>
              </a:ext>
            </a:extLst>
          </p:cNvPr>
          <p:cNvGrpSpPr/>
          <p:nvPr/>
        </p:nvGrpSpPr>
        <p:grpSpPr>
          <a:xfrm>
            <a:off x="11251405" y="2815868"/>
            <a:ext cx="987028" cy="976312"/>
            <a:chOff x="13995400" y="2105025"/>
            <a:chExt cx="1316037" cy="1301750"/>
          </a:xfrm>
        </p:grpSpPr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494751B7-398E-EA0B-2CA7-DED5BDD54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FBCB7572-BFF1-49BD-CA04-124773513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E9B2FA03-E54E-DC41-73CA-2ADFDA67A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663">
            <a:extLst>
              <a:ext uri="{FF2B5EF4-FFF2-40B4-BE49-F238E27FC236}">
                <a16:creationId xmlns:a16="http://schemas.microsoft.com/office/drawing/2014/main" id="{2909FBA5-D762-47AC-364B-51E2928F431D}"/>
              </a:ext>
            </a:extLst>
          </p:cNvPr>
          <p:cNvGrpSpPr/>
          <p:nvPr/>
        </p:nvGrpSpPr>
        <p:grpSpPr>
          <a:xfrm>
            <a:off x="12824224" y="2815868"/>
            <a:ext cx="988218" cy="976312"/>
            <a:chOff x="16092488" y="2105025"/>
            <a:chExt cx="1317625" cy="1301750"/>
          </a:xfrm>
        </p:grpSpPr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AB47AC40-CBEC-FECE-06C6-25A146577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F8977359-7C04-3892-7043-53617B45B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A730DEE8-9CB5-9EF3-6D5F-66F05948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7" name="กลุ่ม 2084">
            <a:extLst>
              <a:ext uri="{FF2B5EF4-FFF2-40B4-BE49-F238E27FC236}">
                <a16:creationId xmlns:a16="http://schemas.microsoft.com/office/drawing/2014/main" id="{B9FA8573-25FE-5143-329B-522E879E762D}"/>
              </a:ext>
            </a:extLst>
          </p:cNvPr>
          <p:cNvGrpSpPr/>
          <p:nvPr/>
        </p:nvGrpSpPr>
        <p:grpSpPr>
          <a:xfrm>
            <a:off x="12824224" y="7191415"/>
            <a:ext cx="988218" cy="988218"/>
            <a:chOff x="16092488" y="7939088"/>
            <a:chExt cx="1317625" cy="1317625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EFA95B57-1842-0BA9-0E3A-B5CE0E609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320109F2-DE9D-1641-50F9-C1F9672C5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F1DA9D87-6E6F-89A3-45F5-BB82B737A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61978DCC-E365-9FC6-8F8C-EE506301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2" name="กลุ่ม 668">
            <a:extLst>
              <a:ext uri="{FF2B5EF4-FFF2-40B4-BE49-F238E27FC236}">
                <a16:creationId xmlns:a16="http://schemas.microsoft.com/office/drawing/2014/main" id="{FBB44342-7C4E-B073-1352-E43DE3376D3C}"/>
              </a:ext>
            </a:extLst>
          </p:cNvPr>
          <p:cNvGrpSpPr/>
          <p:nvPr/>
        </p:nvGrpSpPr>
        <p:grpSpPr>
          <a:xfrm>
            <a:off x="12824224" y="4274385"/>
            <a:ext cx="988218" cy="988218"/>
            <a:chOff x="16092488" y="4049713"/>
            <a:chExt cx="1317625" cy="1317625"/>
          </a:xfrm>
        </p:grpSpPr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36FA280C-DA7B-A870-21A0-8EDE471CB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0C20357F-9040-32D8-5604-DBCCE1B20E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5" name="กลุ่ม 664">
            <a:extLst>
              <a:ext uri="{FF2B5EF4-FFF2-40B4-BE49-F238E27FC236}">
                <a16:creationId xmlns:a16="http://schemas.microsoft.com/office/drawing/2014/main" id="{1C618DEE-2597-B096-F392-B6710A893C91}"/>
              </a:ext>
            </a:extLst>
          </p:cNvPr>
          <p:cNvGrpSpPr/>
          <p:nvPr/>
        </p:nvGrpSpPr>
        <p:grpSpPr>
          <a:xfrm>
            <a:off x="14398227" y="2815868"/>
            <a:ext cx="987028" cy="976312"/>
            <a:chOff x="18191163" y="2105025"/>
            <a:chExt cx="1316037" cy="1301750"/>
          </a:xfrm>
        </p:grpSpPr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653B9339-352C-CC85-5BF2-40C07D16E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1082CAA5-259C-8BC4-F117-DF63CFDD7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8" name="กลุ่ม 2083">
            <a:extLst>
              <a:ext uri="{FF2B5EF4-FFF2-40B4-BE49-F238E27FC236}">
                <a16:creationId xmlns:a16="http://schemas.microsoft.com/office/drawing/2014/main" id="{581DEA5D-9928-6832-1A9E-223ABA2AB0EF}"/>
              </a:ext>
            </a:extLst>
          </p:cNvPr>
          <p:cNvGrpSpPr/>
          <p:nvPr/>
        </p:nvGrpSpPr>
        <p:grpSpPr>
          <a:xfrm>
            <a:off x="14398227" y="7191415"/>
            <a:ext cx="987028" cy="988218"/>
            <a:chOff x="18191163" y="7939088"/>
            <a:chExt cx="1316037" cy="1317625"/>
          </a:xfrm>
        </p:grpSpPr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D99656B4-97AA-E885-5730-4647D1689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A38A9EE1-F066-457B-490C-F10397744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9B21BB1C-4475-6DDD-3556-100A8BD6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23B0A551-8503-B1EF-81E0-98D991928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073A225C-32F1-E70C-E2F0-800111EB9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81B9D02D-7152-C953-84C5-4636983CC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2079">
            <a:extLst>
              <a:ext uri="{FF2B5EF4-FFF2-40B4-BE49-F238E27FC236}">
                <a16:creationId xmlns:a16="http://schemas.microsoft.com/office/drawing/2014/main" id="{352C511A-B65F-3CCE-A6B5-EF05E17052E9}"/>
              </a:ext>
            </a:extLst>
          </p:cNvPr>
          <p:cNvGrpSpPr/>
          <p:nvPr/>
        </p:nvGrpSpPr>
        <p:grpSpPr>
          <a:xfrm>
            <a:off x="9677400" y="5732899"/>
            <a:ext cx="988218" cy="988218"/>
            <a:chOff x="11896725" y="5994400"/>
            <a:chExt cx="1317625" cy="1317625"/>
          </a:xfrm>
        </p:grpSpPr>
        <p:sp>
          <p:nvSpPr>
            <p:cNvPr id="56" name="Oval 35">
              <a:extLst>
                <a:ext uri="{FF2B5EF4-FFF2-40B4-BE49-F238E27FC236}">
                  <a16:creationId xmlns:a16="http://schemas.microsoft.com/office/drawing/2014/main" id="{F52B2693-06B4-ECDD-D489-700C3A188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603264C8-DD56-A086-AEE7-210F3064F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8" name="กลุ่ม 666">
            <a:extLst>
              <a:ext uri="{FF2B5EF4-FFF2-40B4-BE49-F238E27FC236}">
                <a16:creationId xmlns:a16="http://schemas.microsoft.com/office/drawing/2014/main" id="{1827FF94-C5E3-0117-E37A-16393C220EF9}"/>
              </a:ext>
            </a:extLst>
          </p:cNvPr>
          <p:cNvGrpSpPr/>
          <p:nvPr/>
        </p:nvGrpSpPr>
        <p:grpSpPr>
          <a:xfrm>
            <a:off x="9677400" y="4274385"/>
            <a:ext cx="988218" cy="988218"/>
            <a:chOff x="11896725" y="4049713"/>
            <a:chExt cx="1317625" cy="1317625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2C4354E6-F229-6BFA-D9CE-478DE2BE6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9B01DDAD-EC7D-38B5-8A2A-DCE6EC2BF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0">
            <a:extLst>
              <a:ext uri="{FF2B5EF4-FFF2-40B4-BE49-F238E27FC236}">
                <a16:creationId xmlns:a16="http://schemas.microsoft.com/office/drawing/2014/main" id="{CA4B755B-0022-8D88-B685-AF63F96E4C17}"/>
              </a:ext>
            </a:extLst>
          </p:cNvPr>
          <p:cNvGrpSpPr/>
          <p:nvPr/>
        </p:nvGrpSpPr>
        <p:grpSpPr>
          <a:xfrm>
            <a:off x="11251405" y="5732899"/>
            <a:ext cx="987028" cy="988218"/>
            <a:chOff x="13995400" y="5994400"/>
            <a:chExt cx="1316037" cy="1317625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4CA220AC-81B3-9D66-AC61-497347C0F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0DEB6ECC-DE8B-9D5A-68B3-1B792CD48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4" name="กลุ่ม 2087">
            <a:extLst>
              <a:ext uri="{FF2B5EF4-FFF2-40B4-BE49-F238E27FC236}">
                <a16:creationId xmlns:a16="http://schemas.microsoft.com/office/drawing/2014/main" id="{9393E78F-FCE4-BCBE-5A7A-D5A3792E3797}"/>
              </a:ext>
            </a:extLst>
          </p:cNvPr>
          <p:cNvGrpSpPr/>
          <p:nvPr/>
        </p:nvGrpSpPr>
        <p:grpSpPr>
          <a:xfrm>
            <a:off x="8104585" y="7191415"/>
            <a:ext cx="987028" cy="988218"/>
            <a:chOff x="9799638" y="7939088"/>
            <a:chExt cx="1316037" cy="1317625"/>
          </a:xfrm>
        </p:grpSpPr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4936C8AF-DE80-8960-C3E1-DF63B1987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2E55CB1E-6178-581A-E88E-821902E70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" name="กลุ่ม 667">
            <a:extLst>
              <a:ext uri="{FF2B5EF4-FFF2-40B4-BE49-F238E27FC236}">
                <a16:creationId xmlns:a16="http://schemas.microsoft.com/office/drawing/2014/main" id="{86A5458E-EE61-B72D-FD86-635D40710913}"/>
              </a:ext>
            </a:extLst>
          </p:cNvPr>
          <p:cNvGrpSpPr/>
          <p:nvPr/>
        </p:nvGrpSpPr>
        <p:grpSpPr>
          <a:xfrm>
            <a:off x="11251405" y="4274385"/>
            <a:ext cx="987028" cy="988218"/>
            <a:chOff x="13995400" y="4049713"/>
            <a:chExt cx="1316037" cy="1317625"/>
          </a:xfrm>
        </p:grpSpPr>
        <p:sp>
          <p:nvSpPr>
            <p:cNvPr id="68" name="Oval 43">
              <a:extLst>
                <a:ext uri="{FF2B5EF4-FFF2-40B4-BE49-F238E27FC236}">
                  <a16:creationId xmlns:a16="http://schemas.microsoft.com/office/drawing/2014/main" id="{FC401AC4-6D17-25D6-6CD6-20960D327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16619DD6-E581-B3CD-9E81-A23B4DC5C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43A2B49C-4D11-587D-3E50-1C04634B1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2082">
            <a:extLst>
              <a:ext uri="{FF2B5EF4-FFF2-40B4-BE49-F238E27FC236}">
                <a16:creationId xmlns:a16="http://schemas.microsoft.com/office/drawing/2014/main" id="{BC84E6BE-90E6-4411-2FD8-895C0AAEF4FE}"/>
              </a:ext>
            </a:extLst>
          </p:cNvPr>
          <p:cNvGrpSpPr/>
          <p:nvPr/>
        </p:nvGrpSpPr>
        <p:grpSpPr>
          <a:xfrm>
            <a:off x="14398227" y="5732899"/>
            <a:ext cx="987028" cy="988218"/>
            <a:chOff x="18191163" y="5994400"/>
            <a:chExt cx="1316037" cy="1317625"/>
          </a:xfrm>
        </p:grpSpPr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5A1EE457-3A39-C8BF-E05C-EDF8F74E2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29BF6636-E350-2D69-CF07-9CBB04B9A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1">
            <a:extLst>
              <a:ext uri="{FF2B5EF4-FFF2-40B4-BE49-F238E27FC236}">
                <a16:creationId xmlns:a16="http://schemas.microsoft.com/office/drawing/2014/main" id="{6FDCC4FD-B11C-F4B6-74D6-C30FD8A0327D}"/>
              </a:ext>
            </a:extLst>
          </p:cNvPr>
          <p:cNvGrpSpPr/>
          <p:nvPr/>
        </p:nvGrpSpPr>
        <p:grpSpPr>
          <a:xfrm>
            <a:off x="12824224" y="5732899"/>
            <a:ext cx="988218" cy="988218"/>
            <a:chOff x="16092488" y="5994400"/>
            <a:chExt cx="1317625" cy="1317625"/>
          </a:xfrm>
        </p:grpSpPr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1CDE7226-E1AA-4829-9D2D-26EA524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A6168472-08BC-F16C-71E3-5AD45EBED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2086">
            <a:extLst>
              <a:ext uri="{FF2B5EF4-FFF2-40B4-BE49-F238E27FC236}">
                <a16:creationId xmlns:a16="http://schemas.microsoft.com/office/drawing/2014/main" id="{19EA33B2-F5CE-F664-A549-742B17AB1F87}"/>
              </a:ext>
            </a:extLst>
          </p:cNvPr>
          <p:cNvGrpSpPr/>
          <p:nvPr/>
        </p:nvGrpSpPr>
        <p:grpSpPr>
          <a:xfrm>
            <a:off x="9677400" y="7191415"/>
            <a:ext cx="988218" cy="988218"/>
            <a:chOff x="11896725" y="7939088"/>
            <a:chExt cx="1317625" cy="1317625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AAE404D1-0E16-1E0A-536F-21BC2E5A7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84F8F323-0852-F750-080E-2468AB8F9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D0E8C710-FB42-9723-3739-0693F6BB0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1" name="กลุ่ม 665">
            <a:extLst>
              <a:ext uri="{FF2B5EF4-FFF2-40B4-BE49-F238E27FC236}">
                <a16:creationId xmlns:a16="http://schemas.microsoft.com/office/drawing/2014/main" id="{0C9F43A2-F3F2-3505-6739-5637600C1251}"/>
              </a:ext>
            </a:extLst>
          </p:cNvPr>
          <p:cNvGrpSpPr/>
          <p:nvPr/>
        </p:nvGrpSpPr>
        <p:grpSpPr>
          <a:xfrm>
            <a:off x="8104585" y="4274385"/>
            <a:ext cx="987028" cy="988218"/>
            <a:chOff x="9799638" y="4049713"/>
            <a:chExt cx="1316037" cy="1317625"/>
          </a:xfrm>
        </p:grpSpPr>
        <p:sp>
          <p:nvSpPr>
            <p:cNvPr id="82" name="Oval 53">
              <a:extLst>
                <a:ext uri="{FF2B5EF4-FFF2-40B4-BE49-F238E27FC236}">
                  <a16:creationId xmlns:a16="http://schemas.microsoft.com/office/drawing/2014/main" id="{5D2689E4-3342-648A-8F48-462E0948A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id="{D6D876C6-4DF4-0B98-C2B3-3914DE6E85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4" name="กลุ่ม 669">
            <a:extLst>
              <a:ext uri="{FF2B5EF4-FFF2-40B4-BE49-F238E27FC236}">
                <a16:creationId xmlns:a16="http://schemas.microsoft.com/office/drawing/2014/main" id="{F62D52BF-26CD-402D-B665-4A75530984B2}"/>
              </a:ext>
            </a:extLst>
          </p:cNvPr>
          <p:cNvGrpSpPr/>
          <p:nvPr/>
        </p:nvGrpSpPr>
        <p:grpSpPr>
          <a:xfrm>
            <a:off x="14398227" y="4274385"/>
            <a:ext cx="987028" cy="988218"/>
            <a:chOff x="18191163" y="4049713"/>
            <a:chExt cx="1316037" cy="1317625"/>
          </a:xfrm>
        </p:grpSpPr>
        <p:sp>
          <p:nvSpPr>
            <p:cNvPr id="85" name="Oval 55">
              <a:extLst>
                <a:ext uri="{FF2B5EF4-FFF2-40B4-BE49-F238E27FC236}">
                  <a16:creationId xmlns:a16="http://schemas.microsoft.com/office/drawing/2014/main" id="{027BF389-0FCD-0C74-6E8F-DA57AFB35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Oval 56">
              <a:extLst>
                <a:ext uri="{FF2B5EF4-FFF2-40B4-BE49-F238E27FC236}">
                  <a16:creationId xmlns:a16="http://schemas.microsoft.com/office/drawing/2014/main" id="{4BFE2D36-BF0A-6672-B89E-8A251C95E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3092C59D-BFAB-DFD7-7005-0A6C5AB21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5DFE85B7-8CB8-CEB9-A8A9-56359111B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9" name="กลุ่ม 670">
            <a:extLst>
              <a:ext uri="{FF2B5EF4-FFF2-40B4-BE49-F238E27FC236}">
                <a16:creationId xmlns:a16="http://schemas.microsoft.com/office/drawing/2014/main" id="{8D2B750F-A3F6-90EA-BB94-D1A6CD7EEE66}"/>
              </a:ext>
            </a:extLst>
          </p:cNvPr>
          <p:cNvGrpSpPr/>
          <p:nvPr/>
        </p:nvGrpSpPr>
        <p:grpSpPr>
          <a:xfrm>
            <a:off x="8104585" y="5732899"/>
            <a:ext cx="987028" cy="988218"/>
            <a:chOff x="9799638" y="5994400"/>
            <a:chExt cx="1316037" cy="1317625"/>
          </a:xfrm>
        </p:grpSpPr>
        <p:sp>
          <p:nvSpPr>
            <p:cNvPr id="90" name="Oval 59">
              <a:extLst>
                <a:ext uri="{FF2B5EF4-FFF2-40B4-BE49-F238E27FC236}">
                  <a16:creationId xmlns:a16="http://schemas.microsoft.com/office/drawing/2014/main" id="{0CDBDAB3-0D33-2CFA-A8DD-10B8B87EB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60">
              <a:extLst>
                <a:ext uri="{FF2B5EF4-FFF2-40B4-BE49-F238E27FC236}">
                  <a16:creationId xmlns:a16="http://schemas.microsoft.com/office/drawing/2014/main" id="{64B052F2-6B94-81E9-0AD4-008DE50FC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90">
            <a:extLst>
              <a:ext uri="{FF2B5EF4-FFF2-40B4-BE49-F238E27FC236}">
                <a16:creationId xmlns:a16="http://schemas.microsoft.com/office/drawing/2014/main" id="{69C64C0A-8C2D-C9E8-FDCC-D15E475D5801}"/>
              </a:ext>
            </a:extLst>
          </p:cNvPr>
          <p:cNvGrpSpPr/>
          <p:nvPr/>
        </p:nvGrpSpPr>
        <p:grpSpPr>
          <a:xfrm>
            <a:off x="11251405" y="8649931"/>
            <a:ext cx="987028" cy="988218"/>
            <a:chOff x="13995400" y="9883775"/>
            <a:chExt cx="1316037" cy="1317625"/>
          </a:xfrm>
        </p:grpSpPr>
        <p:sp>
          <p:nvSpPr>
            <p:cNvPr id="93" name="Oval 61">
              <a:extLst>
                <a:ext uri="{FF2B5EF4-FFF2-40B4-BE49-F238E27FC236}">
                  <a16:creationId xmlns:a16="http://schemas.microsoft.com/office/drawing/2014/main" id="{1DA2C99C-EF3C-A2EF-2965-A6ADB99AB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368B0084-D004-A776-D02C-EFC39E4C2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2089">
            <a:extLst>
              <a:ext uri="{FF2B5EF4-FFF2-40B4-BE49-F238E27FC236}">
                <a16:creationId xmlns:a16="http://schemas.microsoft.com/office/drawing/2014/main" id="{8115F786-E48B-05CD-49D0-22D7EF72C3B3}"/>
              </a:ext>
            </a:extLst>
          </p:cNvPr>
          <p:cNvGrpSpPr/>
          <p:nvPr/>
        </p:nvGrpSpPr>
        <p:grpSpPr>
          <a:xfrm>
            <a:off x="9677400" y="8649931"/>
            <a:ext cx="988218" cy="988218"/>
            <a:chOff x="11896725" y="9883775"/>
            <a:chExt cx="1317625" cy="1317625"/>
          </a:xfrm>
        </p:grpSpPr>
        <p:sp>
          <p:nvSpPr>
            <p:cNvPr id="96" name="Oval 63">
              <a:extLst>
                <a:ext uri="{FF2B5EF4-FFF2-40B4-BE49-F238E27FC236}">
                  <a16:creationId xmlns:a16="http://schemas.microsoft.com/office/drawing/2014/main" id="{FB1AA449-8054-40EA-C695-A3947433C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5CE1BF1D-2B7A-4DD6-B93C-0EC10B13B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23D6CEFA-4E28-5240-3F5A-D5ECA0AF0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E9F36A08-FEF0-72FE-A62F-9ED00C7F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1DD77B3A-C680-55FB-91A6-A82331E50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8">
            <a:extLst>
              <a:ext uri="{FF2B5EF4-FFF2-40B4-BE49-F238E27FC236}">
                <a16:creationId xmlns:a16="http://schemas.microsoft.com/office/drawing/2014/main" id="{A590E158-C0DC-6891-AA94-5973E1D3491F}"/>
              </a:ext>
            </a:extLst>
          </p:cNvPr>
          <p:cNvGrpSpPr/>
          <p:nvPr/>
        </p:nvGrpSpPr>
        <p:grpSpPr>
          <a:xfrm>
            <a:off x="8104585" y="8649931"/>
            <a:ext cx="987028" cy="988218"/>
            <a:chOff x="9799638" y="9883775"/>
            <a:chExt cx="1316037" cy="1317625"/>
          </a:xfrm>
        </p:grpSpPr>
        <p:sp>
          <p:nvSpPr>
            <p:cNvPr id="102" name="Oval 68">
              <a:extLst>
                <a:ext uri="{FF2B5EF4-FFF2-40B4-BE49-F238E27FC236}">
                  <a16:creationId xmlns:a16="http://schemas.microsoft.com/office/drawing/2014/main" id="{6BFA9E55-625C-4DE2-9369-247D0E7D2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69">
              <a:extLst>
                <a:ext uri="{FF2B5EF4-FFF2-40B4-BE49-F238E27FC236}">
                  <a16:creationId xmlns:a16="http://schemas.microsoft.com/office/drawing/2014/main" id="{B06C41F3-E51E-91C2-8FE8-B4611BAC5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700FA37C-BABA-DC46-DE4A-3CC9B0280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2091">
            <a:extLst>
              <a:ext uri="{FF2B5EF4-FFF2-40B4-BE49-F238E27FC236}">
                <a16:creationId xmlns:a16="http://schemas.microsoft.com/office/drawing/2014/main" id="{2664E165-B117-B3D1-2F40-A26B7ABC2A5A}"/>
              </a:ext>
            </a:extLst>
          </p:cNvPr>
          <p:cNvGrpSpPr/>
          <p:nvPr/>
        </p:nvGrpSpPr>
        <p:grpSpPr>
          <a:xfrm>
            <a:off x="12824224" y="8649931"/>
            <a:ext cx="988218" cy="988218"/>
            <a:chOff x="16092488" y="9883775"/>
            <a:chExt cx="1317625" cy="1317625"/>
          </a:xfrm>
        </p:grpSpPr>
        <p:sp>
          <p:nvSpPr>
            <p:cNvPr id="106" name="Oval 71">
              <a:extLst>
                <a:ext uri="{FF2B5EF4-FFF2-40B4-BE49-F238E27FC236}">
                  <a16:creationId xmlns:a16="http://schemas.microsoft.com/office/drawing/2014/main" id="{EA1E1478-8CBE-652D-2AC6-2F0812F6E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2">
              <a:extLst>
                <a:ext uri="{FF2B5EF4-FFF2-40B4-BE49-F238E27FC236}">
                  <a16:creationId xmlns:a16="http://schemas.microsoft.com/office/drawing/2014/main" id="{EEE91D0E-9FDA-F454-C9CA-90E07015A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92">
            <a:extLst>
              <a:ext uri="{FF2B5EF4-FFF2-40B4-BE49-F238E27FC236}">
                <a16:creationId xmlns:a16="http://schemas.microsoft.com/office/drawing/2014/main" id="{298C7319-4544-4854-AC49-8E408AF30D04}"/>
              </a:ext>
            </a:extLst>
          </p:cNvPr>
          <p:cNvGrpSpPr/>
          <p:nvPr/>
        </p:nvGrpSpPr>
        <p:grpSpPr>
          <a:xfrm>
            <a:off x="14398227" y="8649931"/>
            <a:ext cx="987028" cy="988218"/>
            <a:chOff x="18191163" y="9883775"/>
            <a:chExt cx="1316037" cy="1317625"/>
          </a:xfrm>
        </p:grpSpPr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37CEE689-EF1B-B3F4-A229-471D62F75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0B64083B-128A-70A6-D8ED-73F0084E1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37B31DB3-8CA4-3D95-27FB-DA515E43F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E1297A55-99BD-0107-A45D-3EFFB0D3A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29855494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3884;p27">
            <a:extLst>
              <a:ext uri="{FF2B5EF4-FFF2-40B4-BE49-F238E27FC236}">
                <a16:creationId xmlns:a16="http://schemas.microsoft.com/office/drawing/2014/main" id="{7A4FC6B0-02FB-D073-6F8C-646B063C5DCB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" name="Google Shape;13885;p27">
            <a:extLst>
              <a:ext uri="{FF2B5EF4-FFF2-40B4-BE49-F238E27FC236}">
                <a16:creationId xmlns:a16="http://schemas.microsoft.com/office/drawing/2014/main" id="{F4C37496-B32A-08FB-D6C6-6E842DB760F2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8" name="Google Shape;13886;p27">
              <a:extLst>
                <a:ext uri="{FF2B5EF4-FFF2-40B4-BE49-F238E27FC236}">
                  <a16:creationId xmlns:a16="http://schemas.microsoft.com/office/drawing/2014/main" id="{EA274E14-2F46-387B-FFDE-1CE063F14BFA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7;p27">
              <a:extLst>
                <a:ext uri="{FF2B5EF4-FFF2-40B4-BE49-F238E27FC236}">
                  <a16:creationId xmlns:a16="http://schemas.microsoft.com/office/drawing/2014/main" id="{7BFCEDA3-095F-F0D5-D240-18C393540945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8;p27">
              <a:extLst>
                <a:ext uri="{FF2B5EF4-FFF2-40B4-BE49-F238E27FC236}">
                  <a16:creationId xmlns:a16="http://schemas.microsoft.com/office/drawing/2014/main" id="{E618A6FB-D530-5088-DD1F-06AA5EC68542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9;p27">
              <a:extLst>
                <a:ext uri="{FF2B5EF4-FFF2-40B4-BE49-F238E27FC236}">
                  <a16:creationId xmlns:a16="http://schemas.microsoft.com/office/drawing/2014/main" id="{9B0ECC4E-442D-1AAE-93BE-5CB31D4BAFF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A1422D97-6231-DC59-4544-8E148246336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DEC77B29-3B83-5729-7227-77E8296E73C8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807E4803-6EC3-4B3E-BB5F-E7DFFE5466CE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E7B7FEBA-BA9F-6E55-FDE9-089745C11959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46C0A0A8-EC63-6D51-5CB5-432976886FD0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55BE8E99-CE8A-CBE3-3AB2-7C371E4FA4F3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6;p27">
              <a:extLst>
                <a:ext uri="{FF2B5EF4-FFF2-40B4-BE49-F238E27FC236}">
                  <a16:creationId xmlns:a16="http://schemas.microsoft.com/office/drawing/2014/main" id="{C06BF080-A12F-B500-3F83-93564567FFF0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7;p27">
              <a:extLst>
                <a:ext uri="{FF2B5EF4-FFF2-40B4-BE49-F238E27FC236}">
                  <a16:creationId xmlns:a16="http://schemas.microsoft.com/office/drawing/2014/main" id="{FDCEFB37-7D47-91C2-D6A1-B4C859835C27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8;p27">
              <a:extLst>
                <a:ext uri="{FF2B5EF4-FFF2-40B4-BE49-F238E27FC236}">
                  <a16:creationId xmlns:a16="http://schemas.microsoft.com/office/drawing/2014/main" id="{F0DEB455-80DE-CC39-3572-603DBCE3ADB9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9;p27">
              <a:extLst>
                <a:ext uri="{FF2B5EF4-FFF2-40B4-BE49-F238E27FC236}">
                  <a16:creationId xmlns:a16="http://schemas.microsoft.com/office/drawing/2014/main" id="{FBBDA42F-77DB-532D-BAE4-A30CA9BAFBD0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0;p27">
              <a:extLst>
                <a:ext uri="{FF2B5EF4-FFF2-40B4-BE49-F238E27FC236}">
                  <a16:creationId xmlns:a16="http://schemas.microsoft.com/office/drawing/2014/main" id="{CA0F96C1-5248-8809-FB14-1139777DD10A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1;p27">
              <a:extLst>
                <a:ext uri="{FF2B5EF4-FFF2-40B4-BE49-F238E27FC236}">
                  <a16:creationId xmlns:a16="http://schemas.microsoft.com/office/drawing/2014/main" id="{89F3228B-2C12-3F8D-9470-164A28BE39CD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2;p27">
              <a:extLst>
                <a:ext uri="{FF2B5EF4-FFF2-40B4-BE49-F238E27FC236}">
                  <a16:creationId xmlns:a16="http://schemas.microsoft.com/office/drawing/2014/main" id="{66A35A37-DCA3-1808-7D7C-79407908D19C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3;p27">
              <a:extLst>
                <a:ext uri="{FF2B5EF4-FFF2-40B4-BE49-F238E27FC236}">
                  <a16:creationId xmlns:a16="http://schemas.microsoft.com/office/drawing/2014/main" id="{2B5C0197-C19D-9D26-6110-2A914F4E67EB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4;p27">
              <a:extLst>
                <a:ext uri="{FF2B5EF4-FFF2-40B4-BE49-F238E27FC236}">
                  <a16:creationId xmlns:a16="http://schemas.microsoft.com/office/drawing/2014/main" id="{563845D6-6AB9-A920-BC63-F2C34D63DB4A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5;p27">
              <a:extLst>
                <a:ext uri="{FF2B5EF4-FFF2-40B4-BE49-F238E27FC236}">
                  <a16:creationId xmlns:a16="http://schemas.microsoft.com/office/drawing/2014/main" id="{34093967-3BF8-1AAF-9113-71EED9330151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6;p27">
              <a:extLst>
                <a:ext uri="{FF2B5EF4-FFF2-40B4-BE49-F238E27FC236}">
                  <a16:creationId xmlns:a16="http://schemas.microsoft.com/office/drawing/2014/main" id="{2695E7BC-37D9-77B0-1A92-28EF449F6429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7;p27">
              <a:extLst>
                <a:ext uri="{FF2B5EF4-FFF2-40B4-BE49-F238E27FC236}">
                  <a16:creationId xmlns:a16="http://schemas.microsoft.com/office/drawing/2014/main" id="{1C22E1E6-42D4-198E-8E39-58B7F9CBB6F9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8;p27">
              <a:extLst>
                <a:ext uri="{FF2B5EF4-FFF2-40B4-BE49-F238E27FC236}">
                  <a16:creationId xmlns:a16="http://schemas.microsoft.com/office/drawing/2014/main" id="{2458CD47-AFE1-D654-661D-785E30E41A00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9;p27">
              <a:extLst>
                <a:ext uri="{FF2B5EF4-FFF2-40B4-BE49-F238E27FC236}">
                  <a16:creationId xmlns:a16="http://schemas.microsoft.com/office/drawing/2014/main" id="{0C360042-63C2-7F96-F340-DD1B74D51B6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0;p27">
            <a:extLst>
              <a:ext uri="{FF2B5EF4-FFF2-40B4-BE49-F238E27FC236}">
                <a16:creationId xmlns:a16="http://schemas.microsoft.com/office/drawing/2014/main" id="{19F90A48-0D8B-1FDC-2BAB-17F1FB392025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5" name="Google Shape;13911;p27">
              <a:extLst>
                <a:ext uri="{FF2B5EF4-FFF2-40B4-BE49-F238E27FC236}">
                  <a16:creationId xmlns:a16="http://schemas.microsoft.com/office/drawing/2014/main" id="{A74C0D83-E298-915D-28B9-1263603EA6E6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2;p27">
              <a:extLst>
                <a:ext uri="{FF2B5EF4-FFF2-40B4-BE49-F238E27FC236}">
                  <a16:creationId xmlns:a16="http://schemas.microsoft.com/office/drawing/2014/main" id="{84F20CFD-32AD-C8C7-FEFB-B1CBB1E4C3BD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3;p27">
              <a:extLst>
                <a:ext uri="{FF2B5EF4-FFF2-40B4-BE49-F238E27FC236}">
                  <a16:creationId xmlns:a16="http://schemas.microsoft.com/office/drawing/2014/main" id="{21A2FD16-9B92-21DD-8CB8-8DAB4E5088D4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4;p27">
            <a:extLst>
              <a:ext uri="{FF2B5EF4-FFF2-40B4-BE49-F238E27FC236}">
                <a16:creationId xmlns:a16="http://schemas.microsoft.com/office/drawing/2014/main" id="{5266BDAD-899F-2C8C-2465-274C2D18D672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9" name="Google Shape;13915;p27">
              <a:extLst>
                <a:ext uri="{FF2B5EF4-FFF2-40B4-BE49-F238E27FC236}">
                  <a16:creationId xmlns:a16="http://schemas.microsoft.com/office/drawing/2014/main" id="{1817954C-F511-F102-CE0B-1F698D3D18F1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6;p27">
              <a:extLst>
                <a:ext uri="{FF2B5EF4-FFF2-40B4-BE49-F238E27FC236}">
                  <a16:creationId xmlns:a16="http://schemas.microsoft.com/office/drawing/2014/main" id="{38AD018A-2520-AAF3-5EEE-90AEADF89415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" name="Google Shape;13917;p27">
            <a:extLst>
              <a:ext uri="{FF2B5EF4-FFF2-40B4-BE49-F238E27FC236}">
                <a16:creationId xmlns:a16="http://schemas.microsoft.com/office/drawing/2014/main" id="{B2FBE6DB-FB7E-383A-63C6-B9D729B77CDE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2" name="Google Shape;13918;p27">
              <a:extLst>
                <a:ext uri="{FF2B5EF4-FFF2-40B4-BE49-F238E27FC236}">
                  <a16:creationId xmlns:a16="http://schemas.microsoft.com/office/drawing/2014/main" id="{EA908D33-5EB4-1AF9-E5E6-C61C4B8223D9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19;p27">
              <a:extLst>
                <a:ext uri="{FF2B5EF4-FFF2-40B4-BE49-F238E27FC236}">
                  <a16:creationId xmlns:a16="http://schemas.microsoft.com/office/drawing/2014/main" id="{5C5A412C-711B-843F-BF04-009A2B76394C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0;p27">
              <a:extLst>
                <a:ext uri="{FF2B5EF4-FFF2-40B4-BE49-F238E27FC236}">
                  <a16:creationId xmlns:a16="http://schemas.microsoft.com/office/drawing/2014/main" id="{31F47E17-52B1-5696-05C7-0BEF6800BE5B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1;p27">
              <a:extLst>
                <a:ext uri="{FF2B5EF4-FFF2-40B4-BE49-F238E27FC236}">
                  <a16:creationId xmlns:a16="http://schemas.microsoft.com/office/drawing/2014/main" id="{1E5AA679-CB0A-97DB-A1BA-E31BA3365AD4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2;p27">
              <a:extLst>
                <a:ext uri="{FF2B5EF4-FFF2-40B4-BE49-F238E27FC236}">
                  <a16:creationId xmlns:a16="http://schemas.microsoft.com/office/drawing/2014/main" id="{394DC3CB-F2AA-40D3-41AD-11FD55316EC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3;p27">
              <a:extLst>
                <a:ext uri="{FF2B5EF4-FFF2-40B4-BE49-F238E27FC236}">
                  <a16:creationId xmlns:a16="http://schemas.microsoft.com/office/drawing/2014/main" id="{3B86E52C-F625-2105-CD14-1918822ACB5C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4;p27">
              <a:extLst>
                <a:ext uri="{FF2B5EF4-FFF2-40B4-BE49-F238E27FC236}">
                  <a16:creationId xmlns:a16="http://schemas.microsoft.com/office/drawing/2014/main" id="{8CCA1A50-25A1-02FF-C7BD-6E5FA6599F53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5;p27">
              <a:extLst>
                <a:ext uri="{FF2B5EF4-FFF2-40B4-BE49-F238E27FC236}">
                  <a16:creationId xmlns:a16="http://schemas.microsoft.com/office/drawing/2014/main" id="{8C4A2C97-DEBD-C181-931F-749BCB7267A9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0" name="Google Shape;13926;p27">
            <a:extLst>
              <a:ext uri="{FF2B5EF4-FFF2-40B4-BE49-F238E27FC236}">
                <a16:creationId xmlns:a16="http://schemas.microsoft.com/office/drawing/2014/main" id="{60F6D851-38B9-FD80-89E1-97C050519811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1" name="Google Shape;13927;p27">
              <a:extLst>
                <a:ext uri="{FF2B5EF4-FFF2-40B4-BE49-F238E27FC236}">
                  <a16:creationId xmlns:a16="http://schemas.microsoft.com/office/drawing/2014/main" id="{4C3BEDD8-B29F-4744-91BF-FD812B186496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8;p27">
              <a:extLst>
                <a:ext uri="{FF2B5EF4-FFF2-40B4-BE49-F238E27FC236}">
                  <a16:creationId xmlns:a16="http://schemas.microsoft.com/office/drawing/2014/main" id="{825780BE-3748-0A8A-31AB-BD9D2C6E5B54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9;p27">
              <a:extLst>
                <a:ext uri="{FF2B5EF4-FFF2-40B4-BE49-F238E27FC236}">
                  <a16:creationId xmlns:a16="http://schemas.microsoft.com/office/drawing/2014/main" id="{CCFB72C3-7EE4-BBBE-26E6-6ED10841BA40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0;p27">
              <a:extLst>
                <a:ext uri="{FF2B5EF4-FFF2-40B4-BE49-F238E27FC236}">
                  <a16:creationId xmlns:a16="http://schemas.microsoft.com/office/drawing/2014/main" id="{ED3F03C1-0B9E-205C-39C3-E82F3836857A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1;p27">
              <a:extLst>
                <a:ext uri="{FF2B5EF4-FFF2-40B4-BE49-F238E27FC236}">
                  <a16:creationId xmlns:a16="http://schemas.microsoft.com/office/drawing/2014/main" id="{CD6999D8-0127-CAB4-18C4-128D1B10076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2;p27">
              <a:extLst>
                <a:ext uri="{FF2B5EF4-FFF2-40B4-BE49-F238E27FC236}">
                  <a16:creationId xmlns:a16="http://schemas.microsoft.com/office/drawing/2014/main" id="{442391E1-B614-11BA-57AA-2FD204BAE6E8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33;p27">
            <a:extLst>
              <a:ext uri="{FF2B5EF4-FFF2-40B4-BE49-F238E27FC236}">
                <a16:creationId xmlns:a16="http://schemas.microsoft.com/office/drawing/2014/main" id="{7C0D8EA1-E49C-E9B9-243F-11CA9A4EA68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8" name="Google Shape;13934;p27">
              <a:extLst>
                <a:ext uri="{FF2B5EF4-FFF2-40B4-BE49-F238E27FC236}">
                  <a16:creationId xmlns:a16="http://schemas.microsoft.com/office/drawing/2014/main" id="{D2E15100-4D6C-6D51-4AE3-52C08329D441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5;p27">
              <a:extLst>
                <a:ext uri="{FF2B5EF4-FFF2-40B4-BE49-F238E27FC236}">
                  <a16:creationId xmlns:a16="http://schemas.microsoft.com/office/drawing/2014/main" id="{C5353763-4839-EE7F-D3F5-EA188030DE54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6;p27">
              <a:extLst>
                <a:ext uri="{FF2B5EF4-FFF2-40B4-BE49-F238E27FC236}">
                  <a16:creationId xmlns:a16="http://schemas.microsoft.com/office/drawing/2014/main" id="{3EF75413-159A-6B19-BEB2-1DE9A25EEB0A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7;p27">
              <a:extLst>
                <a:ext uri="{FF2B5EF4-FFF2-40B4-BE49-F238E27FC236}">
                  <a16:creationId xmlns:a16="http://schemas.microsoft.com/office/drawing/2014/main" id="{309EE99A-42F3-8F26-5B35-0D726CCA0E22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2" name="Google Shape;13938;p27">
            <a:extLst>
              <a:ext uri="{FF2B5EF4-FFF2-40B4-BE49-F238E27FC236}">
                <a16:creationId xmlns:a16="http://schemas.microsoft.com/office/drawing/2014/main" id="{F61E4D9B-21F2-5A1F-28DE-9095474C6338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3" name="Google Shape;13939;p27">
            <a:extLst>
              <a:ext uri="{FF2B5EF4-FFF2-40B4-BE49-F238E27FC236}">
                <a16:creationId xmlns:a16="http://schemas.microsoft.com/office/drawing/2014/main" id="{20F56A62-B983-5190-0DF7-0CD7DB25D9FC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4" name="Google Shape;13940;p27">
              <a:extLst>
                <a:ext uri="{FF2B5EF4-FFF2-40B4-BE49-F238E27FC236}">
                  <a16:creationId xmlns:a16="http://schemas.microsoft.com/office/drawing/2014/main" id="{A3A0A08E-56F7-8B7A-68D1-D08E3EBBF77D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1;p27">
              <a:extLst>
                <a:ext uri="{FF2B5EF4-FFF2-40B4-BE49-F238E27FC236}">
                  <a16:creationId xmlns:a16="http://schemas.microsoft.com/office/drawing/2014/main" id="{C483A9E4-EF50-3B44-E02A-45C3CC6C5269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2;p27">
              <a:extLst>
                <a:ext uri="{FF2B5EF4-FFF2-40B4-BE49-F238E27FC236}">
                  <a16:creationId xmlns:a16="http://schemas.microsoft.com/office/drawing/2014/main" id="{6ABCD51B-F393-7EE3-0B49-C2DC0BE15AEF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3;p27">
            <a:extLst>
              <a:ext uri="{FF2B5EF4-FFF2-40B4-BE49-F238E27FC236}">
                <a16:creationId xmlns:a16="http://schemas.microsoft.com/office/drawing/2014/main" id="{4184A011-37A7-412B-F42C-7A920791635C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8" name="Google Shape;13944;p27">
              <a:extLst>
                <a:ext uri="{FF2B5EF4-FFF2-40B4-BE49-F238E27FC236}">
                  <a16:creationId xmlns:a16="http://schemas.microsoft.com/office/drawing/2014/main" id="{414A767C-B7D8-5A76-27A3-26267736C483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5;p27">
              <a:extLst>
                <a:ext uri="{FF2B5EF4-FFF2-40B4-BE49-F238E27FC236}">
                  <a16:creationId xmlns:a16="http://schemas.microsoft.com/office/drawing/2014/main" id="{2A6329DB-1908-B601-2526-1DCE309A5919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6;p27">
              <a:extLst>
                <a:ext uri="{FF2B5EF4-FFF2-40B4-BE49-F238E27FC236}">
                  <a16:creationId xmlns:a16="http://schemas.microsoft.com/office/drawing/2014/main" id="{7E722F67-A7FA-F4DD-395B-F4F9F0DA1775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1" name="Google Shape;13947;p27">
            <a:extLst>
              <a:ext uri="{FF2B5EF4-FFF2-40B4-BE49-F238E27FC236}">
                <a16:creationId xmlns:a16="http://schemas.microsoft.com/office/drawing/2014/main" id="{C9A16D97-3AE3-5BA6-DF58-E1732A34461F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2" name="Google Shape;13948;p27">
              <a:extLst>
                <a:ext uri="{FF2B5EF4-FFF2-40B4-BE49-F238E27FC236}">
                  <a16:creationId xmlns:a16="http://schemas.microsoft.com/office/drawing/2014/main" id="{5F0477AA-834F-5DEA-3DCF-64BF9DBFB311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9;p27">
              <a:extLst>
                <a:ext uri="{FF2B5EF4-FFF2-40B4-BE49-F238E27FC236}">
                  <a16:creationId xmlns:a16="http://schemas.microsoft.com/office/drawing/2014/main" id="{BB4936B8-1187-FB26-4914-B5D1C745608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0;p27">
              <a:extLst>
                <a:ext uri="{FF2B5EF4-FFF2-40B4-BE49-F238E27FC236}">
                  <a16:creationId xmlns:a16="http://schemas.microsoft.com/office/drawing/2014/main" id="{DA4880D4-16F6-A013-4B91-B8C8B8A930EC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1;p27">
              <a:extLst>
                <a:ext uri="{FF2B5EF4-FFF2-40B4-BE49-F238E27FC236}">
                  <a16:creationId xmlns:a16="http://schemas.microsoft.com/office/drawing/2014/main" id="{4A95E505-59C6-CC1C-2986-4A9834DF2616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2;p27">
              <a:extLst>
                <a:ext uri="{FF2B5EF4-FFF2-40B4-BE49-F238E27FC236}">
                  <a16:creationId xmlns:a16="http://schemas.microsoft.com/office/drawing/2014/main" id="{9F5E9A53-8465-F65B-A0EF-5B336EA31EF5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3;p27">
              <a:extLst>
                <a:ext uri="{FF2B5EF4-FFF2-40B4-BE49-F238E27FC236}">
                  <a16:creationId xmlns:a16="http://schemas.microsoft.com/office/drawing/2014/main" id="{2CE76684-1942-31C1-7BED-399EF78D8E6B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54;p27">
            <a:extLst>
              <a:ext uri="{FF2B5EF4-FFF2-40B4-BE49-F238E27FC236}">
                <a16:creationId xmlns:a16="http://schemas.microsoft.com/office/drawing/2014/main" id="{56540FF5-D5A6-46F7-C8B0-D562C8FD2D6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9" name="Google Shape;13955;p27">
              <a:extLst>
                <a:ext uri="{FF2B5EF4-FFF2-40B4-BE49-F238E27FC236}">
                  <a16:creationId xmlns:a16="http://schemas.microsoft.com/office/drawing/2014/main" id="{FB70E708-51D2-1E91-CF7E-7D308F02E9C0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6;p27">
              <a:extLst>
                <a:ext uri="{FF2B5EF4-FFF2-40B4-BE49-F238E27FC236}">
                  <a16:creationId xmlns:a16="http://schemas.microsoft.com/office/drawing/2014/main" id="{10496CC7-3E27-550C-7261-34BCE03F7BF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7;p27">
              <a:extLst>
                <a:ext uri="{FF2B5EF4-FFF2-40B4-BE49-F238E27FC236}">
                  <a16:creationId xmlns:a16="http://schemas.microsoft.com/office/drawing/2014/main" id="{0ECE63EE-DF5C-3376-038D-34B9F87C54D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8;p27">
              <a:extLst>
                <a:ext uri="{FF2B5EF4-FFF2-40B4-BE49-F238E27FC236}">
                  <a16:creationId xmlns:a16="http://schemas.microsoft.com/office/drawing/2014/main" id="{338A53F4-2EBC-A83E-BA69-1D2B37E3C44D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9;p27">
              <a:extLst>
                <a:ext uri="{FF2B5EF4-FFF2-40B4-BE49-F238E27FC236}">
                  <a16:creationId xmlns:a16="http://schemas.microsoft.com/office/drawing/2014/main" id="{04898771-36DE-8897-BD96-54BBCBFB003C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60;p27">
            <a:extLst>
              <a:ext uri="{FF2B5EF4-FFF2-40B4-BE49-F238E27FC236}">
                <a16:creationId xmlns:a16="http://schemas.microsoft.com/office/drawing/2014/main" id="{0E369E0D-18F9-7F67-1ECD-D97CD5DA890F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5" name="Google Shape;13961;p27">
              <a:extLst>
                <a:ext uri="{FF2B5EF4-FFF2-40B4-BE49-F238E27FC236}">
                  <a16:creationId xmlns:a16="http://schemas.microsoft.com/office/drawing/2014/main" id="{755567A1-2F1F-F991-8259-B8A20666709D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2;p27">
              <a:extLst>
                <a:ext uri="{FF2B5EF4-FFF2-40B4-BE49-F238E27FC236}">
                  <a16:creationId xmlns:a16="http://schemas.microsoft.com/office/drawing/2014/main" id="{49DCBDDE-579E-58BF-D5DA-03C80A9043E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3;p27">
              <a:extLst>
                <a:ext uri="{FF2B5EF4-FFF2-40B4-BE49-F238E27FC236}">
                  <a16:creationId xmlns:a16="http://schemas.microsoft.com/office/drawing/2014/main" id="{495763BC-A23C-243D-BBCB-0D78F59D9B55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4;p27">
              <a:extLst>
                <a:ext uri="{FF2B5EF4-FFF2-40B4-BE49-F238E27FC236}">
                  <a16:creationId xmlns:a16="http://schemas.microsoft.com/office/drawing/2014/main" id="{6820E807-4DA1-27CB-C5EB-C560F2D12286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5;p27">
              <a:extLst>
                <a:ext uri="{FF2B5EF4-FFF2-40B4-BE49-F238E27FC236}">
                  <a16:creationId xmlns:a16="http://schemas.microsoft.com/office/drawing/2014/main" id="{5A43FB6A-EB4D-6CA5-126C-0EC3157C7677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6;p27">
              <a:extLst>
                <a:ext uri="{FF2B5EF4-FFF2-40B4-BE49-F238E27FC236}">
                  <a16:creationId xmlns:a16="http://schemas.microsoft.com/office/drawing/2014/main" id="{64D6DFF1-4723-DA46-E7F2-2F2510262CA4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7;p27">
              <a:extLst>
                <a:ext uri="{FF2B5EF4-FFF2-40B4-BE49-F238E27FC236}">
                  <a16:creationId xmlns:a16="http://schemas.microsoft.com/office/drawing/2014/main" id="{F1470C2E-D711-FA47-7EA6-234343442B4F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8;p27">
              <a:extLst>
                <a:ext uri="{FF2B5EF4-FFF2-40B4-BE49-F238E27FC236}">
                  <a16:creationId xmlns:a16="http://schemas.microsoft.com/office/drawing/2014/main" id="{79892DCA-0659-EE23-53E9-6CB313089BD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9;p27">
              <a:extLst>
                <a:ext uri="{FF2B5EF4-FFF2-40B4-BE49-F238E27FC236}">
                  <a16:creationId xmlns:a16="http://schemas.microsoft.com/office/drawing/2014/main" id="{1103A249-2259-7C6C-0C63-D5B56E9FBBF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0;p27">
              <a:extLst>
                <a:ext uri="{FF2B5EF4-FFF2-40B4-BE49-F238E27FC236}">
                  <a16:creationId xmlns:a16="http://schemas.microsoft.com/office/drawing/2014/main" id="{69F1631B-5C1A-E0CA-DE40-D141BB83459D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71;p27">
            <a:extLst>
              <a:ext uri="{FF2B5EF4-FFF2-40B4-BE49-F238E27FC236}">
                <a16:creationId xmlns:a16="http://schemas.microsoft.com/office/drawing/2014/main" id="{0E3C0C6B-F9C9-B6EF-4F8A-5F372114207F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6" name="Google Shape;13972;p27">
              <a:extLst>
                <a:ext uri="{FF2B5EF4-FFF2-40B4-BE49-F238E27FC236}">
                  <a16:creationId xmlns:a16="http://schemas.microsoft.com/office/drawing/2014/main" id="{C395584A-0A63-09CD-83D0-9E71A5C626C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3;p27">
              <a:extLst>
                <a:ext uri="{FF2B5EF4-FFF2-40B4-BE49-F238E27FC236}">
                  <a16:creationId xmlns:a16="http://schemas.microsoft.com/office/drawing/2014/main" id="{86D12463-902F-0A4D-30DD-18F3E8F2B2EB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4;p27">
              <a:extLst>
                <a:ext uri="{FF2B5EF4-FFF2-40B4-BE49-F238E27FC236}">
                  <a16:creationId xmlns:a16="http://schemas.microsoft.com/office/drawing/2014/main" id="{795C5791-AF42-67F7-1241-9A4BCAA8036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5;p27">
              <a:extLst>
                <a:ext uri="{FF2B5EF4-FFF2-40B4-BE49-F238E27FC236}">
                  <a16:creationId xmlns:a16="http://schemas.microsoft.com/office/drawing/2014/main" id="{559BCAE9-067D-E7B3-52C3-FE6DB1D423A3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6;p27">
              <a:extLst>
                <a:ext uri="{FF2B5EF4-FFF2-40B4-BE49-F238E27FC236}">
                  <a16:creationId xmlns:a16="http://schemas.microsoft.com/office/drawing/2014/main" id="{B25A8B54-21E1-5B54-4AD8-11BA4FDD9B5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1" name="Google Shape;13977;p27">
            <a:extLst>
              <a:ext uri="{FF2B5EF4-FFF2-40B4-BE49-F238E27FC236}">
                <a16:creationId xmlns:a16="http://schemas.microsoft.com/office/drawing/2014/main" id="{AE37C7D2-C7E0-6E35-B1BD-AA4CAF3AA2FD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8;p27">
            <a:extLst>
              <a:ext uri="{FF2B5EF4-FFF2-40B4-BE49-F238E27FC236}">
                <a16:creationId xmlns:a16="http://schemas.microsoft.com/office/drawing/2014/main" id="{06CD73A0-CE6C-41CF-C249-A06627AC6B51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9;p27">
            <a:extLst>
              <a:ext uri="{FF2B5EF4-FFF2-40B4-BE49-F238E27FC236}">
                <a16:creationId xmlns:a16="http://schemas.microsoft.com/office/drawing/2014/main" id="{5A823903-538D-ADDD-45C2-52ACFDA6ADA9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0;p27">
            <a:extLst>
              <a:ext uri="{FF2B5EF4-FFF2-40B4-BE49-F238E27FC236}">
                <a16:creationId xmlns:a16="http://schemas.microsoft.com/office/drawing/2014/main" id="{B52639D1-1DB3-EA39-3848-CAA199B9BBCF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1;p27">
            <a:extLst>
              <a:ext uri="{FF2B5EF4-FFF2-40B4-BE49-F238E27FC236}">
                <a16:creationId xmlns:a16="http://schemas.microsoft.com/office/drawing/2014/main" id="{C4150741-3A8A-26FD-D1C2-BA30EC94AC42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2;p27">
            <a:extLst>
              <a:ext uri="{FF2B5EF4-FFF2-40B4-BE49-F238E27FC236}">
                <a16:creationId xmlns:a16="http://schemas.microsoft.com/office/drawing/2014/main" id="{48F545E9-041A-5322-BD2D-A7AB35E7ECFB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3;p27">
            <a:extLst>
              <a:ext uri="{FF2B5EF4-FFF2-40B4-BE49-F238E27FC236}">
                <a16:creationId xmlns:a16="http://schemas.microsoft.com/office/drawing/2014/main" id="{2D6293E5-EF7D-C932-1B60-10F09D74B828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4;p27">
            <a:extLst>
              <a:ext uri="{FF2B5EF4-FFF2-40B4-BE49-F238E27FC236}">
                <a16:creationId xmlns:a16="http://schemas.microsoft.com/office/drawing/2014/main" id="{0DD06358-DADF-296E-F064-E41596261C8C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5;p27">
            <a:extLst>
              <a:ext uri="{FF2B5EF4-FFF2-40B4-BE49-F238E27FC236}">
                <a16:creationId xmlns:a16="http://schemas.microsoft.com/office/drawing/2014/main" id="{A272DC06-D963-F241-836E-95552B5D2486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6;p27">
            <a:extLst>
              <a:ext uri="{FF2B5EF4-FFF2-40B4-BE49-F238E27FC236}">
                <a16:creationId xmlns:a16="http://schemas.microsoft.com/office/drawing/2014/main" id="{07F8F656-29D7-8B38-5D62-5537D7F635B7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7;p27">
            <a:extLst>
              <a:ext uri="{FF2B5EF4-FFF2-40B4-BE49-F238E27FC236}">
                <a16:creationId xmlns:a16="http://schemas.microsoft.com/office/drawing/2014/main" id="{855AD560-72FB-3942-7988-F93AA06ED2A1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8;p27">
            <a:extLst>
              <a:ext uri="{FF2B5EF4-FFF2-40B4-BE49-F238E27FC236}">
                <a16:creationId xmlns:a16="http://schemas.microsoft.com/office/drawing/2014/main" id="{077D6B47-D24A-32ED-7E3D-20D520212418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9;p27">
            <a:extLst>
              <a:ext uri="{FF2B5EF4-FFF2-40B4-BE49-F238E27FC236}">
                <a16:creationId xmlns:a16="http://schemas.microsoft.com/office/drawing/2014/main" id="{DEE1077D-8F02-93D1-4F50-84E087E1796E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0;p27">
            <a:extLst>
              <a:ext uri="{FF2B5EF4-FFF2-40B4-BE49-F238E27FC236}">
                <a16:creationId xmlns:a16="http://schemas.microsoft.com/office/drawing/2014/main" id="{AA60EE2C-6469-A416-C3C0-417217803655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1;p27">
            <a:extLst>
              <a:ext uri="{FF2B5EF4-FFF2-40B4-BE49-F238E27FC236}">
                <a16:creationId xmlns:a16="http://schemas.microsoft.com/office/drawing/2014/main" id="{1E23990C-392F-8AD3-C1CC-8AC8173CD131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2;p27">
            <a:extLst>
              <a:ext uri="{FF2B5EF4-FFF2-40B4-BE49-F238E27FC236}">
                <a16:creationId xmlns:a16="http://schemas.microsoft.com/office/drawing/2014/main" id="{F19C5B32-EB43-374A-2C07-E77B55552AC3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3;p27">
            <a:extLst>
              <a:ext uri="{FF2B5EF4-FFF2-40B4-BE49-F238E27FC236}">
                <a16:creationId xmlns:a16="http://schemas.microsoft.com/office/drawing/2014/main" id="{D8E4A14A-D1C9-BD85-4604-F1374EE485A6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4;p27">
            <a:extLst>
              <a:ext uri="{FF2B5EF4-FFF2-40B4-BE49-F238E27FC236}">
                <a16:creationId xmlns:a16="http://schemas.microsoft.com/office/drawing/2014/main" id="{8C262C53-FFE0-AC52-605A-CF24E5C2A2A8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5;p27">
            <a:extLst>
              <a:ext uri="{FF2B5EF4-FFF2-40B4-BE49-F238E27FC236}">
                <a16:creationId xmlns:a16="http://schemas.microsoft.com/office/drawing/2014/main" id="{CA3A5AD3-E9F7-114F-C416-76BAC50E6F7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6;p27">
            <a:extLst>
              <a:ext uri="{FF2B5EF4-FFF2-40B4-BE49-F238E27FC236}">
                <a16:creationId xmlns:a16="http://schemas.microsoft.com/office/drawing/2014/main" id="{52DFCED4-FC90-9FEB-9625-74AE7C66C980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7;p27">
            <a:extLst>
              <a:ext uri="{FF2B5EF4-FFF2-40B4-BE49-F238E27FC236}">
                <a16:creationId xmlns:a16="http://schemas.microsoft.com/office/drawing/2014/main" id="{8B65FB2A-5CD0-E0A0-7E27-F783485FB98E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8;p27">
            <a:extLst>
              <a:ext uri="{FF2B5EF4-FFF2-40B4-BE49-F238E27FC236}">
                <a16:creationId xmlns:a16="http://schemas.microsoft.com/office/drawing/2014/main" id="{BEB94700-F65C-8131-2F08-81F0720E9965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9;p27">
            <a:extLst>
              <a:ext uri="{FF2B5EF4-FFF2-40B4-BE49-F238E27FC236}">
                <a16:creationId xmlns:a16="http://schemas.microsoft.com/office/drawing/2014/main" id="{6130417F-F868-ED2F-3B8B-536738297F7D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0;p27">
            <a:extLst>
              <a:ext uri="{FF2B5EF4-FFF2-40B4-BE49-F238E27FC236}">
                <a16:creationId xmlns:a16="http://schemas.microsoft.com/office/drawing/2014/main" id="{41CE92F3-7CA6-8FDE-652E-87D68E15F183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1;p27">
            <a:extLst>
              <a:ext uri="{FF2B5EF4-FFF2-40B4-BE49-F238E27FC236}">
                <a16:creationId xmlns:a16="http://schemas.microsoft.com/office/drawing/2014/main" id="{CD594FFC-BF92-EADB-0C97-DD0CC7C3C4E9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2;p27">
            <a:extLst>
              <a:ext uri="{FF2B5EF4-FFF2-40B4-BE49-F238E27FC236}">
                <a16:creationId xmlns:a16="http://schemas.microsoft.com/office/drawing/2014/main" id="{332F39D5-8388-4A69-E158-55D3B5FB446B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3;p27">
            <a:extLst>
              <a:ext uri="{FF2B5EF4-FFF2-40B4-BE49-F238E27FC236}">
                <a16:creationId xmlns:a16="http://schemas.microsoft.com/office/drawing/2014/main" id="{6FCF765C-136A-30AD-7DD8-4898582A490D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4;p27">
            <a:extLst>
              <a:ext uri="{FF2B5EF4-FFF2-40B4-BE49-F238E27FC236}">
                <a16:creationId xmlns:a16="http://schemas.microsoft.com/office/drawing/2014/main" id="{C94CBFDC-35F2-1C19-A6BF-9BF7B4B3321F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5;p27">
            <a:extLst>
              <a:ext uri="{FF2B5EF4-FFF2-40B4-BE49-F238E27FC236}">
                <a16:creationId xmlns:a16="http://schemas.microsoft.com/office/drawing/2014/main" id="{7C5AB26F-229E-5475-EC19-4B3E200530F9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6;p27">
            <a:extLst>
              <a:ext uri="{FF2B5EF4-FFF2-40B4-BE49-F238E27FC236}">
                <a16:creationId xmlns:a16="http://schemas.microsoft.com/office/drawing/2014/main" id="{1ECC61D1-1597-8AA0-1892-EB5D045E6858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7;p27">
            <a:extLst>
              <a:ext uri="{FF2B5EF4-FFF2-40B4-BE49-F238E27FC236}">
                <a16:creationId xmlns:a16="http://schemas.microsoft.com/office/drawing/2014/main" id="{373F24CC-1C7B-084F-6AA2-80797982165E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8;p27">
            <a:extLst>
              <a:ext uri="{FF2B5EF4-FFF2-40B4-BE49-F238E27FC236}">
                <a16:creationId xmlns:a16="http://schemas.microsoft.com/office/drawing/2014/main" id="{B59E0B08-04C3-B405-0EFF-5088B276374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9;p27">
            <a:extLst>
              <a:ext uri="{FF2B5EF4-FFF2-40B4-BE49-F238E27FC236}">
                <a16:creationId xmlns:a16="http://schemas.microsoft.com/office/drawing/2014/main" id="{964F65E2-0CB4-8D0D-0827-E4E4117BEAF5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4" name="Google Shape;14010;p27">
            <a:extLst>
              <a:ext uri="{FF2B5EF4-FFF2-40B4-BE49-F238E27FC236}">
                <a16:creationId xmlns:a16="http://schemas.microsoft.com/office/drawing/2014/main" id="{5FE70593-D346-6A73-A322-0C66283DD736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5" name="Google Shape;14011;p27">
              <a:extLst>
                <a:ext uri="{FF2B5EF4-FFF2-40B4-BE49-F238E27FC236}">
                  <a16:creationId xmlns:a16="http://schemas.microsoft.com/office/drawing/2014/main" id="{616BD8D7-8B88-3267-82F3-CE92A763CDA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2;p27">
              <a:extLst>
                <a:ext uri="{FF2B5EF4-FFF2-40B4-BE49-F238E27FC236}">
                  <a16:creationId xmlns:a16="http://schemas.microsoft.com/office/drawing/2014/main" id="{209C9611-9EE8-5263-64EB-0B65222ADA41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3;p27">
              <a:extLst>
                <a:ext uri="{FF2B5EF4-FFF2-40B4-BE49-F238E27FC236}">
                  <a16:creationId xmlns:a16="http://schemas.microsoft.com/office/drawing/2014/main" id="{183FADE7-604D-B579-6D77-B55700E6917F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4;p27">
              <a:extLst>
                <a:ext uri="{FF2B5EF4-FFF2-40B4-BE49-F238E27FC236}">
                  <a16:creationId xmlns:a16="http://schemas.microsoft.com/office/drawing/2014/main" id="{208CA3BD-3A19-C4DA-2E37-E5C9041C4DC1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5;p27">
              <a:extLst>
                <a:ext uri="{FF2B5EF4-FFF2-40B4-BE49-F238E27FC236}">
                  <a16:creationId xmlns:a16="http://schemas.microsoft.com/office/drawing/2014/main" id="{9015963C-721B-6DCD-B22B-C5C7BE2F5722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6;p27">
              <a:extLst>
                <a:ext uri="{FF2B5EF4-FFF2-40B4-BE49-F238E27FC236}">
                  <a16:creationId xmlns:a16="http://schemas.microsoft.com/office/drawing/2014/main" id="{5D5B5149-C145-AFB5-16AC-3D341BEDE237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7;p27">
              <a:extLst>
                <a:ext uri="{FF2B5EF4-FFF2-40B4-BE49-F238E27FC236}">
                  <a16:creationId xmlns:a16="http://schemas.microsoft.com/office/drawing/2014/main" id="{EE9840C9-B59B-4DCB-A29E-3B4F53099D9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8;p27">
              <a:extLst>
                <a:ext uri="{FF2B5EF4-FFF2-40B4-BE49-F238E27FC236}">
                  <a16:creationId xmlns:a16="http://schemas.microsoft.com/office/drawing/2014/main" id="{8B4B7D38-1D6E-63E7-E5CA-88E88DFCABB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9;p27">
              <a:extLst>
                <a:ext uri="{FF2B5EF4-FFF2-40B4-BE49-F238E27FC236}">
                  <a16:creationId xmlns:a16="http://schemas.microsoft.com/office/drawing/2014/main" id="{0598EDBE-5605-D969-B703-B5C67322C91C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0;p27">
              <a:extLst>
                <a:ext uri="{FF2B5EF4-FFF2-40B4-BE49-F238E27FC236}">
                  <a16:creationId xmlns:a16="http://schemas.microsoft.com/office/drawing/2014/main" id="{6621EE7F-AAEC-D640-62FC-FD8FE3213D1A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1;p27">
              <a:extLst>
                <a:ext uri="{FF2B5EF4-FFF2-40B4-BE49-F238E27FC236}">
                  <a16:creationId xmlns:a16="http://schemas.microsoft.com/office/drawing/2014/main" id="{8EB3F7AD-B7F7-7ED8-46B2-B5A75BA7482E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2;p27">
              <a:extLst>
                <a:ext uri="{FF2B5EF4-FFF2-40B4-BE49-F238E27FC236}">
                  <a16:creationId xmlns:a16="http://schemas.microsoft.com/office/drawing/2014/main" id="{547966D5-A065-F410-3947-3E985DDDF9B4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4023;p27">
            <a:extLst>
              <a:ext uri="{FF2B5EF4-FFF2-40B4-BE49-F238E27FC236}">
                <a16:creationId xmlns:a16="http://schemas.microsoft.com/office/drawing/2014/main" id="{79085410-565D-E968-CA69-C77310F4D9BD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8" name="Google Shape;14024;p27">
              <a:extLst>
                <a:ext uri="{FF2B5EF4-FFF2-40B4-BE49-F238E27FC236}">
                  <a16:creationId xmlns:a16="http://schemas.microsoft.com/office/drawing/2014/main" id="{AED6BA7C-5810-9045-877B-4C11413A508B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5;p27">
              <a:extLst>
                <a:ext uri="{FF2B5EF4-FFF2-40B4-BE49-F238E27FC236}">
                  <a16:creationId xmlns:a16="http://schemas.microsoft.com/office/drawing/2014/main" id="{DC30358D-47DD-C16C-23A8-2E30F4078E88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6;p27">
              <a:extLst>
                <a:ext uri="{FF2B5EF4-FFF2-40B4-BE49-F238E27FC236}">
                  <a16:creationId xmlns:a16="http://schemas.microsoft.com/office/drawing/2014/main" id="{DE386BDC-EF76-CF70-C919-74C3C3F5FA2D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7;p27">
              <a:extLst>
                <a:ext uri="{FF2B5EF4-FFF2-40B4-BE49-F238E27FC236}">
                  <a16:creationId xmlns:a16="http://schemas.microsoft.com/office/drawing/2014/main" id="{21D9C996-962E-4F1E-BAB8-B3DCA2CEBC0E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8;p27">
              <a:extLst>
                <a:ext uri="{FF2B5EF4-FFF2-40B4-BE49-F238E27FC236}">
                  <a16:creationId xmlns:a16="http://schemas.microsoft.com/office/drawing/2014/main" id="{987C79CF-76F2-FFCE-4DD6-E501D44979E3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9;p27">
              <a:extLst>
                <a:ext uri="{FF2B5EF4-FFF2-40B4-BE49-F238E27FC236}">
                  <a16:creationId xmlns:a16="http://schemas.microsoft.com/office/drawing/2014/main" id="{BC653C7D-968C-6CB6-FD40-4EF7C52F6CA0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0;p27">
              <a:extLst>
                <a:ext uri="{FF2B5EF4-FFF2-40B4-BE49-F238E27FC236}">
                  <a16:creationId xmlns:a16="http://schemas.microsoft.com/office/drawing/2014/main" id="{B2D54135-C6BA-177A-429B-8BF2BBAC48D2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1;p27">
              <a:extLst>
                <a:ext uri="{FF2B5EF4-FFF2-40B4-BE49-F238E27FC236}">
                  <a16:creationId xmlns:a16="http://schemas.microsoft.com/office/drawing/2014/main" id="{762A47F1-CE3C-CAE7-4F9B-5A4484764DD5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2;p27">
              <a:extLst>
                <a:ext uri="{FF2B5EF4-FFF2-40B4-BE49-F238E27FC236}">
                  <a16:creationId xmlns:a16="http://schemas.microsoft.com/office/drawing/2014/main" id="{658024DD-13FE-8923-DF52-1E185717CA9F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3;p27">
              <a:extLst>
                <a:ext uri="{FF2B5EF4-FFF2-40B4-BE49-F238E27FC236}">
                  <a16:creationId xmlns:a16="http://schemas.microsoft.com/office/drawing/2014/main" id="{834300FB-7A7C-6758-CA4D-A49FC7AE55F8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4;p27">
              <a:extLst>
                <a:ext uri="{FF2B5EF4-FFF2-40B4-BE49-F238E27FC236}">
                  <a16:creationId xmlns:a16="http://schemas.microsoft.com/office/drawing/2014/main" id="{94F6E87B-EAFE-65AC-2364-E62D3CAE3B42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5;p27">
              <a:extLst>
                <a:ext uri="{FF2B5EF4-FFF2-40B4-BE49-F238E27FC236}">
                  <a16:creationId xmlns:a16="http://schemas.microsoft.com/office/drawing/2014/main" id="{913DD6D9-0CC8-BE42-17C0-7A9CD8844F28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36;p27">
            <a:extLst>
              <a:ext uri="{FF2B5EF4-FFF2-40B4-BE49-F238E27FC236}">
                <a16:creationId xmlns:a16="http://schemas.microsoft.com/office/drawing/2014/main" id="{E82E1C73-5015-54B4-2995-32C9E2772602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1" name="Google Shape;14037;p27">
              <a:extLst>
                <a:ext uri="{FF2B5EF4-FFF2-40B4-BE49-F238E27FC236}">
                  <a16:creationId xmlns:a16="http://schemas.microsoft.com/office/drawing/2014/main" id="{1D9539C8-43F2-1232-E293-93258424E4C3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8;p27">
              <a:extLst>
                <a:ext uri="{FF2B5EF4-FFF2-40B4-BE49-F238E27FC236}">
                  <a16:creationId xmlns:a16="http://schemas.microsoft.com/office/drawing/2014/main" id="{D9D3DB61-B495-41C5-7F17-FEFC5BC09F5E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9;p27">
              <a:extLst>
                <a:ext uri="{FF2B5EF4-FFF2-40B4-BE49-F238E27FC236}">
                  <a16:creationId xmlns:a16="http://schemas.microsoft.com/office/drawing/2014/main" id="{2DB13FA8-CF11-263A-8809-97B9C164ADB6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0;p27">
              <a:extLst>
                <a:ext uri="{FF2B5EF4-FFF2-40B4-BE49-F238E27FC236}">
                  <a16:creationId xmlns:a16="http://schemas.microsoft.com/office/drawing/2014/main" id="{F1487D08-F99D-3A0B-8ABE-B74F07CEEBA4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5" name="Google Shape;14041;p27">
            <a:extLst>
              <a:ext uri="{FF2B5EF4-FFF2-40B4-BE49-F238E27FC236}">
                <a16:creationId xmlns:a16="http://schemas.microsoft.com/office/drawing/2014/main" id="{F5AF1085-D14F-9952-0DC4-0CCFE60ECDBE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42;p27">
            <a:extLst>
              <a:ext uri="{FF2B5EF4-FFF2-40B4-BE49-F238E27FC236}">
                <a16:creationId xmlns:a16="http://schemas.microsoft.com/office/drawing/2014/main" id="{594F14AD-6AB5-82AC-5892-053362334F61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7" name="Google Shape;14043;p27">
              <a:extLst>
                <a:ext uri="{FF2B5EF4-FFF2-40B4-BE49-F238E27FC236}">
                  <a16:creationId xmlns:a16="http://schemas.microsoft.com/office/drawing/2014/main" id="{A3518659-77F6-571C-907C-3CFF9AE62D50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4;p27">
              <a:extLst>
                <a:ext uri="{FF2B5EF4-FFF2-40B4-BE49-F238E27FC236}">
                  <a16:creationId xmlns:a16="http://schemas.microsoft.com/office/drawing/2014/main" id="{59FF6F32-4C69-A736-6046-5033333A7716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5;p27">
              <a:extLst>
                <a:ext uri="{FF2B5EF4-FFF2-40B4-BE49-F238E27FC236}">
                  <a16:creationId xmlns:a16="http://schemas.microsoft.com/office/drawing/2014/main" id="{07B25364-8616-BA33-2284-1C6F4BF547F2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6;p27">
              <a:extLst>
                <a:ext uri="{FF2B5EF4-FFF2-40B4-BE49-F238E27FC236}">
                  <a16:creationId xmlns:a16="http://schemas.microsoft.com/office/drawing/2014/main" id="{7D2EE5F6-9A57-C4DB-065F-ADC62C13547A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7;p27">
              <a:extLst>
                <a:ext uri="{FF2B5EF4-FFF2-40B4-BE49-F238E27FC236}">
                  <a16:creationId xmlns:a16="http://schemas.microsoft.com/office/drawing/2014/main" id="{D9E27605-CA50-C513-D937-A308F9CCA21B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8;p27">
              <a:extLst>
                <a:ext uri="{FF2B5EF4-FFF2-40B4-BE49-F238E27FC236}">
                  <a16:creationId xmlns:a16="http://schemas.microsoft.com/office/drawing/2014/main" id="{FDDA1694-912F-01F7-FA1A-FD59731588F5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9;p27">
              <a:extLst>
                <a:ext uri="{FF2B5EF4-FFF2-40B4-BE49-F238E27FC236}">
                  <a16:creationId xmlns:a16="http://schemas.microsoft.com/office/drawing/2014/main" id="{C76F0A8D-507A-B8FA-C189-F4B2A9D80F3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0;p27">
              <a:extLst>
                <a:ext uri="{FF2B5EF4-FFF2-40B4-BE49-F238E27FC236}">
                  <a16:creationId xmlns:a16="http://schemas.microsoft.com/office/drawing/2014/main" id="{CE2E3AF2-BF6C-BB32-9D5B-1D1BA76B0E03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1;p27">
              <a:extLst>
                <a:ext uri="{FF2B5EF4-FFF2-40B4-BE49-F238E27FC236}">
                  <a16:creationId xmlns:a16="http://schemas.microsoft.com/office/drawing/2014/main" id="{629F8358-30D2-0269-592E-F0284D20F1C3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2;p27">
              <a:extLst>
                <a:ext uri="{FF2B5EF4-FFF2-40B4-BE49-F238E27FC236}">
                  <a16:creationId xmlns:a16="http://schemas.microsoft.com/office/drawing/2014/main" id="{792C0A07-6542-E9F1-ABFE-830F0698E575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3;p27">
              <a:extLst>
                <a:ext uri="{FF2B5EF4-FFF2-40B4-BE49-F238E27FC236}">
                  <a16:creationId xmlns:a16="http://schemas.microsoft.com/office/drawing/2014/main" id="{2CD9AB33-855D-02F5-DE00-34467C28D719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4;p27">
              <a:extLst>
                <a:ext uri="{FF2B5EF4-FFF2-40B4-BE49-F238E27FC236}">
                  <a16:creationId xmlns:a16="http://schemas.microsoft.com/office/drawing/2014/main" id="{1CE67C4C-3937-C723-2C01-9EC3C6C57C17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5;p27">
              <a:extLst>
                <a:ext uri="{FF2B5EF4-FFF2-40B4-BE49-F238E27FC236}">
                  <a16:creationId xmlns:a16="http://schemas.microsoft.com/office/drawing/2014/main" id="{FF10D313-E77A-6572-4925-1A14EA4D6C2C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6;p27">
              <a:extLst>
                <a:ext uri="{FF2B5EF4-FFF2-40B4-BE49-F238E27FC236}">
                  <a16:creationId xmlns:a16="http://schemas.microsoft.com/office/drawing/2014/main" id="{93A8277B-5C71-C7BB-6933-FBA20C51BF1A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7;p27">
              <a:extLst>
                <a:ext uri="{FF2B5EF4-FFF2-40B4-BE49-F238E27FC236}">
                  <a16:creationId xmlns:a16="http://schemas.microsoft.com/office/drawing/2014/main" id="{B0CCFD6F-F037-970A-D131-F1D1CF4778F9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8;p27">
              <a:extLst>
                <a:ext uri="{FF2B5EF4-FFF2-40B4-BE49-F238E27FC236}">
                  <a16:creationId xmlns:a16="http://schemas.microsoft.com/office/drawing/2014/main" id="{CE129888-57FC-4D1B-5A5C-FB104D9FB30E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3" name="Google Shape;14059;p27">
            <a:extLst>
              <a:ext uri="{FF2B5EF4-FFF2-40B4-BE49-F238E27FC236}">
                <a16:creationId xmlns:a16="http://schemas.microsoft.com/office/drawing/2014/main" id="{85B045DA-8C43-7AFB-79CB-1795B3852A0D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4" name="Google Shape;14060;p27">
            <a:extLst>
              <a:ext uri="{FF2B5EF4-FFF2-40B4-BE49-F238E27FC236}">
                <a16:creationId xmlns:a16="http://schemas.microsoft.com/office/drawing/2014/main" id="{BBF12461-0972-CDD4-7982-0ABE112DAB98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5" name="Google Shape;14061;p27">
              <a:extLst>
                <a:ext uri="{FF2B5EF4-FFF2-40B4-BE49-F238E27FC236}">
                  <a16:creationId xmlns:a16="http://schemas.microsoft.com/office/drawing/2014/main" id="{E7DD1980-4963-36A0-6F83-9B6037846CFB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2;p27">
              <a:extLst>
                <a:ext uri="{FF2B5EF4-FFF2-40B4-BE49-F238E27FC236}">
                  <a16:creationId xmlns:a16="http://schemas.microsoft.com/office/drawing/2014/main" id="{8B5DA235-0C2B-2222-77A6-6B3D1618E9A8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3;p27">
              <a:extLst>
                <a:ext uri="{FF2B5EF4-FFF2-40B4-BE49-F238E27FC236}">
                  <a16:creationId xmlns:a16="http://schemas.microsoft.com/office/drawing/2014/main" id="{BC083C68-35A2-D97E-99BD-551EE9BC450D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4;p27">
              <a:extLst>
                <a:ext uri="{FF2B5EF4-FFF2-40B4-BE49-F238E27FC236}">
                  <a16:creationId xmlns:a16="http://schemas.microsoft.com/office/drawing/2014/main" id="{1EABFDA6-1E6E-9B33-4F58-462E784F67E6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5;p27">
              <a:extLst>
                <a:ext uri="{FF2B5EF4-FFF2-40B4-BE49-F238E27FC236}">
                  <a16:creationId xmlns:a16="http://schemas.microsoft.com/office/drawing/2014/main" id="{1491AA26-3B65-E674-EE0F-7E79F3E73198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6;p27">
              <a:extLst>
                <a:ext uri="{FF2B5EF4-FFF2-40B4-BE49-F238E27FC236}">
                  <a16:creationId xmlns:a16="http://schemas.microsoft.com/office/drawing/2014/main" id="{02019385-1B60-F220-64CA-3FBD5E9BB6D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7;p27">
              <a:extLst>
                <a:ext uri="{FF2B5EF4-FFF2-40B4-BE49-F238E27FC236}">
                  <a16:creationId xmlns:a16="http://schemas.microsoft.com/office/drawing/2014/main" id="{EEE9CDF0-378D-2744-B06C-7610645EF24A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8;p27">
              <a:extLst>
                <a:ext uri="{FF2B5EF4-FFF2-40B4-BE49-F238E27FC236}">
                  <a16:creationId xmlns:a16="http://schemas.microsoft.com/office/drawing/2014/main" id="{1F9602F3-4A77-B219-3456-9FD22EAED05C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69;p27">
            <a:extLst>
              <a:ext uri="{FF2B5EF4-FFF2-40B4-BE49-F238E27FC236}">
                <a16:creationId xmlns:a16="http://schemas.microsoft.com/office/drawing/2014/main" id="{57F734FF-0A37-D31C-E641-0F1AC6DA10D2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4" name="Google Shape;14070;p27">
              <a:extLst>
                <a:ext uri="{FF2B5EF4-FFF2-40B4-BE49-F238E27FC236}">
                  <a16:creationId xmlns:a16="http://schemas.microsoft.com/office/drawing/2014/main" id="{971E5C5E-3248-6B67-7733-4D71831F8F61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1;p27">
              <a:extLst>
                <a:ext uri="{FF2B5EF4-FFF2-40B4-BE49-F238E27FC236}">
                  <a16:creationId xmlns:a16="http://schemas.microsoft.com/office/drawing/2014/main" id="{E5F9FC1D-C5E2-FE5B-89C0-3080551031FC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2;p27">
              <a:extLst>
                <a:ext uri="{FF2B5EF4-FFF2-40B4-BE49-F238E27FC236}">
                  <a16:creationId xmlns:a16="http://schemas.microsoft.com/office/drawing/2014/main" id="{9CBBAD82-833E-795D-A451-C93171E14999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73;p27">
            <a:extLst>
              <a:ext uri="{FF2B5EF4-FFF2-40B4-BE49-F238E27FC236}">
                <a16:creationId xmlns:a16="http://schemas.microsoft.com/office/drawing/2014/main" id="{801C3E8C-6C50-2C24-8BB9-BC1FFBDBB3DA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8" name="Google Shape;14074;p27">
              <a:extLst>
                <a:ext uri="{FF2B5EF4-FFF2-40B4-BE49-F238E27FC236}">
                  <a16:creationId xmlns:a16="http://schemas.microsoft.com/office/drawing/2014/main" id="{6D06ECBF-083F-2746-FF91-E0D127670BB6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5;p27">
              <a:extLst>
                <a:ext uri="{FF2B5EF4-FFF2-40B4-BE49-F238E27FC236}">
                  <a16:creationId xmlns:a16="http://schemas.microsoft.com/office/drawing/2014/main" id="{0590AA47-C45A-DC62-AEC4-FFDB58E4C127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6;p27">
              <a:extLst>
                <a:ext uri="{FF2B5EF4-FFF2-40B4-BE49-F238E27FC236}">
                  <a16:creationId xmlns:a16="http://schemas.microsoft.com/office/drawing/2014/main" id="{A215A4A3-1193-B236-911C-443FCD681DE2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7;p27">
              <a:extLst>
                <a:ext uri="{FF2B5EF4-FFF2-40B4-BE49-F238E27FC236}">
                  <a16:creationId xmlns:a16="http://schemas.microsoft.com/office/drawing/2014/main" id="{E8C37A40-0C35-AB5C-33C8-4EDE408BC624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8;p27">
              <a:extLst>
                <a:ext uri="{FF2B5EF4-FFF2-40B4-BE49-F238E27FC236}">
                  <a16:creationId xmlns:a16="http://schemas.microsoft.com/office/drawing/2014/main" id="{266CDD12-AF01-0268-EAC1-6EB7D03557D1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9;p27">
              <a:extLst>
                <a:ext uri="{FF2B5EF4-FFF2-40B4-BE49-F238E27FC236}">
                  <a16:creationId xmlns:a16="http://schemas.microsoft.com/office/drawing/2014/main" id="{8525EB50-1A59-A886-F892-E6C0FF2F7A6C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0;p27">
              <a:extLst>
                <a:ext uri="{FF2B5EF4-FFF2-40B4-BE49-F238E27FC236}">
                  <a16:creationId xmlns:a16="http://schemas.microsoft.com/office/drawing/2014/main" id="{DC7A2E41-C19F-E3EF-9526-5EE78655F407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1;p27">
              <a:extLst>
                <a:ext uri="{FF2B5EF4-FFF2-40B4-BE49-F238E27FC236}">
                  <a16:creationId xmlns:a16="http://schemas.microsoft.com/office/drawing/2014/main" id="{44A6100A-1C5F-9839-47A9-9AE2A5723AE2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2;p27">
              <a:extLst>
                <a:ext uri="{FF2B5EF4-FFF2-40B4-BE49-F238E27FC236}">
                  <a16:creationId xmlns:a16="http://schemas.microsoft.com/office/drawing/2014/main" id="{B407C85B-1363-20DE-6C80-5C8E68ADDF6C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3;p27">
              <a:extLst>
                <a:ext uri="{FF2B5EF4-FFF2-40B4-BE49-F238E27FC236}">
                  <a16:creationId xmlns:a16="http://schemas.microsoft.com/office/drawing/2014/main" id="{85ABBFD7-4E02-AC91-3C4A-880CA0334DEE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4;p27">
              <a:extLst>
                <a:ext uri="{FF2B5EF4-FFF2-40B4-BE49-F238E27FC236}">
                  <a16:creationId xmlns:a16="http://schemas.microsoft.com/office/drawing/2014/main" id="{707AD9F8-B616-EF05-F100-E7FF8750FB0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5;p27">
              <a:extLst>
                <a:ext uri="{FF2B5EF4-FFF2-40B4-BE49-F238E27FC236}">
                  <a16:creationId xmlns:a16="http://schemas.microsoft.com/office/drawing/2014/main" id="{719316EE-55A4-2334-501D-F0A6FF6AA590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6;p27">
              <a:extLst>
                <a:ext uri="{FF2B5EF4-FFF2-40B4-BE49-F238E27FC236}">
                  <a16:creationId xmlns:a16="http://schemas.microsoft.com/office/drawing/2014/main" id="{7FD0E96C-2046-4B8A-9E32-977D1B386272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7;p27">
              <a:extLst>
                <a:ext uri="{FF2B5EF4-FFF2-40B4-BE49-F238E27FC236}">
                  <a16:creationId xmlns:a16="http://schemas.microsoft.com/office/drawing/2014/main" id="{5FEFFC49-753A-55DF-16D0-F7997597EA35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8;p27">
              <a:extLst>
                <a:ext uri="{FF2B5EF4-FFF2-40B4-BE49-F238E27FC236}">
                  <a16:creationId xmlns:a16="http://schemas.microsoft.com/office/drawing/2014/main" id="{42106600-080D-C97D-A938-61E5BBC8A932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89;p27">
            <a:extLst>
              <a:ext uri="{FF2B5EF4-FFF2-40B4-BE49-F238E27FC236}">
                <a16:creationId xmlns:a16="http://schemas.microsoft.com/office/drawing/2014/main" id="{C68E0029-8A8C-997A-25E5-6061F658313F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4" name="Google Shape;14090;p27">
              <a:extLst>
                <a:ext uri="{FF2B5EF4-FFF2-40B4-BE49-F238E27FC236}">
                  <a16:creationId xmlns:a16="http://schemas.microsoft.com/office/drawing/2014/main" id="{46944575-C63C-AC6B-47E8-EFCF412D46E7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1;p27">
              <a:extLst>
                <a:ext uri="{FF2B5EF4-FFF2-40B4-BE49-F238E27FC236}">
                  <a16:creationId xmlns:a16="http://schemas.microsoft.com/office/drawing/2014/main" id="{EEB81740-E985-9898-ED55-611288AFAF2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2;p27">
            <a:extLst>
              <a:ext uri="{FF2B5EF4-FFF2-40B4-BE49-F238E27FC236}">
                <a16:creationId xmlns:a16="http://schemas.microsoft.com/office/drawing/2014/main" id="{0ECEEA95-5851-BB6E-D602-49110196E802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7" name="Google Shape;14093;p27">
              <a:extLst>
                <a:ext uri="{FF2B5EF4-FFF2-40B4-BE49-F238E27FC236}">
                  <a16:creationId xmlns:a16="http://schemas.microsoft.com/office/drawing/2014/main" id="{81D78548-7461-1D17-F185-9C77E8522164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4;p27">
              <a:extLst>
                <a:ext uri="{FF2B5EF4-FFF2-40B4-BE49-F238E27FC236}">
                  <a16:creationId xmlns:a16="http://schemas.microsoft.com/office/drawing/2014/main" id="{F7F0EAC0-BCB1-673E-7126-6CC3EC55828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5;p27">
              <a:extLst>
                <a:ext uri="{FF2B5EF4-FFF2-40B4-BE49-F238E27FC236}">
                  <a16:creationId xmlns:a16="http://schemas.microsoft.com/office/drawing/2014/main" id="{4B7462FB-0CDE-0903-2728-0482519973EB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6;p27">
              <a:extLst>
                <a:ext uri="{FF2B5EF4-FFF2-40B4-BE49-F238E27FC236}">
                  <a16:creationId xmlns:a16="http://schemas.microsoft.com/office/drawing/2014/main" id="{F571A898-7D42-F3DD-A005-52E8D69339F7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7;p27">
            <a:extLst>
              <a:ext uri="{FF2B5EF4-FFF2-40B4-BE49-F238E27FC236}">
                <a16:creationId xmlns:a16="http://schemas.microsoft.com/office/drawing/2014/main" id="{E00A1F0C-033C-1A88-E941-730B556015FD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2" name="Google Shape;14098;p27">
              <a:extLst>
                <a:ext uri="{FF2B5EF4-FFF2-40B4-BE49-F238E27FC236}">
                  <a16:creationId xmlns:a16="http://schemas.microsoft.com/office/drawing/2014/main" id="{8AF2E1B1-05C0-7841-93AE-C533E99FF9CC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9;p27">
              <a:extLst>
                <a:ext uri="{FF2B5EF4-FFF2-40B4-BE49-F238E27FC236}">
                  <a16:creationId xmlns:a16="http://schemas.microsoft.com/office/drawing/2014/main" id="{0D7F4BEE-B06A-9B8E-B225-3AA43A68C89C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0;p27">
              <a:extLst>
                <a:ext uri="{FF2B5EF4-FFF2-40B4-BE49-F238E27FC236}">
                  <a16:creationId xmlns:a16="http://schemas.microsoft.com/office/drawing/2014/main" id="{14C02261-62B9-7BD0-9613-ECC6031FBBB8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1;p27">
              <a:extLst>
                <a:ext uri="{FF2B5EF4-FFF2-40B4-BE49-F238E27FC236}">
                  <a16:creationId xmlns:a16="http://schemas.microsoft.com/office/drawing/2014/main" id="{E9F3B4EF-2924-954A-F837-1DCC86EDFBEF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6" name="Google Shape;14102;p27">
            <a:extLst>
              <a:ext uri="{FF2B5EF4-FFF2-40B4-BE49-F238E27FC236}">
                <a16:creationId xmlns:a16="http://schemas.microsoft.com/office/drawing/2014/main" id="{92EB97C9-51FD-D06C-45C8-11ACEB99FCF6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7" name="Google Shape;14103;p27">
            <a:extLst>
              <a:ext uri="{FF2B5EF4-FFF2-40B4-BE49-F238E27FC236}">
                <a16:creationId xmlns:a16="http://schemas.microsoft.com/office/drawing/2014/main" id="{97B4A26F-27FA-E4CF-0422-74D2F6F22130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8" name="Google Shape;14104;p27">
            <a:extLst>
              <a:ext uri="{FF2B5EF4-FFF2-40B4-BE49-F238E27FC236}">
                <a16:creationId xmlns:a16="http://schemas.microsoft.com/office/drawing/2014/main" id="{BB25C588-689A-6362-99CB-372B9A831E9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9" name="Google Shape;14105;p27">
              <a:extLst>
                <a:ext uri="{FF2B5EF4-FFF2-40B4-BE49-F238E27FC236}">
                  <a16:creationId xmlns:a16="http://schemas.microsoft.com/office/drawing/2014/main" id="{8CC3CC78-31AC-2C08-4D6F-B9860759B47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6;p27">
              <a:extLst>
                <a:ext uri="{FF2B5EF4-FFF2-40B4-BE49-F238E27FC236}">
                  <a16:creationId xmlns:a16="http://schemas.microsoft.com/office/drawing/2014/main" id="{4B0310FD-6959-337E-EA0F-DF344B9335E3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7;p27">
              <a:extLst>
                <a:ext uri="{FF2B5EF4-FFF2-40B4-BE49-F238E27FC236}">
                  <a16:creationId xmlns:a16="http://schemas.microsoft.com/office/drawing/2014/main" id="{1F646C9F-8D35-8957-32C8-5D0892B8BF55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8;p27">
              <a:extLst>
                <a:ext uri="{FF2B5EF4-FFF2-40B4-BE49-F238E27FC236}">
                  <a16:creationId xmlns:a16="http://schemas.microsoft.com/office/drawing/2014/main" id="{796B56D0-2FE7-8ED9-16B7-F7D29971B8CC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9;p27">
              <a:extLst>
                <a:ext uri="{FF2B5EF4-FFF2-40B4-BE49-F238E27FC236}">
                  <a16:creationId xmlns:a16="http://schemas.microsoft.com/office/drawing/2014/main" id="{4C6241AF-6EB8-4413-79A5-85B6B41FCDC8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0;p27">
              <a:extLst>
                <a:ext uri="{FF2B5EF4-FFF2-40B4-BE49-F238E27FC236}">
                  <a16:creationId xmlns:a16="http://schemas.microsoft.com/office/drawing/2014/main" id="{A1418290-4109-036E-6E71-2CE2DDC7050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1;p27">
              <a:extLst>
                <a:ext uri="{FF2B5EF4-FFF2-40B4-BE49-F238E27FC236}">
                  <a16:creationId xmlns:a16="http://schemas.microsoft.com/office/drawing/2014/main" id="{325E87D4-A6F1-97F6-5424-78C8D3713216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2;p27">
              <a:extLst>
                <a:ext uri="{FF2B5EF4-FFF2-40B4-BE49-F238E27FC236}">
                  <a16:creationId xmlns:a16="http://schemas.microsoft.com/office/drawing/2014/main" id="{005BDA81-8B54-1097-DAAB-7C2A13DAA72A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3;p27">
              <a:extLst>
                <a:ext uri="{FF2B5EF4-FFF2-40B4-BE49-F238E27FC236}">
                  <a16:creationId xmlns:a16="http://schemas.microsoft.com/office/drawing/2014/main" id="{11455481-3FD8-DBCD-16D1-D1746C04A1F4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4;p27">
              <a:extLst>
                <a:ext uri="{FF2B5EF4-FFF2-40B4-BE49-F238E27FC236}">
                  <a16:creationId xmlns:a16="http://schemas.microsoft.com/office/drawing/2014/main" id="{A431C71C-7977-F9A9-1905-248063ED207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5;p27">
              <a:extLst>
                <a:ext uri="{FF2B5EF4-FFF2-40B4-BE49-F238E27FC236}">
                  <a16:creationId xmlns:a16="http://schemas.microsoft.com/office/drawing/2014/main" id="{4A449D61-CAAE-91BE-478F-A79676FDA96B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6;p27">
              <a:extLst>
                <a:ext uri="{FF2B5EF4-FFF2-40B4-BE49-F238E27FC236}">
                  <a16:creationId xmlns:a16="http://schemas.microsoft.com/office/drawing/2014/main" id="{87A56BA0-8EB9-332B-EA07-11345B362A73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7;p27">
              <a:extLst>
                <a:ext uri="{FF2B5EF4-FFF2-40B4-BE49-F238E27FC236}">
                  <a16:creationId xmlns:a16="http://schemas.microsoft.com/office/drawing/2014/main" id="{9F5741FC-BE7A-9F88-9D32-FD7C8CF89348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8;p27">
              <a:extLst>
                <a:ext uri="{FF2B5EF4-FFF2-40B4-BE49-F238E27FC236}">
                  <a16:creationId xmlns:a16="http://schemas.microsoft.com/office/drawing/2014/main" id="{44AE74DC-7FBD-A491-095C-6B2EA4689F8E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9;p27">
              <a:extLst>
                <a:ext uri="{FF2B5EF4-FFF2-40B4-BE49-F238E27FC236}">
                  <a16:creationId xmlns:a16="http://schemas.microsoft.com/office/drawing/2014/main" id="{6FEEDCE6-2F65-6B22-56E3-B056860360CB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20;p27">
              <a:extLst>
                <a:ext uri="{FF2B5EF4-FFF2-40B4-BE49-F238E27FC236}">
                  <a16:creationId xmlns:a16="http://schemas.microsoft.com/office/drawing/2014/main" id="{BA87E677-C44A-1DBC-70B5-0336EADA9157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5" name="Google Shape;14121;p27">
            <a:extLst>
              <a:ext uri="{FF2B5EF4-FFF2-40B4-BE49-F238E27FC236}">
                <a16:creationId xmlns:a16="http://schemas.microsoft.com/office/drawing/2014/main" id="{1787BEAB-BB84-E302-109D-2552DF3AC70D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2;p27">
            <a:extLst>
              <a:ext uri="{FF2B5EF4-FFF2-40B4-BE49-F238E27FC236}">
                <a16:creationId xmlns:a16="http://schemas.microsoft.com/office/drawing/2014/main" id="{34B358E5-DFF8-CB1E-3AFF-938556B510E7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3;p27">
            <a:extLst>
              <a:ext uri="{FF2B5EF4-FFF2-40B4-BE49-F238E27FC236}">
                <a16:creationId xmlns:a16="http://schemas.microsoft.com/office/drawing/2014/main" id="{849867C4-A2A7-D4CA-562E-B4662D56496E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4;p27">
            <a:extLst>
              <a:ext uri="{FF2B5EF4-FFF2-40B4-BE49-F238E27FC236}">
                <a16:creationId xmlns:a16="http://schemas.microsoft.com/office/drawing/2014/main" id="{6F729A91-B38B-CF1B-F44F-9D59DD01529B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9" name="Google Shape;14125;p27">
            <a:extLst>
              <a:ext uri="{FF2B5EF4-FFF2-40B4-BE49-F238E27FC236}">
                <a16:creationId xmlns:a16="http://schemas.microsoft.com/office/drawing/2014/main" id="{3A588BF1-C1F6-2D80-D3A3-61502FC91B36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0" name="Google Shape;14126;p27">
              <a:extLst>
                <a:ext uri="{FF2B5EF4-FFF2-40B4-BE49-F238E27FC236}">
                  <a16:creationId xmlns:a16="http://schemas.microsoft.com/office/drawing/2014/main" id="{B93E141A-7BEC-3F74-A258-C13A2CC793F3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7;p27">
              <a:extLst>
                <a:ext uri="{FF2B5EF4-FFF2-40B4-BE49-F238E27FC236}">
                  <a16:creationId xmlns:a16="http://schemas.microsoft.com/office/drawing/2014/main" id="{C8B0467D-BB62-2A2B-1BB4-29A2B648C95A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2" name="Google Shape;14128;p27">
            <a:extLst>
              <a:ext uri="{FF2B5EF4-FFF2-40B4-BE49-F238E27FC236}">
                <a16:creationId xmlns:a16="http://schemas.microsoft.com/office/drawing/2014/main" id="{70F08264-A922-FDC3-0A1F-F2987C63657A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3" name="Google Shape;14129;p27">
              <a:extLst>
                <a:ext uri="{FF2B5EF4-FFF2-40B4-BE49-F238E27FC236}">
                  <a16:creationId xmlns:a16="http://schemas.microsoft.com/office/drawing/2014/main" id="{8E9A8568-B8AD-67B3-D933-97E4439A642D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0;p27">
              <a:extLst>
                <a:ext uri="{FF2B5EF4-FFF2-40B4-BE49-F238E27FC236}">
                  <a16:creationId xmlns:a16="http://schemas.microsoft.com/office/drawing/2014/main" id="{6DAD07F2-5687-6835-6FB9-21A6E057A0AF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1;p27">
              <a:extLst>
                <a:ext uri="{FF2B5EF4-FFF2-40B4-BE49-F238E27FC236}">
                  <a16:creationId xmlns:a16="http://schemas.microsoft.com/office/drawing/2014/main" id="{E7562429-B287-8B4E-7858-8DE661F74E81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2;p27">
              <a:extLst>
                <a:ext uri="{FF2B5EF4-FFF2-40B4-BE49-F238E27FC236}">
                  <a16:creationId xmlns:a16="http://schemas.microsoft.com/office/drawing/2014/main" id="{D450E600-9F81-22B5-F6DE-A58DB756EBCB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3;p27">
              <a:extLst>
                <a:ext uri="{FF2B5EF4-FFF2-40B4-BE49-F238E27FC236}">
                  <a16:creationId xmlns:a16="http://schemas.microsoft.com/office/drawing/2014/main" id="{9976C794-74BC-761E-591B-5F155F75F9D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34;p27">
            <a:extLst>
              <a:ext uri="{FF2B5EF4-FFF2-40B4-BE49-F238E27FC236}">
                <a16:creationId xmlns:a16="http://schemas.microsoft.com/office/drawing/2014/main" id="{5E76BA80-9EBF-2139-7854-0E5C4A3EA26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9" name="Google Shape;14135;p27">
            <a:extLst>
              <a:ext uri="{FF2B5EF4-FFF2-40B4-BE49-F238E27FC236}">
                <a16:creationId xmlns:a16="http://schemas.microsoft.com/office/drawing/2014/main" id="{C99684F6-C60E-74FE-16BF-523D5DFABC71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0" name="Google Shape;14136;p27">
              <a:extLst>
                <a:ext uri="{FF2B5EF4-FFF2-40B4-BE49-F238E27FC236}">
                  <a16:creationId xmlns:a16="http://schemas.microsoft.com/office/drawing/2014/main" id="{7F2E4189-7B76-C9D3-C201-4E547AF9DFB2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7;p27">
              <a:extLst>
                <a:ext uri="{FF2B5EF4-FFF2-40B4-BE49-F238E27FC236}">
                  <a16:creationId xmlns:a16="http://schemas.microsoft.com/office/drawing/2014/main" id="{7C3FBA17-3F91-0A43-07A2-3D34A5448F7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8;p27">
              <a:extLst>
                <a:ext uri="{FF2B5EF4-FFF2-40B4-BE49-F238E27FC236}">
                  <a16:creationId xmlns:a16="http://schemas.microsoft.com/office/drawing/2014/main" id="{D8F7A644-DDA2-A972-465D-08E5BC19F0DD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9;p27">
              <a:extLst>
                <a:ext uri="{FF2B5EF4-FFF2-40B4-BE49-F238E27FC236}">
                  <a16:creationId xmlns:a16="http://schemas.microsoft.com/office/drawing/2014/main" id="{ACDFF057-E49D-41ED-2723-215B87A060D8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0;p27">
              <a:extLst>
                <a:ext uri="{FF2B5EF4-FFF2-40B4-BE49-F238E27FC236}">
                  <a16:creationId xmlns:a16="http://schemas.microsoft.com/office/drawing/2014/main" id="{6FF02022-F8C9-CC4F-1F7C-C077A62B685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1;p27">
              <a:extLst>
                <a:ext uri="{FF2B5EF4-FFF2-40B4-BE49-F238E27FC236}">
                  <a16:creationId xmlns:a16="http://schemas.microsoft.com/office/drawing/2014/main" id="{1BDE7C83-8975-28EE-EF9F-4A66781103F5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2;p27">
              <a:extLst>
                <a:ext uri="{FF2B5EF4-FFF2-40B4-BE49-F238E27FC236}">
                  <a16:creationId xmlns:a16="http://schemas.microsoft.com/office/drawing/2014/main" id="{67D0C312-D838-F3E5-08FC-1490F421BA3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3;p27">
              <a:extLst>
                <a:ext uri="{FF2B5EF4-FFF2-40B4-BE49-F238E27FC236}">
                  <a16:creationId xmlns:a16="http://schemas.microsoft.com/office/drawing/2014/main" id="{A5AC4D27-D1C7-E8C7-90D1-4CE9B96A0C89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4;p27">
              <a:extLst>
                <a:ext uri="{FF2B5EF4-FFF2-40B4-BE49-F238E27FC236}">
                  <a16:creationId xmlns:a16="http://schemas.microsoft.com/office/drawing/2014/main" id="{BEEC8DC2-A4CE-B658-71AB-2033AC76C2A3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5;p27">
              <a:extLst>
                <a:ext uri="{FF2B5EF4-FFF2-40B4-BE49-F238E27FC236}">
                  <a16:creationId xmlns:a16="http://schemas.microsoft.com/office/drawing/2014/main" id="{5D09F600-8228-2D0C-A223-55E8AFCB32A0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6;p27">
              <a:extLst>
                <a:ext uri="{FF2B5EF4-FFF2-40B4-BE49-F238E27FC236}">
                  <a16:creationId xmlns:a16="http://schemas.microsoft.com/office/drawing/2014/main" id="{12875D3C-8BEB-1ECD-F9AF-CDDC0F3A9DC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7;p27">
              <a:extLst>
                <a:ext uri="{FF2B5EF4-FFF2-40B4-BE49-F238E27FC236}">
                  <a16:creationId xmlns:a16="http://schemas.microsoft.com/office/drawing/2014/main" id="{3D0A18BB-3327-551E-8763-F375A7C5886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8;p27">
              <a:extLst>
                <a:ext uri="{FF2B5EF4-FFF2-40B4-BE49-F238E27FC236}">
                  <a16:creationId xmlns:a16="http://schemas.microsoft.com/office/drawing/2014/main" id="{4D41E963-46F4-3ED2-CF3E-96822C132C4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3" name="Google Shape;14149;p27">
            <a:extLst>
              <a:ext uri="{FF2B5EF4-FFF2-40B4-BE49-F238E27FC236}">
                <a16:creationId xmlns:a16="http://schemas.microsoft.com/office/drawing/2014/main" id="{94558D47-8EF0-C7E1-F965-A88532E3A9E1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4" name="Google Shape;14150;p27">
            <a:extLst>
              <a:ext uri="{FF2B5EF4-FFF2-40B4-BE49-F238E27FC236}">
                <a16:creationId xmlns:a16="http://schemas.microsoft.com/office/drawing/2014/main" id="{86B52ADC-60CE-8219-978B-FD38E2A1D4F3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5" name="Google Shape;14151;p27">
              <a:extLst>
                <a:ext uri="{FF2B5EF4-FFF2-40B4-BE49-F238E27FC236}">
                  <a16:creationId xmlns:a16="http://schemas.microsoft.com/office/drawing/2014/main" id="{46E3DEF0-ACC8-0070-EEFA-BFFED4029F57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2;p27">
              <a:extLst>
                <a:ext uri="{FF2B5EF4-FFF2-40B4-BE49-F238E27FC236}">
                  <a16:creationId xmlns:a16="http://schemas.microsoft.com/office/drawing/2014/main" id="{425B0EDF-D01E-EDB2-0C43-E30D38BF888D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3;p27">
              <a:extLst>
                <a:ext uri="{FF2B5EF4-FFF2-40B4-BE49-F238E27FC236}">
                  <a16:creationId xmlns:a16="http://schemas.microsoft.com/office/drawing/2014/main" id="{16E1B980-86AC-3F1D-BE5A-824C7381DA59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4;p27">
              <a:extLst>
                <a:ext uri="{FF2B5EF4-FFF2-40B4-BE49-F238E27FC236}">
                  <a16:creationId xmlns:a16="http://schemas.microsoft.com/office/drawing/2014/main" id="{79A63C0A-5972-14EA-91B9-2678DBF1DDBF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5;p27">
              <a:extLst>
                <a:ext uri="{FF2B5EF4-FFF2-40B4-BE49-F238E27FC236}">
                  <a16:creationId xmlns:a16="http://schemas.microsoft.com/office/drawing/2014/main" id="{9D25258D-9191-DAAF-C725-DF7614425E72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6;p27">
              <a:extLst>
                <a:ext uri="{FF2B5EF4-FFF2-40B4-BE49-F238E27FC236}">
                  <a16:creationId xmlns:a16="http://schemas.microsoft.com/office/drawing/2014/main" id="{07CD454F-B267-2BD0-5CA8-ED49447CDC1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7;p27">
              <a:extLst>
                <a:ext uri="{FF2B5EF4-FFF2-40B4-BE49-F238E27FC236}">
                  <a16:creationId xmlns:a16="http://schemas.microsoft.com/office/drawing/2014/main" id="{682C3ABD-E832-FAB6-0F4F-072F26F08BAC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8;p27">
              <a:extLst>
                <a:ext uri="{FF2B5EF4-FFF2-40B4-BE49-F238E27FC236}">
                  <a16:creationId xmlns:a16="http://schemas.microsoft.com/office/drawing/2014/main" id="{F40E9B70-AF0C-06F2-2A29-103700680C6A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9;p27">
              <a:extLst>
                <a:ext uri="{FF2B5EF4-FFF2-40B4-BE49-F238E27FC236}">
                  <a16:creationId xmlns:a16="http://schemas.microsoft.com/office/drawing/2014/main" id="{CEE1500D-3CCA-68DB-CE45-C41D61789E93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0;p27">
              <a:extLst>
                <a:ext uri="{FF2B5EF4-FFF2-40B4-BE49-F238E27FC236}">
                  <a16:creationId xmlns:a16="http://schemas.microsoft.com/office/drawing/2014/main" id="{60A61F55-2F77-5AA5-09E9-F9587F048C69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1;p27">
            <a:extLst>
              <a:ext uri="{FF2B5EF4-FFF2-40B4-BE49-F238E27FC236}">
                <a16:creationId xmlns:a16="http://schemas.microsoft.com/office/drawing/2014/main" id="{8E68727A-44F2-5907-B0BE-59EFC8364CC1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6" name="Google Shape;14162;p27">
              <a:extLst>
                <a:ext uri="{FF2B5EF4-FFF2-40B4-BE49-F238E27FC236}">
                  <a16:creationId xmlns:a16="http://schemas.microsoft.com/office/drawing/2014/main" id="{28A03BB9-4CC4-9363-620D-BEFF960905C2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3;p27">
              <a:extLst>
                <a:ext uri="{FF2B5EF4-FFF2-40B4-BE49-F238E27FC236}">
                  <a16:creationId xmlns:a16="http://schemas.microsoft.com/office/drawing/2014/main" id="{A504CB8C-6CA1-C9CA-5C98-B6A9B8923EA7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4;p27">
              <a:extLst>
                <a:ext uri="{FF2B5EF4-FFF2-40B4-BE49-F238E27FC236}">
                  <a16:creationId xmlns:a16="http://schemas.microsoft.com/office/drawing/2014/main" id="{3F40FD2A-5B77-6142-06CD-BA76F8837970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65;p27">
            <a:extLst>
              <a:ext uri="{FF2B5EF4-FFF2-40B4-BE49-F238E27FC236}">
                <a16:creationId xmlns:a16="http://schemas.microsoft.com/office/drawing/2014/main" id="{792E70CF-94BC-F9D7-ADE8-920F0E9D430B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0" name="Google Shape;14166;p27">
              <a:extLst>
                <a:ext uri="{FF2B5EF4-FFF2-40B4-BE49-F238E27FC236}">
                  <a16:creationId xmlns:a16="http://schemas.microsoft.com/office/drawing/2014/main" id="{1996187D-0BA0-47D5-C25C-FC95207594E0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7;p27">
              <a:extLst>
                <a:ext uri="{FF2B5EF4-FFF2-40B4-BE49-F238E27FC236}">
                  <a16:creationId xmlns:a16="http://schemas.microsoft.com/office/drawing/2014/main" id="{C62E307C-E444-7133-0A5F-30B9F01D88BE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8;p27">
              <a:extLst>
                <a:ext uri="{FF2B5EF4-FFF2-40B4-BE49-F238E27FC236}">
                  <a16:creationId xmlns:a16="http://schemas.microsoft.com/office/drawing/2014/main" id="{00F98C5D-669A-501D-0D62-8A53913B10A1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9;p27">
              <a:extLst>
                <a:ext uri="{FF2B5EF4-FFF2-40B4-BE49-F238E27FC236}">
                  <a16:creationId xmlns:a16="http://schemas.microsoft.com/office/drawing/2014/main" id="{964FDB19-9AEE-8AC4-6EE3-C386C60FB828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0;p27">
              <a:extLst>
                <a:ext uri="{FF2B5EF4-FFF2-40B4-BE49-F238E27FC236}">
                  <a16:creationId xmlns:a16="http://schemas.microsoft.com/office/drawing/2014/main" id="{A3F9BDED-ABDB-B750-0D72-98EC012B2AE3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1;p27">
              <a:extLst>
                <a:ext uri="{FF2B5EF4-FFF2-40B4-BE49-F238E27FC236}">
                  <a16:creationId xmlns:a16="http://schemas.microsoft.com/office/drawing/2014/main" id="{B93FE302-814E-6FDA-F9D1-0504ED261439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2;p27">
              <a:extLst>
                <a:ext uri="{FF2B5EF4-FFF2-40B4-BE49-F238E27FC236}">
                  <a16:creationId xmlns:a16="http://schemas.microsoft.com/office/drawing/2014/main" id="{DBFEFE71-0CDF-B50E-4886-BF3EDFD9619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3;p27">
              <a:extLst>
                <a:ext uri="{FF2B5EF4-FFF2-40B4-BE49-F238E27FC236}">
                  <a16:creationId xmlns:a16="http://schemas.microsoft.com/office/drawing/2014/main" id="{98E302CB-FC40-0C98-52A7-4179DDFD91C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74;p27">
            <a:extLst>
              <a:ext uri="{FF2B5EF4-FFF2-40B4-BE49-F238E27FC236}">
                <a16:creationId xmlns:a16="http://schemas.microsoft.com/office/drawing/2014/main" id="{C3EAB873-AB7F-9EC7-29C7-9B46B52294B6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9" name="Google Shape;14175;p27">
              <a:extLst>
                <a:ext uri="{FF2B5EF4-FFF2-40B4-BE49-F238E27FC236}">
                  <a16:creationId xmlns:a16="http://schemas.microsoft.com/office/drawing/2014/main" id="{19D61917-BB65-8EDA-888E-5FB82E0C3CA1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6;p27">
              <a:extLst>
                <a:ext uri="{FF2B5EF4-FFF2-40B4-BE49-F238E27FC236}">
                  <a16:creationId xmlns:a16="http://schemas.microsoft.com/office/drawing/2014/main" id="{328F5ACA-6172-C8D5-AABC-19F9B1EAC096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7;p27">
              <a:extLst>
                <a:ext uri="{FF2B5EF4-FFF2-40B4-BE49-F238E27FC236}">
                  <a16:creationId xmlns:a16="http://schemas.microsoft.com/office/drawing/2014/main" id="{B5A4515E-FF7C-BACE-C566-4C533DD3F6FC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8;p27">
              <a:extLst>
                <a:ext uri="{FF2B5EF4-FFF2-40B4-BE49-F238E27FC236}">
                  <a16:creationId xmlns:a16="http://schemas.microsoft.com/office/drawing/2014/main" id="{4E1BF96D-D10C-0A6A-1554-8D7F4E778A37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9;p27">
              <a:extLst>
                <a:ext uri="{FF2B5EF4-FFF2-40B4-BE49-F238E27FC236}">
                  <a16:creationId xmlns:a16="http://schemas.microsoft.com/office/drawing/2014/main" id="{CD119380-AB5D-2DC5-C895-2B0663D2DBCF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0;p27">
              <a:extLst>
                <a:ext uri="{FF2B5EF4-FFF2-40B4-BE49-F238E27FC236}">
                  <a16:creationId xmlns:a16="http://schemas.microsoft.com/office/drawing/2014/main" id="{EB829544-889A-2632-260A-77D869A95392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81;p27">
            <a:extLst>
              <a:ext uri="{FF2B5EF4-FFF2-40B4-BE49-F238E27FC236}">
                <a16:creationId xmlns:a16="http://schemas.microsoft.com/office/drawing/2014/main" id="{589C96FF-5083-21C1-63FA-DC408160C323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6" name="Google Shape;14182;p27">
              <a:extLst>
                <a:ext uri="{FF2B5EF4-FFF2-40B4-BE49-F238E27FC236}">
                  <a16:creationId xmlns:a16="http://schemas.microsoft.com/office/drawing/2014/main" id="{09AA35A7-D817-63B3-3416-F5CA16C9B6D2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3;p27">
              <a:extLst>
                <a:ext uri="{FF2B5EF4-FFF2-40B4-BE49-F238E27FC236}">
                  <a16:creationId xmlns:a16="http://schemas.microsoft.com/office/drawing/2014/main" id="{8F80783D-F5F1-CB00-2601-F7166891B197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4;p27">
              <a:extLst>
                <a:ext uri="{FF2B5EF4-FFF2-40B4-BE49-F238E27FC236}">
                  <a16:creationId xmlns:a16="http://schemas.microsoft.com/office/drawing/2014/main" id="{3A073A80-B2A2-438A-3B9E-99B23F6F72C5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5;p27">
              <a:extLst>
                <a:ext uri="{FF2B5EF4-FFF2-40B4-BE49-F238E27FC236}">
                  <a16:creationId xmlns:a16="http://schemas.microsoft.com/office/drawing/2014/main" id="{AD665F46-096D-974D-ABFA-5F53755EA6A2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6;p27">
              <a:extLst>
                <a:ext uri="{FF2B5EF4-FFF2-40B4-BE49-F238E27FC236}">
                  <a16:creationId xmlns:a16="http://schemas.microsoft.com/office/drawing/2014/main" id="{D51AFFA7-C384-D097-42CD-F592D32B40DB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7;p27">
              <a:extLst>
                <a:ext uri="{FF2B5EF4-FFF2-40B4-BE49-F238E27FC236}">
                  <a16:creationId xmlns:a16="http://schemas.microsoft.com/office/drawing/2014/main" id="{96A25DE9-0242-FCF7-BC7B-A3AEF60DC87F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8;p27">
              <a:extLst>
                <a:ext uri="{FF2B5EF4-FFF2-40B4-BE49-F238E27FC236}">
                  <a16:creationId xmlns:a16="http://schemas.microsoft.com/office/drawing/2014/main" id="{C96E67F2-7627-E50E-932F-D87882104171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9;p27">
              <a:extLst>
                <a:ext uri="{FF2B5EF4-FFF2-40B4-BE49-F238E27FC236}">
                  <a16:creationId xmlns:a16="http://schemas.microsoft.com/office/drawing/2014/main" id="{A61A7A8B-CD3E-DBD8-163C-6B8E2454E5E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0;p27">
              <a:extLst>
                <a:ext uri="{FF2B5EF4-FFF2-40B4-BE49-F238E27FC236}">
                  <a16:creationId xmlns:a16="http://schemas.microsoft.com/office/drawing/2014/main" id="{02AB30BF-F2F9-6685-1953-AB5B6E19BC68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1;p27">
              <a:extLst>
                <a:ext uri="{FF2B5EF4-FFF2-40B4-BE49-F238E27FC236}">
                  <a16:creationId xmlns:a16="http://schemas.microsoft.com/office/drawing/2014/main" id="{32D80057-1840-9F94-9CEE-76559F8E038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2;p27">
              <a:extLst>
                <a:ext uri="{FF2B5EF4-FFF2-40B4-BE49-F238E27FC236}">
                  <a16:creationId xmlns:a16="http://schemas.microsoft.com/office/drawing/2014/main" id="{09C727EE-7529-8291-3B6A-24EDB4F529C9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3;p27">
              <a:extLst>
                <a:ext uri="{FF2B5EF4-FFF2-40B4-BE49-F238E27FC236}">
                  <a16:creationId xmlns:a16="http://schemas.microsoft.com/office/drawing/2014/main" id="{CB15D26C-8D09-0B3B-E7EA-CF0CC287CD57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94;p27">
            <a:extLst>
              <a:ext uri="{FF2B5EF4-FFF2-40B4-BE49-F238E27FC236}">
                <a16:creationId xmlns:a16="http://schemas.microsoft.com/office/drawing/2014/main" id="{585CAC4D-3FFD-CE9E-21A7-96BEB5E7808F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9" name="Google Shape;14195;p27">
              <a:extLst>
                <a:ext uri="{FF2B5EF4-FFF2-40B4-BE49-F238E27FC236}">
                  <a16:creationId xmlns:a16="http://schemas.microsoft.com/office/drawing/2014/main" id="{0E52CF1F-9D96-E1C2-E101-EA2F59CD64C8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6;p27">
              <a:extLst>
                <a:ext uri="{FF2B5EF4-FFF2-40B4-BE49-F238E27FC236}">
                  <a16:creationId xmlns:a16="http://schemas.microsoft.com/office/drawing/2014/main" id="{ABE5FA3E-48E9-9604-39F6-F365E600C2F5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7;p27">
              <a:extLst>
                <a:ext uri="{FF2B5EF4-FFF2-40B4-BE49-F238E27FC236}">
                  <a16:creationId xmlns:a16="http://schemas.microsoft.com/office/drawing/2014/main" id="{11065D74-2C7D-F0E5-850F-886B96EC3CE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8;p27">
              <a:extLst>
                <a:ext uri="{FF2B5EF4-FFF2-40B4-BE49-F238E27FC236}">
                  <a16:creationId xmlns:a16="http://schemas.microsoft.com/office/drawing/2014/main" id="{0737A6BA-7973-DD19-D747-FA81E593C85A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9;p27">
              <a:extLst>
                <a:ext uri="{FF2B5EF4-FFF2-40B4-BE49-F238E27FC236}">
                  <a16:creationId xmlns:a16="http://schemas.microsoft.com/office/drawing/2014/main" id="{99090A2B-A555-93F9-F86D-D706B927603B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0;p27">
              <a:extLst>
                <a:ext uri="{FF2B5EF4-FFF2-40B4-BE49-F238E27FC236}">
                  <a16:creationId xmlns:a16="http://schemas.microsoft.com/office/drawing/2014/main" id="{486AC0D1-5D32-EA78-BBB5-17A4AC85E073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1;p27">
              <a:extLst>
                <a:ext uri="{FF2B5EF4-FFF2-40B4-BE49-F238E27FC236}">
                  <a16:creationId xmlns:a16="http://schemas.microsoft.com/office/drawing/2014/main" id="{2F9F386B-717B-7510-1395-A7EDD0AC5C96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2;p27">
            <a:extLst>
              <a:ext uri="{FF2B5EF4-FFF2-40B4-BE49-F238E27FC236}">
                <a16:creationId xmlns:a16="http://schemas.microsoft.com/office/drawing/2014/main" id="{B374D9CA-C0E6-B396-9856-661F9A04CC6C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7" name="Google Shape;14203;p27">
              <a:extLst>
                <a:ext uri="{FF2B5EF4-FFF2-40B4-BE49-F238E27FC236}">
                  <a16:creationId xmlns:a16="http://schemas.microsoft.com/office/drawing/2014/main" id="{A9A607F3-0792-AB4C-C0C3-203B65B65E3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4;p27">
              <a:extLst>
                <a:ext uri="{FF2B5EF4-FFF2-40B4-BE49-F238E27FC236}">
                  <a16:creationId xmlns:a16="http://schemas.microsoft.com/office/drawing/2014/main" id="{E086774A-1E4D-F701-0E80-328041ED8AAD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5;p27">
              <a:extLst>
                <a:ext uri="{FF2B5EF4-FFF2-40B4-BE49-F238E27FC236}">
                  <a16:creationId xmlns:a16="http://schemas.microsoft.com/office/drawing/2014/main" id="{67514CBC-0395-94FC-77DB-C99C77C37CA1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6;p27">
              <a:extLst>
                <a:ext uri="{FF2B5EF4-FFF2-40B4-BE49-F238E27FC236}">
                  <a16:creationId xmlns:a16="http://schemas.microsoft.com/office/drawing/2014/main" id="{8EB1FABD-31A9-CF1A-3FA1-CDFEBE530309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7;p27">
              <a:extLst>
                <a:ext uri="{FF2B5EF4-FFF2-40B4-BE49-F238E27FC236}">
                  <a16:creationId xmlns:a16="http://schemas.microsoft.com/office/drawing/2014/main" id="{A35B7F2E-CE84-8C9D-8141-73951F9BB39E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08;p27">
            <a:extLst>
              <a:ext uri="{FF2B5EF4-FFF2-40B4-BE49-F238E27FC236}">
                <a16:creationId xmlns:a16="http://schemas.microsoft.com/office/drawing/2014/main" id="{F0B3FAF5-4C86-C739-5D83-4F26B17BD5D4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3" name="Google Shape;14209;p27">
              <a:extLst>
                <a:ext uri="{FF2B5EF4-FFF2-40B4-BE49-F238E27FC236}">
                  <a16:creationId xmlns:a16="http://schemas.microsoft.com/office/drawing/2014/main" id="{ED19F4CF-BF6B-9AC2-84E3-ED186ED4077B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0;p27">
              <a:extLst>
                <a:ext uri="{FF2B5EF4-FFF2-40B4-BE49-F238E27FC236}">
                  <a16:creationId xmlns:a16="http://schemas.microsoft.com/office/drawing/2014/main" id="{9D938CFF-701D-C0B2-ECC6-28E199C4E13A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1;p27">
            <a:extLst>
              <a:ext uri="{FF2B5EF4-FFF2-40B4-BE49-F238E27FC236}">
                <a16:creationId xmlns:a16="http://schemas.microsoft.com/office/drawing/2014/main" id="{A338E984-4347-F461-22E1-FB6E4FB3B53C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6" name="Google Shape;14212;p27">
              <a:extLst>
                <a:ext uri="{FF2B5EF4-FFF2-40B4-BE49-F238E27FC236}">
                  <a16:creationId xmlns:a16="http://schemas.microsoft.com/office/drawing/2014/main" id="{58151ABA-D921-1B4B-8AE8-664413E542D2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3;p27">
              <a:extLst>
                <a:ext uri="{FF2B5EF4-FFF2-40B4-BE49-F238E27FC236}">
                  <a16:creationId xmlns:a16="http://schemas.microsoft.com/office/drawing/2014/main" id="{FBD69297-571D-71E9-43FA-F4C0FD6F0A13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4;p27">
              <a:extLst>
                <a:ext uri="{FF2B5EF4-FFF2-40B4-BE49-F238E27FC236}">
                  <a16:creationId xmlns:a16="http://schemas.microsoft.com/office/drawing/2014/main" id="{01E813FA-E10C-D20E-2F14-8F06D849F2BC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5;p27">
            <a:extLst>
              <a:ext uri="{FF2B5EF4-FFF2-40B4-BE49-F238E27FC236}">
                <a16:creationId xmlns:a16="http://schemas.microsoft.com/office/drawing/2014/main" id="{7F13F499-D351-8C55-552D-8932136D8A50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0" name="Google Shape;14216;p27">
              <a:extLst>
                <a:ext uri="{FF2B5EF4-FFF2-40B4-BE49-F238E27FC236}">
                  <a16:creationId xmlns:a16="http://schemas.microsoft.com/office/drawing/2014/main" id="{74EAC130-61E3-76FB-E2F6-D1BCFDBC7D94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7;p27">
              <a:extLst>
                <a:ext uri="{FF2B5EF4-FFF2-40B4-BE49-F238E27FC236}">
                  <a16:creationId xmlns:a16="http://schemas.microsoft.com/office/drawing/2014/main" id="{4FB3AF9A-DA2C-372F-06E0-7A71219D3A3E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8;p27">
              <a:extLst>
                <a:ext uri="{FF2B5EF4-FFF2-40B4-BE49-F238E27FC236}">
                  <a16:creationId xmlns:a16="http://schemas.microsoft.com/office/drawing/2014/main" id="{E16D2232-4167-3F1C-3B06-D4F814F9FC97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3" name="Google Shape;14219;p27">
            <a:extLst>
              <a:ext uri="{FF2B5EF4-FFF2-40B4-BE49-F238E27FC236}">
                <a16:creationId xmlns:a16="http://schemas.microsoft.com/office/drawing/2014/main" id="{44B36858-FCF2-9AC7-4B24-933E2C962A52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4" name="Google Shape;14220;p27">
              <a:extLst>
                <a:ext uri="{FF2B5EF4-FFF2-40B4-BE49-F238E27FC236}">
                  <a16:creationId xmlns:a16="http://schemas.microsoft.com/office/drawing/2014/main" id="{09D3F354-5B42-88FB-3C9F-7E5FAE237D4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1;p27">
              <a:extLst>
                <a:ext uri="{FF2B5EF4-FFF2-40B4-BE49-F238E27FC236}">
                  <a16:creationId xmlns:a16="http://schemas.microsoft.com/office/drawing/2014/main" id="{92D5AAD1-CDA4-5EB5-9B6A-E99E49A086C1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2;p27">
              <a:extLst>
                <a:ext uri="{FF2B5EF4-FFF2-40B4-BE49-F238E27FC236}">
                  <a16:creationId xmlns:a16="http://schemas.microsoft.com/office/drawing/2014/main" id="{6DD9C550-2A62-81EF-53B5-C78CA7DD41C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3;p27">
              <a:extLst>
                <a:ext uri="{FF2B5EF4-FFF2-40B4-BE49-F238E27FC236}">
                  <a16:creationId xmlns:a16="http://schemas.microsoft.com/office/drawing/2014/main" id="{053F39CB-8341-75E4-08BD-8CBCA3053B43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4;p27">
              <a:extLst>
                <a:ext uri="{FF2B5EF4-FFF2-40B4-BE49-F238E27FC236}">
                  <a16:creationId xmlns:a16="http://schemas.microsoft.com/office/drawing/2014/main" id="{9DA71F51-322A-B26A-05EF-290384143F66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5;p27">
              <a:extLst>
                <a:ext uri="{FF2B5EF4-FFF2-40B4-BE49-F238E27FC236}">
                  <a16:creationId xmlns:a16="http://schemas.microsoft.com/office/drawing/2014/main" id="{0E810CF7-C27F-7EFA-B68E-B4D76B56A992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26;p27">
            <a:extLst>
              <a:ext uri="{FF2B5EF4-FFF2-40B4-BE49-F238E27FC236}">
                <a16:creationId xmlns:a16="http://schemas.microsoft.com/office/drawing/2014/main" id="{EDA457F4-8ED1-3C00-026C-98BACF4B7756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1" name="Google Shape;14227;p27">
              <a:extLst>
                <a:ext uri="{FF2B5EF4-FFF2-40B4-BE49-F238E27FC236}">
                  <a16:creationId xmlns:a16="http://schemas.microsoft.com/office/drawing/2014/main" id="{DE6D6DCA-623D-1FFC-D2D0-B9E713FB007F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8;p27">
              <a:extLst>
                <a:ext uri="{FF2B5EF4-FFF2-40B4-BE49-F238E27FC236}">
                  <a16:creationId xmlns:a16="http://schemas.microsoft.com/office/drawing/2014/main" id="{3F2CA667-8705-2727-3F5C-671EACF7E5A6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9;p27">
              <a:extLst>
                <a:ext uri="{FF2B5EF4-FFF2-40B4-BE49-F238E27FC236}">
                  <a16:creationId xmlns:a16="http://schemas.microsoft.com/office/drawing/2014/main" id="{DC2F7198-D8FB-5763-2AEC-3857DE297EF5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0;p27">
              <a:extLst>
                <a:ext uri="{FF2B5EF4-FFF2-40B4-BE49-F238E27FC236}">
                  <a16:creationId xmlns:a16="http://schemas.microsoft.com/office/drawing/2014/main" id="{8C4A1971-D050-482F-DB11-44FE224AE6B6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1;p27">
              <a:extLst>
                <a:ext uri="{FF2B5EF4-FFF2-40B4-BE49-F238E27FC236}">
                  <a16:creationId xmlns:a16="http://schemas.microsoft.com/office/drawing/2014/main" id="{202EEB96-759E-E42A-6474-6A3DDD1DCC90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2;p27">
              <a:extLst>
                <a:ext uri="{FF2B5EF4-FFF2-40B4-BE49-F238E27FC236}">
                  <a16:creationId xmlns:a16="http://schemas.microsoft.com/office/drawing/2014/main" id="{AEDDA8A8-B678-1709-2F79-ECEBFE8B3703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3;p27">
              <a:extLst>
                <a:ext uri="{FF2B5EF4-FFF2-40B4-BE49-F238E27FC236}">
                  <a16:creationId xmlns:a16="http://schemas.microsoft.com/office/drawing/2014/main" id="{064E2E21-510D-1902-CCF1-81BC5F2E410F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4;p27">
              <a:extLst>
                <a:ext uri="{FF2B5EF4-FFF2-40B4-BE49-F238E27FC236}">
                  <a16:creationId xmlns:a16="http://schemas.microsoft.com/office/drawing/2014/main" id="{45B97BD9-6136-4E79-BF1E-B107561CA1E5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5;p27">
              <a:extLst>
                <a:ext uri="{FF2B5EF4-FFF2-40B4-BE49-F238E27FC236}">
                  <a16:creationId xmlns:a16="http://schemas.microsoft.com/office/drawing/2014/main" id="{DBB342BF-8D9B-54CA-7FB7-195BAD3E588E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6;p27">
              <a:extLst>
                <a:ext uri="{FF2B5EF4-FFF2-40B4-BE49-F238E27FC236}">
                  <a16:creationId xmlns:a16="http://schemas.microsoft.com/office/drawing/2014/main" id="{0BC24D2D-A0E8-3461-706A-7C8FD380F6AF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7;p27">
              <a:extLst>
                <a:ext uri="{FF2B5EF4-FFF2-40B4-BE49-F238E27FC236}">
                  <a16:creationId xmlns:a16="http://schemas.microsoft.com/office/drawing/2014/main" id="{54EAE8C3-4E68-A4DF-9C77-BBFAE37A0A24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8;p27">
              <a:extLst>
                <a:ext uri="{FF2B5EF4-FFF2-40B4-BE49-F238E27FC236}">
                  <a16:creationId xmlns:a16="http://schemas.microsoft.com/office/drawing/2014/main" id="{6D3D5CDB-56A4-D2DE-9314-9805F1FA467A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9;p27">
              <a:extLst>
                <a:ext uri="{FF2B5EF4-FFF2-40B4-BE49-F238E27FC236}">
                  <a16:creationId xmlns:a16="http://schemas.microsoft.com/office/drawing/2014/main" id="{BB677C89-5DA4-673D-CA22-7A7FA7A7CF94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0;p27">
              <a:extLst>
                <a:ext uri="{FF2B5EF4-FFF2-40B4-BE49-F238E27FC236}">
                  <a16:creationId xmlns:a16="http://schemas.microsoft.com/office/drawing/2014/main" id="{122454C8-FFAD-47E8-6FB8-2FE761E1AC33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1;p27">
              <a:extLst>
                <a:ext uri="{FF2B5EF4-FFF2-40B4-BE49-F238E27FC236}">
                  <a16:creationId xmlns:a16="http://schemas.microsoft.com/office/drawing/2014/main" id="{4C6A302B-717B-EB14-522A-31227C6647F2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2;p27">
              <a:extLst>
                <a:ext uri="{FF2B5EF4-FFF2-40B4-BE49-F238E27FC236}">
                  <a16:creationId xmlns:a16="http://schemas.microsoft.com/office/drawing/2014/main" id="{A15C891E-5AB9-563F-6670-D7CA3F4A0B46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3;p27">
            <a:extLst>
              <a:ext uri="{FF2B5EF4-FFF2-40B4-BE49-F238E27FC236}">
                <a16:creationId xmlns:a16="http://schemas.microsoft.com/office/drawing/2014/main" id="{22592D29-9ED8-028A-909D-F0B20A970981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8" name="Google Shape;14244;p27">
              <a:extLst>
                <a:ext uri="{FF2B5EF4-FFF2-40B4-BE49-F238E27FC236}">
                  <a16:creationId xmlns:a16="http://schemas.microsoft.com/office/drawing/2014/main" id="{36479008-3846-4B14-957F-ED7AE0B30458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5;p27">
              <a:extLst>
                <a:ext uri="{FF2B5EF4-FFF2-40B4-BE49-F238E27FC236}">
                  <a16:creationId xmlns:a16="http://schemas.microsoft.com/office/drawing/2014/main" id="{E15CB6A8-F5DE-D2F8-97ED-A908A8065A12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6;p27">
              <a:extLst>
                <a:ext uri="{FF2B5EF4-FFF2-40B4-BE49-F238E27FC236}">
                  <a16:creationId xmlns:a16="http://schemas.microsoft.com/office/drawing/2014/main" id="{EA71DEA0-4941-F3EA-8928-C04C2912F25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7;p27">
              <a:extLst>
                <a:ext uri="{FF2B5EF4-FFF2-40B4-BE49-F238E27FC236}">
                  <a16:creationId xmlns:a16="http://schemas.microsoft.com/office/drawing/2014/main" id="{05571405-8FF0-1964-356F-5096F065FBAD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8;p27">
              <a:extLst>
                <a:ext uri="{FF2B5EF4-FFF2-40B4-BE49-F238E27FC236}">
                  <a16:creationId xmlns:a16="http://schemas.microsoft.com/office/drawing/2014/main" id="{88E8ED69-BFF9-5EE6-FB1E-0D8C2B605CF0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3" name="Google Shape;14249;p27">
            <a:extLst>
              <a:ext uri="{FF2B5EF4-FFF2-40B4-BE49-F238E27FC236}">
                <a16:creationId xmlns:a16="http://schemas.microsoft.com/office/drawing/2014/main" id="{8FC2C853-BC26-34C6-9174-48FF67403FE1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4" name="Google Shape;14250;p27">
              <a:extLst>
                <a:ext uri="{FF2B5EF4-FFF2-40B4-BE49-F238E27FC236}">
                  <a16:creationId xmlns:a16="http://schemas.microsoft.com/office/drawing/2014/main" id="{72C3E242-4EA7-B882-7DA2-B204BF334BBA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1;p27">
              <a:extLst>
                <a:ext uri="{FF2B5EF4-FFF2-40B4-BE49-F238E27FC236}">
                  <a16:creationId xmlns:a16="http://schemas.microsoft.com/office/drawing/2014/main" id="{BBEA7973-0FED-E0F0-21A0-6A6750805131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2;p27">
              <a:extLst>
                <a:ext uri="{FF2B5EF4-FFF2-40B4-BE49-F238E27FC236}">
                  <a16:creationId xmlns:a16="http://schemas.microsoft.com/office/drawing/2014/main" id="{30BF8DEB-BDF8-FBC9-9424-E4F8E175ED70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3;p27">
              <a:extLst>
                <a:ext uri="{FF2B5EF4-FFF2-40B4-BE49-F238E27FC236}">
                  <a16:creationId xmlns:a16="http://schemas.microsoft.com/office/drawing/2014/main" id="{8EE28651-339C-947A-EC5A-EAD5F2E84083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4;p27">
              <a:extLst>
                <a:ext uri="{FF2B5EF4-FFF2-40B4-BE49-F238E27FC236}">
                  <a16:creationId xmlns:a16="http://schemas.microsoft.com/office/drawing/2014/main" id="{4F74DE6C-4571-4540-133B-769108C14347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5;p27">
              <a:extLst>
                <a:ext uri="{FF2B5EF4-FFF2-40B4-BE49-F238E27FC236}">
                  <a16:creationId xmlns:a16="http://schemas.microsoft.com/office/drawing/2014/main" id="{35E84BFE-1067-CADF-0DC9-51EABD24D82F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0" name="Google Shape;14256;p27">
            <a:extLst>
              <a:ext uri="{FF2B5EF4-FFF2-40B4-BE49-F238E27FC236}">
                <a16:creationId xmlns:a16="http://schemas.microsoft.com/office/drawing/2014/main" id="{A9855AD3-BA77-516F-07C5-88BA77EA9E6A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1" name="Google Shape;14257;p27">
            <a:extLst>
              <a:ext uri="{FF2B5EF4-FFF2-40B4-BE49-F238E27FC236}">
                <a16:creationId xmlns:a16="http://schemas.microsoft.com/office/drawing/2014/main" id="{3A89C632-FF33-8572-B742-4C2BB9289DE7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2615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8066735" y="0"/>
            <a:ext cx="10221265" cy="12156113"/>
          </a:xfrm>
          <a:custGeom>
            <a:avLst/>
            <a:gdLst/>
            <a:ahLst/>
            <a:cxnLst/>
            <a:rect l="l" t="t" r="r" b="b"/>
            <a:pathLst>
              <a:path w="10221265" h="12156113">
                <a:moveTo>
                  <a:pt x="10221265" y="0"/>
                </a:moveTo>
                <a:lnTo>
                  <a:pt x="0" y="0"/>
                </a:lnTo>
                <a:lnTo>
                  <a:pt x="0" y="12156113"/>
                </a:lnTo>
                <a:lnTo>
                  <a:pt x="10221265" y="12156113"/>
                </a:lnTo>
                <a:lnTo>
                  <a:pt x="10221265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7542" y="571805"/>
            <a:ext cx="8804299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800"/>
              </a:lnSpc>
              <a:spcBef>
                <a:spcPct val="0"/>
              </a:spcBef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فهرست مطالب</a:t>
            </a:r>
            <a:endParaRPr lang="en-US" sz="9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8700" y="4563595"/>
            <a:ext cx="4694724" cy="4694705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6796638" y="4563595"/>
            <a:ext cx="4694724" cy="469470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2564576" y="4563595"/>
            <a:ext cx="4694724" cy="4694705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2681094" y="5852114"/>
            <a:ext cx="13899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56452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624390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92329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65BB8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241744" y="5852114"/>
            <a:ext cx="1804511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063320" y="5852114"/>
            <a:ext cx="16972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4677074" y="6878938"/>
            <a:ext cx="4694724" cy="4694705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710969" y="1181363"/>
            <a:ext cx="7724479" cy="7724448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6666" r="-16666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956641" y="293579"/>
            <a:ext cx="3508657" cy="3508643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-1783206" y="6704453"/>
            <a:ext cx="12679806" cy="3534223"/>
            <a:chOff x="-2882817" y="-232646"/>
            <a:chExt cx="16906407" cy="4712297"/>
          </a:xfrm>
        </p:grpSpPr>
        <p:sp>
          <p:nvSpPr>
            <p:cNvPr id="10" name="TextBox 10"/>
            <p:cNvSpPr txBox="1"/>
            <p:nvPr/>
          </p:nvSpPr>
          <p:spPr>
            <a:xfrm>
              <a:off x="-2882817" y="-232646"/>
              <a:ext cx="15325566" cy="1838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10800"/>
                </a:lnSpc>
              </a:pPr>
              <a:r>
                <a:rPr lang="fa-IR" sz="90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خوش آمدید!</a:t>
              </a:r>
              <a:endParaRPr lang="en-US" sz="90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090312" y="2120031"/>
              <a:ext cx="10933278" cy="23596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rtl="1">
                <a:lnSpc>
                  <a:spcPts val="4550"/>
                </a:lnSpc>
              </a:pPr>
              <a:r>
                <a:rPr lang="fa-IR" sz="35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12" name="AutoShape 12"/>
          <p:cNvSpPr/>
          <p:nvPr/>
        </p:nvSpPr>
        <p:spPr>
          <a:xfrm>
            <a:off x="0" y="6204173"/>
            <a:ext cx="8444829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625620" y="1217175"/>
            <a:ext cx="270999" cy="270999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661302" y="2854693"/>
            <a:ext cx="376949" cy="376949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92314" y="1028700"/>
            <a:ext cx="188475" cy="188475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956641" y="2583694"/>
            <a:ext cx="270999" cy="270999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667734" y="4076850"/>
            <a:ext cx="458260" cy="458260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7379738" y="8740432"/>
            <a:ext cx="376949" cy="376949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6835961" y="623539"/>
            <a:ext cx="188475" cy="188475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7568213" y="3231643"/>
            <a:ext cx="376949" cy="376949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2022166" y="158080"/>
            <a:ext cx="270999" cy="270999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3384734" y="9612529"/>
            <a:ext cx="188475" cy="188475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2227930" y="2809475"/>
            <a:ext cx="4385259" cy="10680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403"/>
              </a:lnSpc>
              <a:spcBef>
                <a:spcPct val="0"/>
              </a:spcBef>
            </a:pPr>
            <a:r>
              <a:rPr lang="en-US" sz="30288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-244196" y="3624589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55755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408296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660741" y="0"/>
            <a:ext cx="8110518" cy="10287000"/>
            <a:chOff x="0" y="0"/>
            <a:chExt cx="10814024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 t="2436" b="2436"/>
            <a:stretch>
              <a:fillRect/>
            </a:stretch>
          </p:blipFill>
          <p:spPr>
            <a:xfrm>
              <a:off x="0" y="0"/>
              <a:ext cx="10814024" cy="13716000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32241" y="3153202"/>
            <a:ext cx="8437661" cy="229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5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782930" y="5629553"/>
            <a:ext cx="5578140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7795805" y="8637488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348195" y="-130774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383776"/>
            <a:ext cx="18288000" cy="3637818"/>
            <a:chOff x="0" y="0"/>
            <a:chExt cx="4816593" cy="9581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958109"/>
            </a:xfrm>
            <a:custGeom>
              <a:avLst/>
              <a:gdLst/>
              <a:ahLst/>
              <a:cxnLst/>
              <a:rect l="l" t="t" r="r" b="b"/>
              <a:pathLst>
                <a:path w="4816592" h="958109">
                  <a:moveTo>
                    <a:pt x="0" y="0"/>
                  </a:moveTo>
                  <a:lnTo>
                    <a:pt x="4816592" y="0"/>
                  </a:lnTo>
                  <a:lnTo>
                    <a:pt x="4816592" y="958109"/>
                  </a:lnTo>
                  <a:lnTo>
                    <a:pt x="0" y="958109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10057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286" y="3771900"/>
            <a:ext cx="16615014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بیانیه اصلی یا نقل قول</a:t>
            </a:r>
          </a:p>
          <a:p>
            <a:pPr algn="ctr">
              <a:lnSpc>
                <a:spcPts val="10800"/>
              </a:lnSpc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 الهام بخش بنویسید</a:t>
            </a:r>
            <a:endParaRPr lang="en-US" sz="9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815851" y="7210468"/>
            <a:ext cx="8271883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lvl="0" indent="-571500" algn="ctr">
              <a:lnSpc>
                <a:spcPts val="5040"/>
              </a:lnSpc>
              <a:spcBef>
                <a:spcPct val="0"/>
              </a:spcBef>
              <a:buFontTx/>
              <a:buChar char="-"/>
            </a:pPr>
            <a:r>
              <a:rPr lang="fa-IR" sz="36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یک اعتبار، نقل قول یا پیام پشتیبانی</a:t>
            </a:r>
          </a:p>
          <a:p>
            <a:pPr marL="571500" lvl="0" indent="-571500" algn="ctr">
              <a:lnSpc>
                <a:spcPts val="5040"/>
              </a:lnSpc>
              <a:spcBef>
                <a:spcPct val="0"/>
              </a:spcBef>
              <a:buFontTx/>
              <a:buChar char="-"/>
            </a:pPr>
            <a:r>
              <a:rPr lang="fa-IR" sz="36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 را درج کنید</a:t>
            </a:r>
            <a:endParaRPr lang="en-US" sz="36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 rot="9178732">
            <a:off x="-2958965" y="-2395375"/>
            <a:ext cx="9219614" cy="6246288"/>
          </a:xfrm>
          <a:custGeom>
            <a:avLst/>
            <a:gdLst/>
            <a:ahLst/>
            <a:cxnLst/>
            <a:rect l="l" t="t" r="r" b="b"/>
            <a:pathLst>
              <a:path w="9219614" h="6246288">
                <a:moveTo>
                  <a:pt x="0" y="0"/>
                </a:moveTo>
                <a:lnTo>
                  <a:pt x="9219614" y="0"/>
                </a:lnTo>
                <a:lnTo>
                  <a:pt x="9219614" y="6246288"/>
                </a:lnTo>
                <a:lnTo>
                  <a:pt x="0" y="62462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877190">
            <a:off x="11527635" y="6293284"/>
            <a:ext cx="9219614" cy="6246288"/>
          </a:xfrm>
          <a:custGeom>
            <a:avLst/>
            <a:gdLst/>
            <a:ahLst/>
            <a:cxnLst/>
            <a:rect l="l" t="t" r="r" b="b"/>
            <a:pathLst>
              <a:path w="9219614" h="6246288">
                <a:moveTo>
                  <a:pt x="0" y="0"/>
                </a:moveTo>
                <a:lnTo>
                  <a:pt x="9219613" y="0"/>
                </a:lnTo>
                <a:lnTo>
                  <a:pt x="9219613" y="6246288"/>
                </a:lnTo>
                <a:lnTo>
                  <a:pt x="0" y="62462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2632</Words>
  <Application>Microsoft Office PowerPoint</Application>
  <PresentationFormat>Custom</PresentationFormat>
  <Paragraphs>324</Paragraphs>
  <Slides>48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1" baseType="lpstr">
      <vt:lpstr>Open Sans Light</vt:lpstr>
      <vt:lpstr>Libre Baskerville Bold</vt:lpstr>
      <vt:lpstr>Roboto Medium</vt:lpstr>
      <vt:lpstr>Libre Baskerville</vt:lpstr>
      <vt:lpstr>League Spartan Bold</vt:lpstr>
      <vt:lpstr>League Spartan</vt:lpstr>
      <vt:lpstr>Lato Black</vt:lpstr>
      <vt:lpstr>Arial</vt:lpstr>
      <vt:lpstr>Amatic SC</vt:lpstr>
      <vt:lpstr>Calibri</vt:lpstr>
      <vt:lpstr>Lato</vt:lpstr>
      <vt:lpstr>B Nazanin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2024-02-05T16:12:04Z</dcterms:created>
  <dcterms:modified xsi:type="dcterms:W3CDTF">2024-02-13T16:40:15Z</dcterms:modified>
  <dc:identifier/>
</cp:coreProperties>
</file>