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5" r:id="rId4"/>
    <p:sldId id="267" r:id="rId5"/>
    <p:sldId id="274" r:id="rId6"/>
    <p:sldId id="277" r:id="rId7"/>
    <p:sldId id="281" r:id="rId8"/>
    <p:sldId id="283" r:id="rId9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League Spartan" panose="020B0604020202020204" charset="0"/>
      <p:regular r:id="rId15"/>
    </p:embeddedFont>
    <p:embeddedFont>
      <p:font typeface="Libre Baskerville" panose="02000000000000000000" pitchFamily="2" charset="0"/>
      <p:regular r:id="rId16"/>
      <p:bold r:id="rId17"/>
      <p:italic r:id="rId18"/>
    </p:embeddedFont>
    <p:embeddedFont>
      <p:font typeface="Libre Baskerville Bold" panose="020000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53" autoAdjust="0"/>
    <p:restoredTop sz="93258" autoAdjust="0"/>
  </p:normalViewPr>
  <p:slideViewPr>
    <p:cSldViewPr>
      <p:cViewPr varScale="1">
        <p:scale>
          <a:sx n="41" d="100"/>
          <a:sy n="41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139F9E-0E89-4EFB-B5D2-05166B687656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5D33C-3CD7-4D55-B981-8C242BC00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8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5D33C-3CD7-4D55-B981-8C242BC001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4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888" b="-5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1222255" y="-567726"/>
            <a:ext cx="9308195" cy="9308158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65BB8B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5" name="Freeform 5"/>
          <p:cNvSpPr/>
          <p:nvPr/>
        </p:nvSpPr>
        <p:spPr>
          <a:xfrm>
            <a:off x="11386538" y="752282"/>
            <a:ext cx="5993200" cy="8936738"/>
          </a:xfrm>
          <a:custGeom>
            <a:avLst/>
            <a:gdLst/>
            <a:ahLst/>
            <a:cxnLst/>
            <a:rect l="l" t="t" r="r" b="b"/>
            <a:pathLst>
              <a:path w="5993200" h="8936738">
                <a:moveTo>
                  <a:pt x="0" y="0"/>
                </a:moveTo>
                <a:lnTo>
                  <a:pt x="5993200" y="0"/>
                </a:lnTo>
                <a:lnTo>
                  <a:pt x="5993200" y="8936739"/>
                </a:lnTo>
                <a:lnTo>
                  <a:pt x="0" y="89367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-245323" y="2802228"/>
            <a:ext cx="11222255" cy="3129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12150"/>
              </a:lnSpc>
            </a:pPr>
            <a:r>
              <a:rPr lang="fa-IR" sz="9000" spc="-179" dirty="0">
                <a:solidFill>
                  <a:srgbClr val="191919"/>
                </a:solidFill>
                <a:latin typeface="Libre Baskerville"/>
                <a:cs typeface="B Nazanin" panose="00000700000000000000" pitchFamily="2" charset="-78"/>
              </a:rPr>
              <a:t>تم : </a:t>
            </a:r>
            <a:r>
              <a:rPr lang="en-US" sz="9000" spc="-179" dirty="0">
                <a:solidFill>
                  <a:srgbClr val="191919"/>
                </a:solidFill>
                <a:latin typeface="Libre Baskerville"/>
                <a:cs typeface="B Nazanin" panose="00000700000000000000" pitchFamily="2" charset="-78"/>
              </a:rPr>
              <a:t> </a:t>
            </a:r>
          </a:p>
          <a:p>
            <a:pPr algn="r" rtl="1">
              <a:lnSpc>
                <a:spcPts val="12150"/>
              </a:lnSpc>
            </a:pPr>
            <a:r>
              <a:rPr lang="fa-IR" sz="9000" spc="-179" dirty="0">
                <a:solidFill>
                  <a:srgbClr val="2C6E49"/>
                </a:solidFill>
                <a:latin typeface="League Spartan"/>
                <a:cs typeface="B Nazanin" panose="00000700000000000000" pitchFamily="2" charset="-78"/>
              </a:rPr>
              <a:t>ارائه پایان نامه زیست شناشی</a:t>
            </a:r>
            <a:endParaRPr lang="en-US" sz="9000" spc="-179" dirty="0">
              <a:solidFill>
                <a:srgbClr val="2C6E49"/>
              </a:solidFill>
              <a:latin typeface="League Spartan"/>
              <a:cs typeface="B Nazanin" panose="00000700000000000000" pitchFamily="2" charset="-78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305138" y="6210300"/>
            <a:ext cx="10671794" cy="0"/>
          </a:xfrm>
          <a:prstGeom prst="line">
            <a:avLst/>
          </a:prstGeom>
          <a:ln w="190500" cap="rnd">
            <a:solidFill>
              <a:srgbClr val="2C6E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6919844" y="752282"/>
            <a:ext cx="270999" cy="27099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3F3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55525" y="2389801"/>
            <a:ext cx="376949" cy="37694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6E49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3441331" y="8266515"/>
            <a:ext cx="5891144" cy="589112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9DD193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6" name="Group 16"/>
          <p:cNvGrpSpPr/>
          <p:nvPr/>
        </p:nvGrpSpPr>
        <p:grpSpPr>
          <a:xfrm>
            <a:off x="1835937" y="8740432"/>
            <a:ext cx="376949" cy="37694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373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7379738" y="8740432"/>
            <a:ext cx="376949" cy="37694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C6E4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386538" y="563807"/>
            <a:ext cx="188475" cy="188475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5BB8B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3921022" y="8740432"/>
            <a:ext cx="3370423" cy="2471643"/>
          </a:xfrm>
          <a:custGeom>
            <a:avLst/>
            <a:gdLst/>
            <a:ahLst/>
            <a:cxnLst/>
            <a:rect l="l" t="t" r="r" b="b"/>
            <a:pathLst>
              <a:path w="3370423" h="2471643">
                <a:moveTo>
                  <a:pt x="0" y="0"/>
                </a:moveTo>
                <a:lnTo>
                  <a:pt x="3370423" y="0"/>
                </a:lnTo>
                <a:lnTo>
                  <a:pt x="3370423" y="2471643"/>
                </a:lnTo>
                <a:lnTo>
                  <a:pt x="0" y="2471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3842433" y="2118802"/>
            <a:ext cx="270999" cy="270999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3F3F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-58813" y="-3528742"/>
            <a:ext cx="5922057" cy="5922034"/>
            <a:chOff x="0" y="0"/>
            <a:chExt cx="6350000" cy="634997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2C6E49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518" b="-6851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8926" y="874842"/>
            <a:ext cx="17010149" cy="8894027"/>
            <a:chOff x="0" y="0"/>
            <a:chExt cx="4480039" cy="2342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80039" cy="2342460"/>
            </a:xfrm>
            <a:custGeom>
              <a:avLst/>
              <a:gdLst/>
              <a:ahLst/>
              <a:cxnLst/>
              <a:rect l="l" t="t" r="r" b="b"/>
              <a:pathLst>
                <a:path w="4480039" h="2342460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80039" cy="23900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904446" y="2902166"/>
            <a:ext cx="783881" cy="783878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9DD193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8752060" y="2902166"/>
            <a:ext cx="783881" cy="78387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9DD193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384477" y="2902166"/>
            <a:ext cx="783881" cy="783878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9DD193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3212447" y="2996608"/>
            <a:ext cx="167878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403F3F"/>
                </a:solidFill>
                <a:latin typeface="League Spartan"/>
                <a:cs typeface="B Nazanin" panose="00000400000000000000" pitchFamily="2" charset="-78"/>
              </a:rPr>
              <a:t>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990945" y="2998976"/>
            <a:ext cx="306110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403F3F"/>
                </a:solidFill>
                <a:latin typeface="League Spartan"/>
                <a:cs typeface="B Nazanin" panose="00000400000000000000" pitchFamily="2" charset="-78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641282" y="2998976"/>
            <a:ext cx="270272" cy="555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403F3F"/>
                </a:solidFill>
                <a:latin typeface="League Spartan"/>
                <a:cs typeface="B Nazanin" panose="00000400000000000000" pitchFamily="2" charset="-78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148333" y="3896226"/>
            <a:ext cx="399133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359"/>
              </a:lnSpc>
              <a:spcBef>
                <a:spcPct val="0"/>
              </a:spcBef>
            </a:pPr>
            <a:r>
              <a:rPr lang="fa-IR" sz="2399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lang="en-US" sz="2399" u="none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137749" y="3896226"/>
            <a:ext cx="4317274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359"/>
              </a:lnSpc>
              <a:spcBef>
                <a:spcPct val="0"/>
              </a:spcBef>
            </a:pPr>
            <a:r>
              <a:rPr lang="fa-IR" sz="2399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lang="en-US" sz="2399" u="none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895759" y="3896226"/>
            <a:ext cx="3760423" cy="1744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3359"/>
              </a:lnSpc>
              <a:spcBef>
                <a:spcPct val="0"/>
              </a:spcBef>
            </a:pPr>
            <a:r>
              <a:rPr lang="fa-IR" sz="2399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قالب پاورپوينت حرفه ای ، قابل ویرایش ، جهت استفاده در جلسات دفاع رساله ، پایان نامه ، پروپوزال و سمینار و .... می باشد.</a:t>
            </a:r>
            <a:endParaRPr lang="en-US" sz="2399" u="none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37749" y="1206716"/>
            <a:ext cx="16008776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fa-IR" sz="48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دانلود این ارائه به عنوان</a:t>
            </a:r>
          </a:p>
          <a:p>
            <a:pPr algn="ctr">
              <a:lnSpc>
                <a:spcPts val="5759"/>
              </a:lnSpc>
            </a:pPr>
            <a:r>
              <a:rPr lang="fa-IR" sz="48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یک قالب پاورپوینت در 3 مرحله</a:t>
            </a:r>
            <a:endParaRPr lang="en-US" sz="48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-856544" y="-432586"/>
            <a:ext cx="2696390" cy="2615498"/>
          </a:xfrm>
          <a:custGeom>
            <a:avLst/>
            <a:gdLst/>
            <a:ahLst/>
            <a:cxnLst/>
            <a:rect l="l" t="t" r="r" b="b"/>
            <a:pathLst>
              <a:path w="2696390" h="2615498">
                <a:moveTo>
                  <a:pt x="0" y="0"/>
                </a:moveTo>
                <a:lnTo>
                  <a:pt x="2696390" y="0"/>
                </a:lnTo>
                <a:lnTo>
                  <a:pt x="2696390" y="2615498"/>
                </a:lnTo>
                <a:lnTo>
                  <a:pt x="0" y="2615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6656182" y="8271059"/>
            <a:ext cx="2696390" cy="2615498"/>
          </a:xfrm>
          <a:custGeom>
            <a:avLst/>
            <a:gdLst/>
            <a:ahLst/>
            <a:cxnLst/>
            <a:rect l="l" t="t" r="r" b="b"/>
            <a:pathLst>
              <a:path w="2696390" h="2615498">
                <a:moveTo>
                  <a:pt x="0" y="0"/>
                </a:moveTo>
                <a:lnTo>
                  <a:pt x="2696390" y="0"/>
                </a:lnTo>
                <a:lnTo>
                  <a:pt x="2696390" y="2615498"/>
                </a:lnTo>
                <a:lnTo>
                  <a:pt x="0" y="2615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88" b="-5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21148" y="1028700"/>
            <a:ext cx="15290035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 rtl="1">
              <a:lnSpc>
                <a:spcPts val="8640"/>
              </a:lnSpc>
              <a:spcBef>
                <a:spcPct val="0"/>
              </a:spcBef>
            </a:pPr>
            <a:r>
              <a:rPr lang="fa-IR" sz="72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موضوع یا ایده خود را بنویسید</a:t>
            </a:r>
            <a:endParaRPr lang="en-US" sz="7200" u="none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92162" y="7871748"/>
            <a:ext cx="4584125" cy="1685088"/>
            <a:chOff x="0" y="0"/>
            <a:chExt cx="6112166" cy="2246784"/>
          </a:xfrm>
        </p:grpSpPr>
        <p:sp>
          <p:nvSpPr>
            <p:cNvPr id="5" name="TextBox 5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840"/>
                </a:lnSpc>
                <a:spcBef>
                  <a:spcPct val="0"/>
                </a:spcBef>
              </a:pPr>
              <a:r>
                <a:rPr lang="fa-IR" sz="3200" dirty="0">
                  <a:solidFill>
                    <a:srgbClr val="403F3F"/>
                  </a:solidFill>
                  <a:latin typeface="League Spartan"/>
                  <a:cs typeface="B Nazanin" panose="00000400000000000000" pitchFamily="2" charset="-78"/>
                </a:rPr>
                <a:t>یک نکته اصلی اضافه کنید</a:t>
              </a:r>
              <a:endParaRPr lang="en-US" sz="3200" u="none" dirty="0">
                <a:solidFill>
                  <a:srgbClr val="403F3F"/>
                </a:solidFill>
                <a:latin typeface="League Spartan"/>
                <a:cs typeface="B Nazanin" panose="00000400000000000000" pitchFamily="2" charset="-78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84072"/>
              <a:ext cx="6112166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359"/>
                </a:lnSpc>
                <a:spcBef>
                  <a:spcPct val="0"/>
                </a:spcBef>
              </a:pPr>
              <a:r>
                <a:rPr lang="fa-IR" sz="2399" dirty="0">
                  <a:solidFill>
                    <a:srgbClr val="403F3F"/>
                  </a:solidFill>
                  <a:latin typeface="Libre Baskerville"/>
                  <a:cs typeface="B Nazanin" panose="00000400000000000000" pitchFamily="2" charset="-78"/>
                </a:rPr>
                <a:t>به طور خلاصه در مورد آنچه می خواهید بحث کنید توضیح دهید.</a:t>
              </a:r>
              <a:endParaRPr lang="en-US" sz="2399" u="none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874103" y="7871748"/>
            <a:ext cx="4584125" cy="1685088"/>
            <a:chOff x="0" y="0"/>
            <a:chExt cx="6112166" cy="2246784"/>
          </a:xfrm>
        </p:grpSpPr>
        <p:sp>
          <p:nvSpPr>
            <p:cNvPr id="8" name="TextBox 8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840"/>
                </a:lnSpc>
                <a:spcBef>
                  <a:spcPct val="0"/>
                </a:spcBef>
              </a:pPr>
              <a:r>
                <a:rPr lang="fa-IR" sz="3200" dirty="0">
                  <a:solidFill>
                    <a:srgbClr val="403F3F"/>
                  </a:solidFill>
                  <a:latin typeface="League Spartan"/>
                  <a:cs typeface="B Nazanin" panose="00000400000000000000" pitchFamily="2" charset="-78"/>
                </a:rPr>
                <a:t>یک نکته اصلی اضافه کنید</a:t>
              </a:r>
              <a:endParaRPr lang="en-US" sz="3200" u="none" dirty="0">
                <a:solidFill>
                  <a:srgbClr val="403F3F"/>
                </a:solidFill>
                <a:latin typeface="League Spartan"/>
                <a:cs typeface="B Nazanin" panose="00000400000000000000" pitchFamily="2" charset="-78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84072"/>
              <a:ext cx="6112166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359"/>
                </a:lnSpc>
                <a:spcBef>
                  <a:spcPct val="0"/>
                </a:spcBef>
              </a:pPr>
              <a:r>
                <a:rPr lang="fa-IR" sz="2399" dirty="0">
                  <a:solidFill>
                    <a:srgbClr val="403F3F"/>
                  </a:solidFill>
                  <a:latin typeface="Libre Baskerville"/>
                  <a:cs typeface="B Nazanin" panose="00000400000000000000" pitchFamily="2" charset="-78"/>
                </a:rPr>
                <a:t>به طور خلاصه در مورد آنچه می خواهید بحث کنید توضیح دهید.</a:t>
              </a:r>
              <a:endParaRPr lang="en-US" sz="2399" u="none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2675175" y="3211285"/>
            <a:ext cx="4114816" cy="4114800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2C6E4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2675175" y="7871748"/>
            <a:ext cx="4584125" cy="1685088"/>
            <a:chOff x="0" y="0"/>
            <a:chExt cx="6112166" cy="224678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0"/>
              <a:ext cx="6112166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840"/>
                </a:lnSpc>
                <a:spcBef>
                  <a:spcPct val="0"/>
                </a:spcBef>
              </a:pPr>
              <a:r>
                <a:rPr lang="fa-IR" sz="3200" dirty="0">
                  <a:solidFill>
                    <a:srgbClr val="403F3F"/>
                  </a:solidFill>
                  <a:latin typeface="League Spartan"/>
                  <a:cs typeface="B Nazanin" panose="00000400000000000000" pitchFamily="2" charset="-78"/>
                </a:rPr>
                <a:t>یک نکته اصلی اضافه کنید</a:t>
              </a:r>
              <a:endParaRPr lang="en-US" sz="3200" u="none" dirty="0">
                <a:solidFill>
                  <a:srgbClr val="403F3F"/>
                </a:solidFill>
                <a:latin typeface="League Spartan"/>
                <a:cs typeface="B Nazanin" panose="00000400000000000000" pitchFamily="2" charset="-78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84072"/>
              <a:ext cx="6112166" cy="1162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 algn="r" rtl="1">
                <a:lnSpc>
                  <a:spcPts val="3359"/>
                </a:lnSpc>
                <a:spcBef>
                  <a:spcPct val="0"/>
                </a:spcBef>
              </a:pPr>
              <a:r>
                <a:rPr lang="fa-IR" sz="2399" dirty="0">
                  <a:solidFill>
                    <a:srgbClr val="403F3F"/>
                  </a:solidFill>
                  <a:latin typeface="Libre Baskerville"/>
                  <a:cs typeface="B Nazanin" panose="00000400000000000000" pitchFamily="2" charset="-78"/>
                </a:rPr>
                <a:t>به طور خلاصه در مورد آنچه می خواهید بحث کنید توضیح دهید.</a:t>
              </a:r>
              <a:endParaRPr lang="en-US" sz="2399" u="none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endParaRP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874103" y="3210306"/>
            <a:ext cx="4114816" cy="4114800"/>
            <a:chOff x="0" y="0"/>
            <a:chExt cx="6350000" cy="634997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65BB8B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7" name="Freeform 17"/>
          <p:cNvSpPr/>
          <p:nvPr/>
        </p:nvSpPr>
        <p:spPr>
          <a:xfrm>
            <a:off x="7851707" y="3574281"/>
            <a:ext cx="2508385" cy="3386849"/>
          </a:xfrm>
          <a:custGeom>
            <a:avLst/>
            <a:gdLst/>
            <a:ahLst/>
            <a:cxnLst/>
            <a:rect l="l" t="t" r="r" b="b"/>
            <a:pathLst>
              <a:path w="2508385" h="3386849">
                <a:moveTo>
                  <a:pt x="0" y="0"/>
                </a:moveTo>
                <a:lnTo>
                  <a:pt x="2508386" y="0"/>
                </a:lnTo>
                <a:lnTo>
                  <a:pt x="2508386" y="3386850"/>
                </a:lnTo>
                <a:lnTo>
                  <a:pt x="0" y="338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1307480" y="3210306"/>
            <a:ext cx="4114816" cy="4114800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9DD193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20" name="Freeform 20"/>
          <p:cNvSpPr/>
          <p:nvPr/>
        </p:nvSpPr>
        <p:spPr>
          <a:xfrm>
            <a:off x="2290696" y="3574281"/>
            <a:ext cx="2508385" cy="3386849"/>
          </a:xfrm>
          <a:custGeom>
            <a:avLst/>
            <a:gdLst/>
            <a:ahLst/>
            <a:cxnLst/>
            <a:rect l="l" t="t" r="r" b="b"/>
            <a:pathLst>
              <a:path w="2508385" h="3386849">
                <a:moveTo>
                  <a:pt x="0" y="0"/>
                </a:moveTo>
                <a:lnTo>
                  <a:pt x="2508385" y="0"/>
                </a:lnTo>
                <a:lnTo>
                  <a:pt x="2508385" y="3386850"/>
                </a:lnTo>
                <a:lnTo>
                  <a:pt x="0" y="3386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640316" y="3634436"/>
            <a:ext cx="2508385" cy="3386849"/>
          </a:xfrm>
          <a:custGeom>
            <a:avLst/>
            <a:gdLst/>
            <a:ahLst/>
            <a:cxnLst/>
            <a:rect l="l" t="t" r="r" b="b"/>
            <a:pathLst>
              <a:path w="2508385" h="3386849">
                <a:moveTo>
                  <a:pt x="0" y="0"/>
                </a:moveTo>
                <a:lnTo>
                  <a:pt x="2508385" y="0"/>
                </a:lnTo>
                <a:lnTo>
                  <a:pt x="2508385" y="3386849"/>
                </a:lnTo>
                <a:lnTo>
                  <a:pt x="0" y="338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88" b="-58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413527" y="2360249"/>
            <a:ext cx="518366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fa-IR" sz="28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8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57659" y="-421912"/>
            <a:ext cx="9086341" cy="11526211"/>
          </a:xfrm>
          <a:prstGeom prst="rect">
            <a:avLst/>
          </a:prstGeom>
          <a:solidFill>
            <a:srgbClr val="2C6E49"/>
          </a:solidFill>
        </p:spPr>
      </p:sp>
      <p:sp>
        <p:nvSpPr>
          <p:cNvPr id="5" name="TextBox 5"/>
          <p:cNvSpPr txBox="1"/>
          <p:nvPr/>
        </p:nvSpPr>
        <p:spPr>
          <a:xfrm>
            <a:off x="1737493" y="7757830"/>
            <a:ext cx="5726673" cy="171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720"/>
              </a:lnSpc>
            </a:pPr>
            <a:r>
              <a:rPr lang="fa-IR" sz="5600" dirty="0">
                <a:solidFill>
                  <a:srgbClr val="FFFFEB"/>
                </a:solidFill>
                <a:latin typeface="League Spartan"/>
                <a:cs typeface="B Nazanin" panose="00000400000000000000" pitchFamily="2" charset="-78"/>
              </a:rPr>
              <a:t>موضوع یا ایده خود را بنویسید</a:t>
            </a:r>
            <a:endParaRPr lang="en-US" sz="5600" dirty="0">
              <a:solidFill>
                <a:srgbClr val="FFFFEB"/>
              </a:solidFill>
              <a:latin typeface="League Spartan"/>
              <a:cs typeface="B Nazanin" panose="00000400000000000000" pitchFamily="2" charset="-7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0751424" y="1028700"/>
            <a:ext cx="6507876" cy="1125728"/>
            <a:chOff x="0" y="0"/>
            <a:chExt cx="1714009" cy="29648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14009" cy="296488"/>
            </a:xfrm>
            <a:custGeom>
              <a:avLst/>
              <a:gdLst/>
              <a:ahLst/>
              <a:cxnLst/>
              <a:rect l="l" t="t" r="r" b="b"/>
              <a:pathLst>
                <a:path w="1714009" h="296488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1714009" cy="42031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000"/>
                </a:lnSpc>
              </a:pPr>
              <a:r>
                <a:rPr lang="fa-IR" sz="4000" dirty="0">
                  <a:solidFill>
                    <a:srgbClr val="2C6E49"/>
                  </a:solidFill>
                  <a:latin typeface="Libre Baskerville Bold"/>
                  <a:cs typeface="B Nazanin" panose="00000400000000000000" pitchFamily="2" charset="-78"/>
                </a:rPr>
                <a:t>یک نکته اصلی اضافه کنید</a:t>
              </a:r>
              <a:endParaRPr lang="en-US" sz="4000" dirty="0">
                <a:solidFill>
                  <a:srgbClr val="2C6E49"/>
                </a:solidFill>
                <a:latin typeface="Libre Baskerville Bold"/>
                <a:cs typeface="B Nazanin" panose="00000400000000000000" pitchFamily="2" charset="-78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413527" y="5407868"/>
            <a:ext cx="532305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fa-IR" sz="28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8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0751424" y="4077289"/>
            <a:ext cx="6507876" cy="1125728"/>
            <a:chOff x="0" y="0"/>
            <a:chExt cx="1714009" cy="2964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14009" cy="296488"/>
            </a:xfrm>
            <a:custGeom>
              <a:avLst/>
              <a:gdLst/>
              <a:ahLst/>
              <a:cxnLst/>
              <a:rect l="l" t="t" r="r" b="b"/>
              <a:pathLst>
                <a:path w="1714009" h="296488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123825"/>
              <a:ext cx="1714009" cy="42031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000"/>
                </a:lnSpc>
              </a:pPr>
              <a:r>
                <a:rPr lang="fa-IR" sz="4000" dirty="0">
                  <a:solidFill>
                    <a:srgbClr val="2C6E49"/>
                  </a:solidFill>
                  <a:latin typeface="Libre Baskerville Bold"/>
                  <a:cs typeface="B Nazanin" panose="00000400000000000000" pitchFamily="2" charset="-78"/>
                </a:rPr>
                <a:t>یک نکته اصلی اضافه کنید</a:t>
              </a:r>
              <a:endParaRPr lang="en-US" sz="4000" dirty="0">
                <a:solidFill>
                  <a:srgbClr val="2C6E49"/>
                </a:solidFill>
                <a:latin typeface="Libre Baskerville Bold"/>
                <a:cs typeface="B Nazanin" panose="00000400000000000000" pitchFamily="2" charset="-78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1669076" y="8456457"/>
            <a:ext cx="492812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fa-IR" sz="28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28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751424" y="7125878"/>
            <a:ext cx="6507876" cy="1125728"/>
            <a:chOff x="0" y="0"/>
            <a:chExt cx="1714009" cy="29648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714009" cy="296488"/>
            </a:xfrm>
            <a:custGeom>
              <a:avLst/>
              <a:gdLst/>
              <a:ahLst/>
              <a:cxnLst/>
              <a:rect l="l" t="t" r="r" b="b"/>
              <a:pathLst>
                <a:path w="1714009" h="296488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123825"/>
              <a:ext cx="1714009" cy="42031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000"/>
                </a:lnSpc>
              </a:pPr>
              <a:r>
                <a:rPr lang="fa-IR" sz="4000" dirty="0">
                  <a:solidFill>
                    <a:srgbClr val="2C6E49"/>
                  </a:solidFill>
                  <a:latin typeface="Libre Baskerville Bold"/>
                  <a:cs typeface="B Nazanin" panose="00000400000000000000" pitchFamily="2" charset="-78"/>
                </a:rPr>
                <a:t>یک نکته اصلی اضافه کنید</a:t>
              </a:r>
              <a:endParaRPr lang="en-US" sz="4000" dirty="0">
                <a:solidFill>
                  <a:srgbClr val="2C6E49"/>
                </a:solidFill>
                <a:latin typeface="Libre Baskerville Bold"/>
                <a:cs typeface="B Nazanin" panose="00000400000000000000" pitchFamily="2" charset="-78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1737493" y="840505"/>
            <a:ext cx="5726673" cy="6285373"/>
          </a:xfrm>
          <a:custGeom>
            <a:avLst/>
            <a:gdLst/>
            <a:ahLst/>
            <a:cxnLst/>
            <a:rect l="l" t="t" r="r" b="b"/>
            <a:pathLst>
              <a:path w="5726673" h="6285373">
                <a:moveTo>
                  <a:pt x="0" y="0"/>
                </a:moveTo>
                <a:lnTo>
                  <a:pt x="5726673" y="0"/>
                </a:lnTo>
                <a:lnTo>
                  <a:pt x="5726673" y="6285373"/>
                </a:lnTo>
                <a:lnTo>
                  <a:pt x="0" y="62853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623"/>
            </a:stretch>
          </a:blipFill>
        </p:spPr>
      </p:sp>
      <p:sp>
        <p:nvSpPr>
          <p:cNvPr id="18" name="AutoShape 18"/>
          <p:cNvSpPr/>
          <p:nvPr/>
        </p:nvSpPr>
        <p:spPr>
          <a:xfrm>
            <a:off x="8440829" y="1572514"/>
            <a:ext cx="2310595" cy="0"/>
          </a:xfrm>
          <a:prstGeom prst="line">
            <a:avLst/>
          </a:prstGeom>
          <a:ln w="38100" cap="flat">
            <a:solidFill>
              <a:srgbClr val="403F3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AutoShape 19"/>
          <p:cNvSpPr/>
          <p:nvPr/>
        </p:nvSpPr>
        <p:spPr>
          <a:xfrm>
            <a:off x="8440829" y="4640153"/>
            <a:ext cx="2310595" cy="0"/>
          </a:xfrm>
          <a:prstGeom prst="line">
            <a:avLst/>
          </a:prstGeom>
          <a:ln w="38100" cap="flat">
            <a:solidFill>
              <a:srgbClr val="403F3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0" name="AutoShape 20"/>
          <p:cNvSpPr/>
          <p:nvPr/>
        </p:nvSpPr>
        <p:spPr>
          <a:xfrm>
            <a:off x="8440829" y="7707792"/>
            <a:ext cx="2310595" cy="0"/>
          </a:xfrm>
          <a:prstGeom prst="line">
            <a:avLst/>
          </a:prstGeom>
          <a:ln w="38100" cap="flat">
            <a:solidFill>
              <a:srgbClr val="403F3F"/>
            </a:solidFill>
            <a:prstDash val="solid"/>
            <a:headEnd type="none" w="sm" len="sm"/>
            <a:tailEnd type="none" w="sm" len="sm"/>
          </a:ln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291056" y="0"/>
            <a:ext cx="9705889" cy="10287000"/>
            <a:chOff x="0" y="0"/>
            <a:chExt cx="255628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56284" cy="2709333"/>
            </a:xfrm>
            <a:custGeom>
              <a:avLst/>
              <a:gdLst/>
              <a:ahLst/>
              <a:cxnLst/>
              <a:rect l="l" t="t" r="r" b="b"/>
              <a:pathLst>
                <a:path w="2556284" h="2709333">
                  <a:moveTo>
                    <a:pt x="0" y="0"/>
                  </a:moveTo>
                  <a:lnTo>
                    <a:pt x="2556284" y="0"/>
                  </a:lnTo>
                  <a:lnTo>
                    <a:pt x="25562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E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55628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>
                <a:cs typeface="B Nazanin" panose="00000400000000000000" pitchFamily="2" charset="-78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5400000">
            <a:off x="2599586" y="1691469"/>
            <a:ext cx="13088827" cy="9705889"/>
          </a:xfrm>
          <a:custGeom>
            <a:avLst/>
            <a:gdLst/>
            <a:ahLst/>
            <a:cxnLst/>
            <a:rect l="l" t="t" r="r" b="b"/>
            <a:pathLst>
              <a:path w="13088827" h="9705889">
                <a:moveTo>
                  <a:pt x="0" y="0"/>
                </a:moveTo>
                <a:lnTo>
                  <a:pt x="13088828" y="0"/>
                </a:lnTo>
                <a:lnTo>
                  <a:pt x="13088828" y="9705889"/>
                </a:lnTo>
                <a:lnTo>
                  <a:pt x="0" y="97058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 l="-8969" r="-896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497507" y="7863185"/>
            <a:ext cx="1292986" cy="1254197"/>
          </a:xfrm>
          <a:custGeom>
            <a:avLst/>
            <a:gdLst/>
            <a:ahLst/>
            <a:cxnLst/>
            <a:rect l="l" t="t" r="r" b="b"/>
            <a:pathLst>
              <a:path w="1292986" h="1254197">
                <a:moveTo>
                  <a:pt x="0" y="0"/>
                </a:moveTo>
                <a:lnTo>
                  <a:pt x="1292986" y="0"/>
                </a:lnTo>
                <a:lnTo>
                  <a:pt x="1292986" y="1254196"/>
                </a:lnTo>
                <a:lnTo>
                  <a:pt x="0" y="1254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91050" y="3762375"/>
            <a:ext cx="9705889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fa-IR" sz="6600" dirty="0">
                <a:solidFill>
                  <a:srgbClr val="2C6E49"/>
                </a:solidFill>
                <a:latin typeface="League Spartan"/>
                <a:cs typeface="B Nazanin" panose="00000400000000000000" pitchFamily="2" charset="-78"/>
              </a:rPr>
              <a:t>با تشکر از شما دوستان عزیز ...!</a:t>
            </a:r>
            <a:endParaRPr lang="en-US" sz="6600" dirty="0">
              <a:solidFill>
                <a:srgbClr val="2C6E49"/>
              </a:solidFill>
              <a:latin typeface="League Spartan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03818" y="5540218"/>
            <a:ext cx="6880363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0"/>
              </a:lnSpc>
            </a:pPr>
            <a:r>
              <a:rPr lang="fa-IR" sz="35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در اینجا یک بیانیه پایانی یا فراخوان برای اقدام بنویسید.</a:t>
            </a:r>
            <a:endParaRPr lang="en-US" sz="35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88" b="-5888"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733502" y="9496356"/>
            <a:ext cx="4410498" cy="441048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2C6E4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11430000" y="1063099"/>
            <a:ext cx="6858000" cy="8360596"/>
            <a:chOff x="0" y="0"/>
            <a:chExt cx="9144000" cy="1114746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t="15687" b="15687"/>
            <a:stretch>
              <a:fillRect/>
            </a:stretch>
          </p:blipFill>
          <p:spPr>
            <a:xfrm>
              <a:off x="0" y="0"/>
              <a:ext cx="9144000" cy="1114746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30419" y="1063099"/>
            <a:ext cx="5825942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8640"/>
              </a:lnSpc>
              <a:spcBef>
                <a:spcPct val="0"/>
              </a:spcBef>
            </a:pPr>
            <a:r>
              <a:rPr lang="fa-IR" sz="7200" dirty="0">
                <a:solidFill>
                  <a:srgbClr val="2C6E49"/>
                </a:solidFill>
                <a:latin typeface="Libre Baskerville"/>
                <a:cs typeface="B Nazanin" panose="00000400000000000000" pitchFamily="2" charset="-78"/>
              </a:rPr>
              <a:t>وام</a:t>
            </a:r>
            <a:endParaRPr lang="en-US" sz="7200" dirty="0">
              <a:solidFill>
                <a:srgbClr val="2C6E49"/>
              </a:solidFill>
              <a:latin typeface="Libre Baskerville"/>
              <a:cs typeface="B Nazanin" panose="00000400000000000000" pitchFamily="2" charset="-7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0570427" y="2735764"/>
            <a:ext cx="4665776" cy="5688053"/>
            <a:chOff x="0" y="0"/>
            <a:chExt cx="6221035" cy="758407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t="9350" b="9350"/>
            <a:stretch>
              <a:fillRect/>
            </a:stretch>
          </p:blipFill>
          <p:spPr>
            <a:xfrm>
              <a:off x="0" y="0"/>
              <a:ext cx="6221035" cy="7584070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1028700" y="4005634"/>
            <a:ext cx="9105499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4550"/>
              </a:lnSpc>
              <a:spcBef>
                <a:spcPct val="0"/>
              </a:spcBef>
            </a:pPr>
            <a:r>
              <a:rPr lang="fa-IR" sz="35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استفاده از این الگوی ارائه به لطف موارد زیر برای همه رایگان است:</a:t>
            </a:r>
            <a:endParaRPr lang="en-US" sz="35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5901794"/>
            <a:ext cx="8115300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r" rtl="1">
              <a:lnSpc>
                <a:spcPts val="3499"/>
              </a:lnSpc>
              <a:buFont typeface="Arial"/>
              <a:buChar char="•"/>
            </a:pPr>
            <a:r>
              <a:rPr lang="fa-IR" sz="2499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اسلایدهای کارناوال برای الگوی ارائه</a:t>
            </a:r>
          </a:p>
          <a:p>
            <a:pPr marL="539749" lvl="1" indent="-269875" algn="r" rtl="1">
              <a:lnSpc>
                <a:spcPts val="3499"/>
              </a:lnSpc>
              <a:buFont typeface="Arial"/>
              <a:buChar char="•"/>
            </a:pPr>
            <a:r>
              <a:rPr lang="fa-IR" sz="2499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پکسل برای عکس ها</a:t>
            </a:r>
            <a:endParaRPr lang="en-US" sz="25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7849142"/>
            <a:ext cx="625753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 rtl="1">
              <a:lnSpc>
                <a:spcPts val="5460"/>
              </a:lnSpc>
              <a:spcBef>
                <a:spcPct val="0"/>
              </a:spcBef>
            </a:pPr>
            <a:r>
              <a:rPr lang="fa-IR" sz="4200" dirty="0">
                <a:solidFill>
                  <a:srgbClr val="403F3F"/>
                </a:solidFill>
                <a:latin typeface="League Spartan"/>
                <a:cs typeface="B Nazanin" panose="00000400000000000000" pitchFamily="2" charset="-78"/>
              </a:rPr>
              <a:t>طراحی مبارک!</a:t>
            </a:r>
            <a:endParaRPr lang="en-US" sz="4200" dirty="0">
              <a:solidFill>
                <a:srgbClr val="403F3F"/>
              </a:solidFill>
              <a:latin typeface="League Spartan"/>
              <a:cs typeface="B Nazanin" panose="00000400000000000000" pitchFamily="2" charset="-78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-6056361" y="2545264"/>
            <a:ext cx="12112722" cy="0"/>
          </a:xfrm>
          <a:prstGeom prst="line">
            <a:avLst/>
          </a:prstGeom>
          <a:ln w="190500" cap="rnd">
            <a:solidFill>
              <a:srgbClr val="2C6E49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685528" y="-1496915"/>
            <a:ext cx="4410498" cy="4410481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2C6E49"/>
            </a:solidFill>
            <a:ln w="12700">
              <a:solidFill>
                <a:srgbClr val="000000"/>
              </a:solidFill>
            </a:ln>
          </p:spPr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777"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897" y="252991"/>
            <a:ext cx="10041541" cy="1008583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89375" y="1083952"/>
            <a:ext cx="775418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000"/>
              </a:lnSpc>
            </a:pPr>
            <a:r>
              <a:rPr lang="fa-IR" sz="75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موضوع یا ایده خود را بنویسید</a:t>
            </a:r>
            <a:endParaRPr lang="en-US" sz="7500" dirty="0">
              <a:solidFill>
                <a:srgbClr val="2C6E49"/>
              </a:solidFill>
              <a:latin typeface="Libre Baskerville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870313" y="5033573"/>
            <a:ext cx="5887034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550"/>
              </a:lnSpc>
            </a:pPr>
            <a:r>
              <a:rPr lang="fa-IR" sz="35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در مورد آنچه می خواهید بحث کنید توضیح دهید.</a:t>
            </a:r>
            <a:endParaRPr lang="en-US" sz="35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-2000340" y="6861175"/>
            <a:ext cx="5193008" cy="5232179"/>
            <a:chOff x="0" y="0"/>
            <a:chExt cx="6924011" cy="697623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697" r="1697"/>
            <a:stretch>
              <a:fillRect/>
            </a:stretch>
          </p:blipFill>
          <p:spPr>
            <a:xfrm>
              <a:off x="0" y="0"/>
              <a:ext cx="6924011" cy="6976238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2567146" y="8510279"/>
            <a:ext cx="4709650" cy="4663522"/>
            <a:chOff x="0" y="0"/>
            <a:chExt cx="6279533" cy="6218029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4"/>
            <a:srcRect l="851" r="851"/>
            <a:stretch>
              <a:fillRect/>
            </a:stretch>
          </p:blipFill>
          <p:spPr>
            <a:xfrm>
              <a:off x="0" y="0"/>
              <a:ext cx="6279533" cy="6218029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 rot="5994656">
            <a:off x="-2448288" y="3779753"/>
            <a:ext cx="3363436" cy="3032309"/>
            <a:chOff x="0" y="0"/>
            <a:chExt cx="4484582" cy="4043078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/>
            <a:srcRect t="3687" b="3687"/>
            <a:stretch>
              <a:fillRect/>
            </a:stretch>
          </p:blipFill>
          <p:spPr>
            <a:xfrm>
              <a:off x="0" y="0"/>
              <a:ext cx="4484582" cy="4043078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 rot="528703">
            <a:off x="7650447" y="9800045"/>
            <a:ext cx="1786223" cy="1711401"/>
            <a:chOff x="0" y="0"/>
            <a:chExt cx="2381630" cy="2281868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/>
            <a:srcRect t="781" b="781"/>
            <a:stretch>
              <a:fillRect/>
            </a:stretch>
          </p:blipFill>
          <p:spPr>
            <a:xfrm>
              <a:off x="0" y="0"/>
              <a:ext cx="2381630" cy="228186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777"/>
            </a:stretch>
          </a:blipFill>
        </p:spPr>
      </p:sp>
      <p:sp>
        <p:nvSpPr>
          <p:cNvPr id="3" name="AutoShape 3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w="9525" cap="rnd">
            <a:solidFill>
              <a:srgbClr val="403F3F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TextBox 4"/>
          <p:cNvSpPr txBox="1"/>
          <p:nvPr/>
        </p:nvSpPr>
        <p:spPr>
          <a:xfrm>
            <a:off x="1028700" y="1028700"/>
            <a:ext cx="5407607" cy="1104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8640"/>
              </a:lnSpc>
            </a:pPr>
            <a:r>
              <a:rPr lang="fa-IR" sz="7200" dirty="0">
                <a:solidFill>
                  <a:srgbClr val="2C6E49"/>
                </a:solidFill>
                <a:latin typeface="League Spartan"/>
                <a:cs typeface="B Nazanin" panose="00000400000000000000" pitchFamily="2" charset="-78"/>
              </a:rPr>
              <a:t>منبع: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6926580"/>
            <a:ext cx="5059131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120"/>
              </a:lnSpc>
            </a:pPr>
            <a:r>
              <a:rPr lang="fa-IR" sz="24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از این منابع طراحی در ارائه </a:t>
            </a:r>
            <a:r>
              <a:rPr lang="en-US" sz="24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Canva </a:t>
            </a:r>
            <a:r>
              <a:rPr lang="fa-IR" sz="24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خود استفاده کنید. طراحی مبارک!</a:t>
            </a:r>
          </a:p>
          <a:p>
            <a:pPr algn="r" rtl="1">
              <a:lnSpc>
                <a:spcPts val="3120"/>
              </a:lnSpc>
            </a:pPr>
            <a:endParaRPr lang="fa-IR" sz="24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  <a:p>
            <a:pPr algn="r" rtl="1">
              <a:lnSpc>
                <a:spcPts val="3120"/>
              </a:lnSpc>
            </a:pPr>
            <a:r>
              <a:rPr lang="fa-IR" sz="2400" dirty="0">
                <a:solidFill>
                  <a:srgbClr val="403F3F"/>
                </a:solidFill>
                <a:latin typeface="Libre Baskerville"/>
                <a:cs typeface="B Nazanin" panose="00000400000000000000" pitchFamily="2" charset="-78"/>
              </a:rPr>
              <a:t>فراموش نکنید که قبل از ارائه این صفحه را حذف کنید.</a:t>
            </a:r>
            <a:endParaRPr lang="en-US" sz="2400" dirty="0">
              <a:solidFill>
                <a:srgbClr val="403F3F"/>
              </a:solidFill>
              <a:latin typeface="Libre Baskerville"/>
              <a:cs typeface="B Nazanin" panose="00000400000000000000" pitchFamily="2" charset="-78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953088" y="4225424"/>
            <a:ext cx="2325623" cy="2304914"/>
            <a:chOff x="0" y="0"/>
            <a:chExt cx="3100831" cy="307321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896" r="896"/>
            <a:stretch>
              <a:fillRect/>
            </a:stretch>
          </p:blipFill>
          <p:spPr>
            <a:xfrm>
              <a:off x="0" y="0"/>
              <a:ext cx="3100831" cy="3073218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7164866" y="479531"/>
            <a:ext cx="3068736" cy="4143441"/>
          </a:xfrm>
          <a:custGeom>
            <a:avLst/>
            <a:gdLst/>
            <a:ahLst/>
            <a:cxnLst/>
            <a:rect l="l" t="t" r="r" b="b"/>
            <a:pathLst>
              <a:path w="3068736" h="4143441">
                <a:moveTo>
                  <a:pt x="0" y="0"/>
                </a:moveTo>
                <a:lnTo>
                  <a:pt x="3068736" y="0"/>
                </a:lnTo>
                <a:lnTo>
                  <a:pt x="3068736" y="4143440"/>
                </a:lnTo>
                <a:lnTo>
                  <a:pt x="0" y="41434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3083669" y="335787"/>
            <a:ext cx="4938599" cy="5873458"/>
          </a:xfrm>
          <a:custGeom>
            <a:avLst/>
            <a:gdLst/>
            <a:ahLst/>
            <a:cxnLst/>
            <a:rect l="l" t="t" r="r" b="b"/>
            <a:pathLst>
              <a:path w="4938599" h="5873458">
                <a:moveTo>
                  <a:pt x="4938599" y="0"/>
                </a:moveTo>
                <a:lnTo>
                  <a:pt x="0" y="0"/>
                </a:lnTo>
                <a:lnTo>
                  <a:pt x="0" y="5873458"/>
                </a:lnTo>
                <a:lnTo>
                  <a:pt x="4938599" y="5873458"/>
                </a:lnTo>
                <a:lnTo>
                  <a:pt x="4938599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394929" y="6530338"/>
            <a:ext cx="3627340" cy="3572930"/>
          </a:xfrm>
          <a:custGeom>
            <a:avLst/>
            <a:gdLst/>
            <a:ahLst/>
            <a:cxnLst/>
            <a:rect l="l" t="t" r="r" b="b"/>
            <a:pathLst>
              <a:path w="3627340" h="3572930">
                <a:moveTo>
                  <a:pt x="0" y="0"/>
                </a:moveTo>
                <a:lnTo>
                  <a:pt x="3627339" y="0"/>
                </a:lnTo>
                <a:lnTo>
                  <a:pt x="3627339" y="3572929"/>
                </a:lnTo>
                <a:lnTo>
                  <a:pt x="0" y="35729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3021647" y="3652927"/>
            <a:ext cx="3773162" cy="2556318"/>
          </a:xfrm>
          <a:custGeom>
            <a:avLst/>
            <a:gdLst/>
            <a:ahLst/>
            <a:cxnLst/>
            <a:rect l="l" t="t" r="r" b="b"/>
            <a:pathLst>
              <a:path w="3773162" h="2556318">
                <a:moveTo>
                  <a:pt x="0" y="0"/>
                </a:moveTo>
                <a:lnTo>
                  <a:pt x="3773163" y="0"/>
                </a:lnTo>
                <a:lnTo>
                  <a:pt x="3773163" y="2556318"/>
                </a:lnTo>
                <a:lnTo>
                  <a:pt x="0" y="25563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851014" y="4955048"/>
            <a:ext cx="1292986" cy="1254197"/>
          </a:xfrm>
          <a:custGeom>
            <a:avLst/>
            <a:gdLst/>
            <a:ahLst/>
            <a:cxnLst/>
            <a:rect l="l" t="t" r="r" b="b"/>
            <a:pathLst>
              <a:path w="1292986" h="1254197">
                <a:moveTo>
                  <a:pt x="0" y="0"/>
                </a:moveTo>
                <a:lnTo>
                  <a:pt x="1292986" y="0"/>
                </a:lnTo>
                <a:lnTo>
                  <a:pt x="1292986" y="1254197"/>
                </a:lnTo>
                <a:lnTo>
                  <a:pt x="0" y="12541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8125393" y="6624317"/>
            <a:ext cx="3031036" cy="3478951"/>
          </a:xfrm>
          <a:custGeom>
            <a:avLst/>
            <a:gdLst/>
            <a:ahLst/>
            <a:cxnLst/>
            <a:rect l="l" t="t" r="r" b="b"/>
            <a:pathLst>
              <a:path w="3031036" h="3478951">
                <a:moveTo>
                  <a:pt x="3031036" y="0"/>
                </a:moveTo>
                <a:lnTo>
                  <a:pt x="0" y="0"/>
                </a:lnTo>
                <a:lnTo>
                  <a:pt x="0" y="3478950"/>
                </a:lnTo>
                <a:lnTo>
                  <a:pt x="3031036" y="3478950"/>
                </a:lnTo>
                <a:lnTo>
                  <a:pt x="303103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0621444" y="-100026"/>
            <a:ext cx="1069970" cy="2406681"/>
          </a:xfrm>
          <a:custGeom>
            <a:avLst/>
            <a:gdLst/>
            <a:ahLst/>
            <a:cxnLst/>
            <a:rect l="l" t="t" r="r" b="b"/>
            <a:pathLst>
              <a:path w="1069970" h="2406681">
                <a:moveTo>
                  <a:pt x="0" y="0"/>
                </a:moveTo>
                <a:lnTo>
                  <a:pt x="1069970" y="0"/>
                </a:lnTo>
                <a:lnTo>
                  <a:pt x="1069970" y="2406681"/>
                </a:lnTo>
                <a:lnTo>
                  <a:pt x="0" y="2406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627084" y="6530338"/>
            <a:ext cx="2297189" cy="3425446"/>
          </a:xfrm>
          <a:custGeom>
            <a:avLst/>
            <a:gdLst/>
            <a:ahLst/>
            <a:cxnLst/>
            <a:rect l="l" t="t" r="r" b="b"/>
            <a:pathLst>
              <a:path w="2297189" h="3425446">
                <a:moveTo>
                  <a:pt x="0" y="0"/>
                </a:moveTo>
                <a:lnTo>
                  <a:pt x="2297189" y="0"/>
                </a:lnTo>
                <a:lnTo>
                  <a:pt x="2297189" y="3425446"/>
                </a:lnTo>
                <a:lnTo>
                  <a:pt x="0" y="342544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904832">
            <a:off x="9941178" y="2167623"/>
            <a:ext cx="2542077" cy="1864190"/>
          </a:xfrm>
          <a:custGeom>
            <a:avLst/>
            <a:gdLst/>
            <a:ahLst/>
            <a:cxnLst/>
            <a:rect l="l" t="t" r="r" b="b"/>
            <a:pathLst>
              <a:path w="2542077" h="1864190">
                <a:moveTo>
                  <a:pt x="0" y="0"/>
                </a:moveTo>
                <a:lnTo>
                  <a:pt x="2542077" y="0"/>
                </a:lnTo>
                <a:lnTo>
                  <a:pt x="2542077" y="1864190"/>
                </a:lnTo>
                <a:lnTo>
                  <a:pt x="0" y="186419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300</Words>
  <Application>Microsoft Office PowerPoint</Application>
  <PresentationFormat>Custom</PresentationFormat>
  <Paragraphs>38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Libre Baskerville Bold</vt:lpstr>
      <vt:lpstr>Calibri</vt:lpstr>
      <vt:lpstr>Arial</vt:lpstr>
      <vt:lpstr>League Spartan</vt:lpstr>
      <vt:lpstr>Libre Baskerville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2024-02-05T16:12:04Z</dcterms:created>
  <dcterms:modified xsi:type="dcterms:W3CDTF">2024-02-19T09:40:54Z</dcterms:modified>
  <dc:identifier/>
</cp:coreProperties>
</file>