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82" r:id="rId1"/>
  </p:sldMasterIdLst>
  <p:notesMasterIdLst>
    <p:notesMasterId r:id="rId46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92" r:id="rId33"/>
    <p:sldId id="293" r:id="rId34"/>
    <p:sldId id="294" r:id="rId35"/>
    <p:sldId id="288" r:id="rId36"/>
    <p:sldId id="295" r:id="rId37"/>
    <p:sldId id="296" r:id="rId38"/>
    <p:sldId id="297" r:id="rId39"/>
    <p:sldId id="298" r:id="rId40"/>
    <p:sldId id="1744" r:id="rId41"/>
    <p:sldId id="1745" r:id="rId42"/>
    <p:sldId id="299" r:id="rId43"/>
    <p:sldId id="301" r:id="rId44"/>
    <p:sldId id="304" r:id="rId45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47"/>
      <p:bold r:id="rId48"/>
    </p:embeddedFont>
    <p:embeddedFont>
      <p:font typeface="Barlow" panose="00000500000000000000" pitchFamily="2" charset="0"/>
      <p:regular r:id="rId49"/>
      <p:bold r:id="rId50"/>
      <p:italic r:id="rId51"/>
      <p:boldItalic r:id="rId52"/>
    </p:embeddedFont>
    <p:embeddedFont>
      <p:font typeface="Barlow Medium" panose="00000600000000000000" pitchFamily="2" charset="0"/>
      <p:regular r:id="rId53"/>
      <p:bold r:id="rId54"/>
      <p:italic r:id="rId55"/>
      <p:boldItalic r:id="rId56"/>
    </p:embeddedFont>
    <p:embeddedFont>
      <p:font typeface="Barlow SemiBold" panose="00000700000000000000" pitchFamily="2" charset="0"/>
      <p:regular r:id="rId57"/>
      <p:bold r:id="rId58"/>
      <p:italic r:id="rId59"/>
      <p:boldItalic r:id="rId60"/>
    </p:embeddedFont>
    <p:embeddedFont>
      <p:font typeface="Calibri" panose="020F0502020204030204" pitchFamily="34" charset="0"/>
      <p:regular r:id="rId61"/>
      <p:bold r:id="rId62"/>
      <p:italic r:id="rId63"/>
      <p:boldItalic r:id="rId64"/>
    </p:embeddedFont>
    <p:embeddedFont>
      <p:font typeface="Krona One" panose="020B0604020202020204" charset="0"/>
      <p:regular r:id="rId65"/>
    </p:embeddedFont>
    <p:embeddedFont>
      <p:font typeface="Krub Medium" panose="00000600000000000000" pitchFamily="2" charset="-34"/>
      <p:regular r:id="rId66"/>
      <p:bold r:id="rId67"/>
      <p:italic r:id="rId68"/>
      <p:boldItalic r:id="rId69"/>
    </p:embeddedFont>
    <p:embeddedFont>
      <p:font typeface="Lato" panose="020F0502020204030203" pitchFamily="34" charset="0"/>
      <p:regular r:id="rId70"/>
      <p:bold r:id="rId71"/>
      <p:italic r:id="rId72"/>
      <p:boldItalic r:id="rId73"/>
    </p:embeddedFont>
    <p:embeddedFont>
      <p:font typeface="Lato Black" panose="020F0502020204030203" pitchFamily="34" charset="0"/>
      <p:bold r:id="rId74"/>
      <p:boldItalic r:id="rId75"/>
    </p:embeddedFont>
    <p:embeddedFont>
      <p:font typeface="Open Sans Light" panose="020B0306030504020204" pitchFamily="34" charset="0"/>
      <p:regular r:id="rId76"/>
      <p:italic r:id="rId77"/>
    </p:embeddedFont>
    <p:embeddedFont>
      <p:font typeface="Oswald" panose="00000500000000000000" pitchFamily="2" charset="0"/>
      <p:regular r:id="rId78"/>
      <p:bold r:id="rId79"/>
    </p:embeddedFont>
    <p:embeddedFont>
      <p:font typeface="Roboto" panose="02000000000000000000" pitchFamily="2" charset="0"/>
      <p:regular r:id="rId80"/>
      <p:bold r:id="rId81"/>
      <p:italic r:id="rId82"/>
      <p:boldItalic r:id="rId83"/>
    </p:embeddedFont>
    <p:embeddedFont>
      <p:font typeface="Roboto Medium" panose="02000000000000000000" pitchFamily="2" charset="0"/>
      <p:regular r:id="rId84"/>
      <p:bold r:id="rId85"/>
      <p:italic r:id="rId86"/>
      <p:boldItalic r:id="rId8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5E409AE-0052-4BA0-91CF-1FDC12D9FDA2}">
  <a:tblStyle styleId="{D5E409AE-0052-4BA0-91CF-1FDC12D9FDA2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582" autoAdjust="0"/>
    <p:restoredTop sz="91762" autoAdjust="0"/>
  </p:normalViewPr>
  <p:slideViewPr>
    <p:cSldViewPr snapToGrid="0">
      <p:cViewPr varScale="1">
        <p:scale>
          <a:sx n="87" d="100"/>
          <a:sy n="87" d="100"/>
        </p:scale>
        <p:origin x="70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font" Target="fonts/font1.fntdata"/><Relationship Id="rId63" Type="http://schemas.openxmlformats.org/officeDocument/2006/relationships/font" Target="fonts/font17.fntdata"/><Relationship Id="rId68" Type="http://schemas.openxmlformats.org/officeDocument/2006/relationships/font" Target="fonts/font22.fntdata"/><Relationship Id="rId84" Type="http://schemas.openxmlformats.org/officeDocument/2006/relationships/font" Target="fonts/font38.fntdata"/><Relationship Id="rId89" Type="http://schemas.openxmlformats.org/officeDocument/2006/relationships/viewProps" Target="viewProps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font" Target="fonts/font7.fntdata"/><Relationship Id="rId58" Type="http://schemas.openxmlformats.org/officeDocument/2006/relationships/font" Target="fonts/font12.fntdata"/><Relationship Id="rId74" Type="http://schemas.openxmlformats.org/officeDocument/2006/relationships/font" Target="fonts/font28.fntdata"/><Relationship Id="rId79" Type="http://schemas.openxmlformats.org/officeDocument/2006/relationships/font" Target="fonts/font33.fntdata"/><Relationship Id="rId5" Type="http://schemas.openxmlformats.org/officeDocument/2006/relationships/slide" Target="slides/slide4.xml"/><Relationship Id="rId90" Type="http://schemas.openxmlformats.org/officeDocument/2006/relationships/theme" Target="theme/theme1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2.fntdata"/><Relationship Id="rId56" Type="http://schemas.openxmlformats.org/officeDocument/2006/relationships/font" Target="fonts/font10.fntdata"/><Relationship Id="rId64" Type="http://schemas.openxmlformats.org/officeDocument/2006/relationships/font" Target="fonts/font18.fntdata"/><Relationship Id="rId69" Type="http://schemas.openxmlformats.org/officeDocument/2006/relationships/font" Target="fonts/font23.fntdata"/><Relationship Id="rId77" Type="http://schemas.openxmlformats.org/officeDocument/2006/relationships/font" Target="fonts/font31.fntdata"/><Relationship Id="rId8" Type="http://schemas.openxmlformats.org/officeDocument/2006/relationships/slide" Target="slides/slide7.xml"/><Relationship Id="rId51" Type="http://schemas.openxmlformats.org/officeDocument/2006/relationships/font" Target="fonts/font5.fntdata"/><Relationship Id="rId72" Type="http://schemas.openxmlformats.org/officeDocument/2006/relationships/font" Target="fonts/font26.fntdata"/><Relationship Id="rId80" Type="http://schemas.openxmlformats.org/officeDocument/2006/relationships/font" Target="fonts/font34.fntdata"/><Relationship Id="rId85" Type="http://schemas.openxmlformats.org/officeDocument/2006/relationships/font" Target="fonts/font39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59" Type="http://schemas.openxmlformats.org/officeDocument/2006/relationships/font" Target="fonts/font13.fntdata"/><Relationship Id="rId67" Type="http://schemas.openxmlformats.org/officeDocument/2006/relationships/font" Target="fonts/font21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8.fntdata"/><Relationship Id="rId62" Type="http://schemas.openxmlformats.org/officeDocument/2006/relationships/font" Target="fonts/font16.fntdata"/><Relationship Id="rId70" Type="http://schemas.openxmlformats.org/officeDocument/2006/relationships/font" Target="fonts/font24.fntdata"/><Relationship Id="rId75" Type="http://schemas.openxmlformats.org/officeDocument/2006/relationships/font" Target="fonts/font29.fntdata"/><Relationship Id="rId83" Type="http://schemas.openxmlformats.org/officeDocument/2006/relationships/font" Target="fonts/font37.fntdata"/><Relationship Id="rId88" Type="http://schemas.openxmlformats.org/officeDocument/2006/relationships/presProps" Target="presProps.xml"/><Relationship Id="rId9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3.fntdata"/><Relationship Id="rId57" Type="http://schemas.openxmlformats.org/officeDocument/2006/relationships/font" Target="fonts/font11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6.fntdata"/><Relationship Id="rId60" Type="http://schemas.openxmlformats.org/officeDocument/2006/relationships/font" Target="fonts/font14.fntdata"/><Relationship Id="rId65" Type="http://schemas.openxmlformats.org/officeDocument/2006/relationships/font" Target="fonts/font19.fntdata"/><Relationship Id="rId73" Type="http://schemas.openxmlformats.org/officeDocument/2006/relationships/font" Target="fonts/font27.fntdata"/><Relationship Id="rId78" Type="http://schemas.openxmlformats.org/officeDocument/2006/relationships/font" Target="fonts/font32.fntdata"/><Relationship Id="rId81" Type="http://schemas.openxmlformats.org/officeDocument/2006/relationships/font" Target="fonts/font35.fntdata"/><Relationship Id="rId86" Type="http://schemas.openxmlformats.org/officeDocument/2006/relationships/font" Target="fonts/font40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font" Target="fonts/font4.fntdata"/><Relationship Id="rId55" Type="http://schemas.openxmlformats.org/officeDocument/2006/relationships/font" Target="fonts/font9.fntdata"/><Relationship Id="rId76" Type="http://schemas.openxmlformats.org/officeDocument/2006/relationships/font" Target="fonts/font30.fntdata"/><Relationship Id="rId7" Type="http://schemas.openxmlformats.org/officeDocument/2006/relationships/slide" Target="slides/slide6.xml"/><Relationship Id="rId71" Type="http://schemas.openxmlformats.org/officeDocument/2006/relationships/font" Target="fonts/font25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font" Target="fonts/font20.fntdata"/><Relationship Id="rId87" Type="http://schemas.openxmlformats.org/officeDocument/2006/relationships/font" Target="fonts/font41.fntdata"/><Relationship Id="rId61" Type="http://schemas.openxmlformats.org/officeDocument/2006/relationships/font" Target="fonts/font15.fntdata"/><Relationship Id="rId82" Type="http://schemas.openxmlformats.org/officeDocument/2006/relationships/font" Target="fonts/font36.fntdata"/><Relationship Id="rId19" Type="http://schemas.openxmlformats.org/officeDocument/2006/relationships/slide" Target="slides/slide1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gebad49943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" name="Google Shape;404;gebad49943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Google Shape;511;g49af5de71638f2d1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2" name="Google Shape;512;g49af5de71638f2d1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g49af5de71638f2d1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2" name="Google Shape;532;g49af5de71638f2d1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g49af5de71638f2d1_1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5" name="Google Shape;575;g49af5de71638f2d1_1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" name="Google Shape;582;gebe1715761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3" name="Google Shape;583;gebe1715761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gebe1715761_1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0" name="Google Shape;590;gebe1715761_1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" name="Google Shape;653;gebe1715761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4" name="Google Shape;654;gebe1715761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" name="Google Shape;720;gebe1715761_1_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1" name="Google Shape;721;gebe1715761_1_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Google Shape;725;gebe1715761_1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6" name="Google Shape;726;gebe1715761_1_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" name="Google Shape;782;gebe1715761_1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3" name="Google Shape;783;gebe1715761_1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" name="Google Shape;792;gebe1715761_1_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3" name="Google Shape;793;gebe1715761_1_1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gebad49943f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7" name="Google Shape;417;gebad49943f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gebe1715761_1_1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1" name="Google Shape;821;gebe1715761_1_1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" name="Google Shape;827;gebe1715761_1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8" name="Google Shape;828;gebe1715761_1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" name="Google Shape;857;gebe1715761_1_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8" name="Google Shape;858;gebe1715761_1_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ebe1715761_1_3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ebe1715761_1_3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" name="Google Shape;962;gebe1715761_1_3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3" name="Google Shape;963;gebe1715761_1_3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" name="Google Shape;990;gebe1715761_1_4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1" name="Google Shape;991;gebe1715761_1_4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gebe1715761_1_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5" name="Google Shape;1005;gebe1715761_1_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gebe1715761_1_4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5" name="Google Shape;1015;gebe1715761_1_4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" name="Google Shape;1039;geee1ce7685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0" name="Google Shape;1040;geee1ce7685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" name="Google Shape;1434;gef5ff712b5_0_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5" name="Google Shape;1435;gef5ff712b5_0_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geba89b1fa2_1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0" name="Google Shape;440;geba89b1fa2_1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1" name="Google Shape;1441;gef5ff712b5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2" name="Google Shape;1442;gef5ff712b5_0_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7" name="Google Shape;1447;gef5ff712b5_0_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8" name="Google Shape;1448;gef5ff712b5_0_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" name="Google Shape;445;geba89b1fa2_1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6" name="Google Shape;446;geba89b1fa2_1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40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geba89b1fa2_1_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2" name="Google Shape;462;geba89b1fa2_1_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" name="Google Shape;470;geba89b1fa2_1_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" name="Google Shape;471;geba89b1fa2_1_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Google Shape;476;geee1ce7685_1_242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7" name="Google Shape;477;geee1ce7685_1_242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Google Shape;486;geee1ce7685_1_242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7" name="Google Shape;487;geee1ce7685_1_242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geee1ce7685_1_242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3" name="Google Shape;503;geee1ce7685_1_242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25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4.png"/><Relationship Id="rId5" Type="http://schemas.openxmlformats.org/officeDocument/2006/relationships/image" Target="../media/image21.png"/><Relationship Id="rId4" Type="http://schemas.openxmlformats.org/officeDocument/2006/relationships/image" Target="../media/image32.png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8.png"/><Relationship Id="rId7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4.png"/><Relationship Id="rId11" Type="http://schemas.openxmlformats.org/officeDocument/2006/relationships/image" Target="../media/image6.png"/><Relationship Id="rId5" Type="http://schemas.openxmlformats.org/officeDocument/2006/relationships/image" Target="../media/image9.png"/><Relationship Id="rId10" Type="http://schemas.openxmlformats.org/officeDocument/2006/relationships/image" Target="../media/image25.png"/><Relationship Id="rId4" Type="http://schemas.openxmlformats.org/officeDocument/2006/relationships/image" Target="../media/image34.png"/><Relationship Id="rId9" Type="http://schemas.openxmlformats.org/officeDocument/2006/relationships/image" Target="../media/image24.png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11.png"/><Relationship Id="rId7" Type="http://schemas.openxmlformats.org/officeDocument/2006/relationships/image" Target="../media/image25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4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Layouts/_rels/slideLayout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21.png"/><Relationship Id="rId7" Type="http://schemas.openxmlformats.org/officeDocument/2006/relationships/image" Target="../media/image8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6.png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22.png"/><Relationship Id="rId7" Type="http://schemas.openxmlformats.org/officeDocument/2006/relationships/image" Target="../media/image34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8.png"/><Relationship Id="rId4" Type="http://schemas.openxmlformats.org/officeDocument/2006/relationships/image" Target="../media/image40.png"/></Relationships>
</file>

<file path=ppt/slideLayouts/_rels/slideLayout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22.png"/><Relationship Id="rId7" Type="http://schemas.openxmlformats.org/officeDocument/2006/relationships/image" Target="../media/image34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8.png"/><Relationship Id="rId4" Type="http://schemas.openxmlformats.org/officeDocument/2006/relationships/image" Target="../media/image40.png"/></Relationships>
</file>

<file path=ppt/slideLayouts/_rels/slideLayout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16.png"/><Relationship Id="rId7" Type="http://schemas.openxmlformats.org/officeDocument/2006/relationships/image" Target="../media/image40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2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.png"/><Relationship Id="rId7" Type="http://schemas.openxmlformats.org/officeDocument/2006/relationships/image" Target="../media/image26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.png"/><Relationship Id="rId5" Type="http://schemas.openxmlformats.org/officeDocument/2006/relationships/image" Target="../media/image18.png"/><Relationship Id="rId4" Type="http://schemas.openxmlformats.org/officeDocument/2006/relationships/image" Target="../media/image7.png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12.png"/><Relationship Id="rId4" Type="http://schemas.openxmlformats.org/officeDocument/2006/relationships/image" Target="../media/image8.png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6.png"/><Relationship Id="rId7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1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25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40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1.png"/><Relationship Id="rId5" Type="http://schemas.openxmlformats.org/officeDocument/2006/relationships/image" Target="../media/image30.png"/><Relationship Id="rId4" Type="http://schemas.openxmlformats.org/officeDocument/2006/relationships/image" Target="../media/image8.png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4.png"/><Relationship Id="rId7" Type="http://schemas.openxmlformats.org/officeDocument/2006/relationships/image" Target="../media/image10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5.png"/><Relationship Id="rId9" Type="http://schemas.openxmlformats.org/officeDocument/2006/relationships/image" Target="../media/image42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40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1.png"/><Relationship Id="rId5" Type="http://schemas.openxmlformats.org/officeDocument/2006/relationships/image" Target="../media/image30.png"/><Relationship Id="rId4" Type="http://schemas.openxmlformats.org/officeDocument/2006/relationships/image" Target="../media/image8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11.png"/><Relationship Id="rId7" Type="http://schemas.openxmlformats.org/officeDocument/2006/relationships/image" Target="../media/image25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4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22.png"/><Relationship Id="rId7" Type="http://schemas.openxmlformats.org/officeDocument/2006/relationships/image" Target="../media/image8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6.png"/><Relationship Id="rId5" Type="http://schemas.openxmlformats.org/officeDocument/2006/relationships/image" Target="../media/image28.png"/><Relationship Id="rId4" Type="http://schemas.openxmlformats.org/officeDocument/2006/relationships/image" Target="../media/image40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25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4.png"/><Relationship Id="rId5" Type="http://schemas.openxmlformats.org/officeDocument/2006/relationships/image" Target="../media/image21.png"/><Relationship Id="rId4" Type="http://schemas.openxmlformats.org/officeDocument/2006/relationships/image" Target="../media/image32.png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0.png"/><Relationship Id="rId7" Type="http://schemas.openxmlformats.org/officeDocument/2006/relationships/image" Target="../media/image25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4.png"/><Relationship Id="rId5" Type="http://schemas.openxmlformats.org/officeDocument/2006/relationships/image" Target="../media/image18.png"/><Relationship Id="rId4" Type="http://schemas.openxmlformats.org/officeDocument/2006/relationships/image" Target="../media/image42.png"/><Relationship Id="rId9" Type="http://schemas.openxmlformats.org/officeDocument/2006/relationships/image" Target="../media/image4.png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2.png"/><Relationship Id="rId7" Type="http://schemas.openxmlformats.org/officeDocument/2006/relationships/image" Target="../media/image8.png"/><Relationship Id="rId12" Type="http://schemas.openxmlformats.org/officeDocument/2006/relationships/hyperlink" Target="http://bit.ly/2TtBDfr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11" Type="http://schemas.openxmlformats.org/officeDocument/2006/relationships/hyperlink" Target="http://bit.ly/2TyoMsr" TargetMode="External"/><Relationship Id="rId5" Type="http://schemas.openxmlformats.org/officeDocument/2006/relationships/image" Target="../media/image5.png"/><Relationship Id="rId10" Type="http://schemas.openxmlformats.org/officeDocument/2006/relationships/hyperlink" Target="http://bit.ly/2Tynxth" TargetMode="External"/><Relationship Id="rId4" Type="http://schemas.openxmlformats.org/officeDocument/2006/relationships/image" Target="../media/image3.png"/><Relationship Id="rId9" Type="http://schemas.openxmlformats.org/officeDocument/2006/relationships/image" Target="../media/image10.png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16.png"/><Relationship Id="rId7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1.pn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9.pn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6.png"/><Relationship Id="rId5" Type="http://schemas.openxmlformats.org/officeDocument/2006/relationships/image" Target="../media/image8.png"/><Relationship Id="rId4" Type="http://schemas.openxmlformats.org/officeDocument/2006/relationships/image" Target="../media/image18.png"/></Relationships>
</file>

<file path=ppt/slideLayouts/_rels/slideLayout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21.png"/><Relationship Id="rId7" Type="http://schemas.openxmlformats.org/officeDocument/2006/relationships/image" Target="../media/image1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1.png"/><Relationship Id="rId5" Type="http://schemas.openxmlformats.org/officeDocument/2006/relationships/image" Target="../media/image4.png"/><Relationship Id="rId4" Type="http://schemas.openxmlformats.org/officeDocument/2006/relationships/image" Target="../media/image22.png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11.png"/><Relationship Id="rId7" Type="http://schemas.openxmlformats.org/officeDocument/2006/relationships/image" Target="../media/image25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4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.png"/><Relationship Id="rId7" Type="http://schemas.openxmlformats.org/officeDocument/2006/relationships/image" Target="../media/image2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.png"/><Relationship Id="rId5" Type="http://schemas.openxmlformats.org/officeDocument/2006/relationships/image" Target="../media/image18.png"/><Relationship Id="rId4" Type="http://schemas.openxmlformats.org/officeDocument/2006/relationships/image" Target="../media/image7.png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30.png"/><Relationship Id="rId3" Type="http://schemas.openxmlformats.org/officeDocument/2006/relationships/image" Target="../media/image27.png"/><Relationship Id="rId7" Type="http://schemas.openxmlformats.org/officeDocument/2006/relationships/image" Target="../media/image24.png"/><Relationship Id="rId12" Type="http://schemas.openxmlformats.org/officeDocument/2006/relationships/image" Target="../media/image2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8.png"/><Relationship Id="rId5" Type="http://schemas.openxmlformats.org/officeDocument/2006/relationships/image" Target="../media/image28.png"/><Relationship Id="rId15" Type="http://schemas.openxmlformats.org/officeDocument/2006/relationships/image" Target="../media/image17.png"/><Relationship Id="rId10" Type="http://schemas.openxmlformats.org/officeDocument/2006/relationships/image" Target="../media/image6.png"/><Relationship Id="rId4" Type="http://schemas.openxmlformats.org/officeDocument/2006/relationships/image" Target="../media/image25.png"/><Relationship Id="rId9" Type="http://schemas.openxmlformats.org/officeDocument/2006/relationships/image" Target="../media/image3.png"/><Relationship Id="rId14" Type="http://schemas.openxmlformats.org/officeDocument/2006/relationships/image" Target="../media/image13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7.png"/><Relationship Id="rId7" Type="http://schemas.openxmlformats.org/officeDocument/2006/relationships/image" Target="../media/image2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6.png"/><Relationship Id="rId5" Type="http://schemas.openxmlformats.org/officeDocument/2006/relationships/image" Target="../media/image24.png"/><Relationship Id="rId4" Type="http://schemas.openxmlformats.org/officeDocument/2006/relationships/image" Target="../media/image14.png"/><Relationship Id="rId9" Type="http://schemas.openxmlformats.org/officeDocument/2006/relationships/image" Target="../media/image6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-1225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" name="Google Shape;10;p2"/>
          <p:cNvGrpSpPr/>
          <p:nvPr/>
        </p:nvGrpSpPr>
        <p:grpSpPr>
          <a:xfrm>
            <a:off x="2637566" y="-291173"/>
            <a:ext cx="6050097" cy="5841811"/>
            <a:chOff x="2637566" y="-291173"/>
            <a:chExt cx="6050097" cy="5841811"/>
          </a:xfrm>
        </p:grpSpPr>
        <p:pic>
          <p:nvPicPr>
            <p:cNvPr id="11" name="Google Shape;11;p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1004644">
              <a:off x="2744250" y="-186063"/>
              <a:ext cx="857250" cy="866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" name="Google Shape;12;p2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3321200" y="4502888"/>
              <a:ext cx="1047750" cy="10477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" name="Google Shape;13;p2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rot="2414464">
              <a:off x="5333687" y="749500"/>
              <a:ext cx="666750" cy="10477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" name="Google Shape;14;p2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7592288" y="4072813"/>
              <a:ext cx="1095375" cy="8667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5" name="Google Shape;15;p2"/>
          <p:cNvGrpSpPr/>
          <p:nvPr/>
        </p:nvGrpSpPr>
        <p:grpSpPr>
          <a:xfrm>
            <a:off x="-132625" y="1093750"/>
            <a:ext cx="9276625" cy="4207775"/>
            <a:chOff x="-132625" y="1093750"/>
            <a:chExt cx="9276625" cy="4207775"/>
          </a:xfrm>
        </p:grpSpPr>
        <p:pic>
          <p:nvPicPr>
            <p:cNvPr id="16" name="Google Shape;16;p2"/>
            <p:cNvPicPr preferRelativeResize="0"/>
            <p:nvPr/>
          </p:nvPicPr>
          <p:blipFill>
            <a:blip r:embed="rId8">
              <a:alphaModFix amt="64000"/>
            </a:blip>
            <a:stretch>
              <a:fillRect/>
            </a:stretch>
          </p:blipFill>
          <p:spPr>
            <a:xfrm>
              <a:off x="8286750" y="2096750"/>
              <a:ext cx="857250" cy="6000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" name="Google Shape;17;p2"/>
            <p:cNvPicPr preferRelativeResize="0"/>
            <p:nvPr/>
          </p:nvPicPr>
          <p:blipFill>
            <a:blip r:embed="rId9">
              <a:alphaModFix amt="24000"/>
            </a:blip>
            <a:stretch>
              <a:fillRect/>
            </a:stretch>
          </p:blipFill>
          <p:spPr>
            <a:xfrm>
              <a:off x="5394725" y="4549050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Google Shape;18;p2"/>
            <p:cNvPicPr preferRelativeResize="0"/>
            <p:nvPr/>
          </p:nvPicPr>
          <p:blipFill>
            <a:blip r:embed="rId10">
              <a:alphaModFix amt="25000"/>
            </a:blip>
            <a:stretch>
              <a:fillRect/>
            </a:stretch>
          </p:blipFill>
          <p:spPr>
            <a:xfrm>
              <a:off x="1390175" y="4580213"/>
              <a:ext cx="642126" cy="51491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Google Shape;19;p2"/>
            <p:cNvPicPr preferRelativeResize="0"/>
            <p:nvPr/>
          </p:nvPicPr>
          <p:blipFill>
            <a:blip r:embed="rId11">
              <a:alphaModFix amt="24000"/>
            </a:blip>
            <a:stretch>
              <a:fillRect/>
            </a:stretch>
          </p:blipFill>
          <p:spPr>
            <a:xfrm>
              <a:off x="-132625" y="1093750"/>
              <a:ext cx="847725" cy="5905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" name="Google Shape;20;p2"/>
          <p:cNvSpPr txBox="1">
            <a:spLocks noGrp="1"/>
          </p:cNvSpPr>
          <p:nvPr>
            <p:ph type="ctrTitle"/>
          </p:nvPr>
        </p:nvSpPr>
        <p:spPr>
          <a:xfrm>
            <a:off x="715150" y="1246625"/>
            <a:ext cx="5041200" cy="265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1" name="Google Shape;21;p2"/>
          <p:cNvSpPr txBox="1">
            <a:spLocks noGrp="1"/>
          </p:cNvSpPr>
          <p:nvPr>
            <p:ph type="subTitle" idx="1"/>
          </p:nvPr>
        </p:nvSpPr>
        <p:spPr>
          <a:xfrm>
            <a:off x="715150" y="3953075"/>
            <a:ext cx="50412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5"/>
        </a:solid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" name="Google Shape;126;p13"/>
          <p:cNvGrpSpPr/>
          <p:nvPr/>
        </p:nvGrpSpPr>
        <p:grpSpPr>
          <a:xfrm>
            <a:off x="-129875" y="-69575"/>
            <a:ext cx="9083125" cy="5449588"/>
            <a:chOff x="-129875" y="-69575"/>
            <a:chExt cx="9083125" cy="5449588"/>
          </a:xfrm>
        </p:grpSpPr>
        <p:pic>
          <p:nvPicPr>
            <p:cNvPr id="127" name="Google Shape;127;p13"/>
            <p:cNvPicPr preferRelativeResize="0"/>
            <p:nvPr/>
          </p:nvPicPr>
          <p:blipFill>
            <a:blip r:embed="rId3">
              <a:alphaModFix amt="65000"/>
            </a:blip>
            <a:stretch>
              <a:fillRect/>
            </a:stretch>
          </p:blipFill>
          <p:spPr>
            <a:xfrm>
              <a:off x="-129875" y="-69575"/>
              <a:ext cx="1343025" cy="10001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8" name="Google Shape;128;p13"/>
            <p:cNvPicPr preferRelativeResize="0"/>
            <p:nvPr/>
          </p:nvPicPr>
          <p:blipFill>
            <a:blip r:embed="rId4">
              <a:alphaModFix amt="49000"/>
            </a:blip>
            <a:stretch>
              <a:fillRect/>
            </a:stretch>
          </p:blipFill>
          <p:spPr>
            <a:xfrm>
              <a:off x="8067425" y="4608488"/>
              <a:ext cx="885825" cy="7715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9" name="Google Shape;129;p13"/>
          <p:cNvGrpSpPr/>
          <p:nvPr/>
        </p:nvGrpSpPr>
        <p:grpSpPr>
          <a:xfrm>
            <a:off x="-234537" y="-69575"/>
            <a:ext cx="9187775" cy="3473188"/>
            <a:chOff x="-234537" y="-69575"/>
            <a:chExt cx="9187775" cy="3473188"/>
          </a:xfrm>
        </p:grpSpPr>
        <p:pic>
          <p:nvPicPr>
            <p:cNvPr id="130" name="Google Shape;130;p13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7843213" y="2479688"/>
              <a:ext cx="1019175" cy="923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1" name="Google Shape;131;p13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7534838" y="-69575"/>
              <a:ext cx="828675" cy="533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2" name="Google Shape;132;p13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8153138" y="975113"/>
              <a:ext cx="800100" cy="7715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3" name="Google Shape;133;p13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5661731">
              <a:off x="6653362" y="717538"/>
              <a:ext cx="1019175" cy="923925"/>
            </a:xfrm>
            <a:prstGeom prst="rect">
              <a:avLst/>
            </a:prstGeom>
            <a:noFill/>
            <a:ln>
              <a:noFill/>
            </a:ln>
            <a:effectLst>
              <a:reflection endPos="30000" dist="38100" dir="5400000" fadeDir="5400012" sy="-100000" algn="bl" rotWithShape="0"/>
            </a:effectLst>
          </p:spPr>
        </p:pic>
        <p:pic>
          <p:nvPicPr>
            <p:cNvPr id="134" name="Google Shape;134;p13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-234537" y="426988"/>
              <a:ext cx="800100" cy="771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" name="Google Shape;135;p13"/>
          <p:cNvSpPr txBox="1">
            <a:spLocks noGrp="1"/>
          </p:cNvSpPr>
          <p:nvPr>
            <p:ph type="title"/>
          </p:nvPr>
        </p:nvSpPr>
        <p:spPr>
          <a:xfrm>
            <a:off x="720000" y="1895175"/>
            <a:ext cx="3814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36" name="Google Shape;136;p13"/>
          <p:cNvSpPr txBox="1">
            <a:spLocks noGrp="1"/>
          </p:cNvSpPr>
          <p:nvPr>
            <p:ph type="title" idx="2" hasCustomPrompt="1"/>
          </p:nvPr>
        </p:nvSpPr>
        <p:spPr>
          <a:xfrm>
            <a:off x="806626" y="1333225"/>
            <a:ext cx="64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3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7" name="Google Shape;137;p13"/>
          <p:cNvSpPr txBox="1">
            <a:spLocks noGrp="1"/>
          </p:cNvSpPr>
          <p:nvPr>
            <p:ph type="subTitle" idx="1"/>
          </p:nvPr>
        </p:nvSpPr>
        <p:spPr>
          <a:xfrm>
            <a:off x="720000" y="2329300"/>
            <a:ext cx="2646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13"/>
          <p:cNvSpPr txBox="1">
            <a:spLocks noGrp="1"/>
          </p:cNvSpPr>
          <p:nvPr>
            <p:ph type="title" idx="3"/>
          </p:nvPr>
        </p:nvSpPr>
        <p:spPr>
          <a:xfrm>
            <a:off x="4609100" y="1895175"/>
            <a:ext cx="3814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39" name="Google Shape;139;p13"/>
          <p:cNvSpPr txBox="1">
            <a:spLocks noGrp="1"/>
          </p:cNvSpPr>
          <p:nvPr>
            <p:ph type="title" idx="4" hasCustomPrompt="1"/>
          </p:nvPr>
        </p:nvSpPr>
        <p:spPr>
          <a:xfrm>
            <a:off x="4685100" y="1333225"/>
            <a:ext cx="64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3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0" name="Google Shape;140;p13"/>
          <p:cNvSpPr txBox="1">
            <a:spLocks noGrp="1"/>
          </p:cNvSpPr>
          <p:nvPr>
            <p:ph type="subTitle" idx="5"/>
          </p:nvPr>
        </p:nvSpPr>
        <p:spPr>
          <a:xfrm>
            <a:off x="4609100" y="2329300"/>
            <a:ext cx="2646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3"/>
          <p:cNvSpPr txBox="1">
            <a:spLocks noGrp="1"/>
          </p:cNvSpPr>
          <p:nvPr>
            <p:ph type="title" idx="6"/>
          </p:nvPr>
        </p:nvSpPr>
        <p:spPr>
          <a:xfrm>
            <a:off x="720000" y="3689575"/>
            <a:ext cx="3814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42" name="Google Shape;142;p13"/>
          <p:cNvSpPr txBox="1">
            <a:spLocks noGrp="1"/>
          </p:cNvSpPr>
          <p:nvPr>
            <p:ph type="title" idx="7" hasCustomPrompt="1"/>
          </p:nvPr>
        </p:nvSpPr>
        <p:spPr>
          <a:xfrm>
            <a:off x="833100" y="3121675"/>
            <a:ext cx="64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3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3" name="Google Shape;143;p13"/>
          <p:cNvSpPr txBox="1">
            <a:spLocks noGrp="1"/>
          </p:cNvSpPr>
          <p:nvPr>
            <p:ph type="subTitle" idx="8"/>
          </p:nvPr>
        </p:nvSpPr>
        <p:spPr>
          <a:xfrm>
            <a:off x="720000" y="4123700"/>
            <a:ext cx="2646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3"/>
          <p:cNvSpPr txBox="1">
            <a:spLocks noGrp="1"/>
          </p:cNvSpPr>
          <p:nvPr>
            <p:ph type="title" idx="9"/>
          </p:nvPr>
        </p:nvSpPr>
        <p:spPr>
          <a:xfrm>
            <a:off x="4609100" y="3689575"/>
            <a:ext cx="3814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145" name="Google Shape;145;p13"/>
          <p:cNvSpPr txBox="1">
            <a:spLocks noGrp="1"/>
          </p:cNvSpPr>
          <p:nvPr>
            <p:ph type="title" idx="13" hasCustomPrompt="1"/>
          </p:nvPr>
        </p:nvSpPr>
        <p:spPr>
          <a:xfrm>
            <a:off x="4598475" y="3121675"/>
            <a:ext cx="8688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3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6" name="Google Shape;146;p13"/>
          <p:cNvSpPr txBox="1">
            <a:spLocks noGrp="1"/>
          </p:cNvSpPr>
          <p:nvPr>
            <p:ph type="subTitle" idx="14"/>
          </p:nvPr>
        </p:nvSpPr>
        <p:spPr>
          <a:xfrm>
            <a:off x="4609100" y="4123700"/>
            <a:ext cx="2646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13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Google Shape;149;p14"/>
          <p:cNvGrpSpPr/>
          <p:nvPr/>
        </p:nvGrpSpPr>
        <p:grpSpPr>
          <a:xfrm>
            <a:off x="-113575" y="1605213"/>
            <a:ext cx="8995201" cy="3538288"/>
            <a:chOff x="-113575" y="1605213"/>
            <a:chExt cx="8995201" cy="3538288"/>
          </a:xfrm>
        </p:grpSpPr>
        <p:pic>
          <p:nvPicPr>
            <p:cNvPr id="150" name="Google Shape;150;p14"/>
            <p:cNvPicPr preferRelativeResize="0"/>
            <p:nvPr/>
          </p:nvPicPr>
          <p:blipFill>
            <a:blip r:embed="rId3">
              <a:alphaModFix amt="46000"/>
            </a:blip>
            <a:stretch>
              <a:fillRect/>
            </a:stretch>
          </p:blipFill>
          <p:spPr>
            <a:xfrm>
              <a:off x="8186300" y="2933038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1" name="Google Shape;151;p14"/>
            <p:cNvPicPr preferRelativeResize="0"/>
            <p:nvPr/>
          </p:nvPicPr>
          <p:blipFill>
            <a:blip r:embed="rId4">
              <a:alphaModFix amt="41000"/>
            </a:blip>
            <a:stretch>
              <a:fillRect/>
            </a:stretch>
          </p:blipFill>
          <p:spPr>
            <a:xfrm>
              <a:off x="-113575" y="1605213"/>
              <a:ext cx="828675" cy="5619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" name="Google Shape;152;p14"/>
            <p:cNvPicPr preferRelativeResize="0"/>
            <p:nvPr/>
          </p:nvPicPr>
          <p:blipFill>
            <a:blip r:embed="rId5">
              <a:alphaModFix amt="46000"/>
            </a:blip>
            <a:stretch>
              <a:fillRect/>
            </a:stretch>
          </p:blipFill>
          <p:spPr>
            <a:xfrm>
              <a:off x="8239500" y="1952613"/>
              <a:ext cx="642126" cy="51491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3" name="Google Shape;153;p14"/>
            <p:cNvPicPr preferRelativeResize="0"/>
            <p:nvPr/>
          </p:nvPicPr>
          <p:blipFill>
            <a:blip r:embed="rId6">
              <a:alphaModFix amt="41000"/>
            </a:blip>
            <a:stretch>
              <a:fillRect/>
            </a:stretch>
          </p:blipFill>
          <p:spPr>
            <a:xfrm>
              <a:off x="172513" y="3952875"/>
              <a:ext cx="866775" cy="11906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54" name="Google Shape;154;p14"/>
          <p:cNvGrpSpPr/>
          <p:nvPr/>
        </p:nvGrpSpPr>
        <p:grpSpPr>
          <a:xfrm>
            <a:off x="218200" y="246682"/>
            <a:ext cx="8210788" cy="4604418"/>
            <a:chOff x="218200" y="246682"/>
            <a:chExt cx="8210788" cy="4604418"/>
          </a:xfrm>
        </p:grpSpPr>
        <p:pic>
          <p:nvPicPr>
            <p:cNvPr id="155" name="Google Shape;155;p14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flipH="1">
              <a:off x="7447913" y="450388"/>
              <a:ext cx="981075" cy="8763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6" name="Google Shape;156;p14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 rot="-4500000">
              <a:off x="279438" y="356700"/>
              <a:ext cx="790575" cy="7334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7" name="Google Shape;157;p14"/>
            <p:cNvPicPr preferRelativeResize="0"/>
            <p:nvPr/>
          </p:nvPicPr>
          <p:blipFill>
            <a:blip r:embed="rId9">
              <a:alphaModFix/>
            </a:blip>
            <a:stretch>
              <a:fillRect/>
            </a:stretch>
          </p:blipFill>
          <p:spPr>
            <a:xfrm>
              <a:off x="4487238" y="4317700"/>
              <a:ext cx="828675" cy="533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8" name="Google Shape;158;p14"/>
            <p:cNvPicPr preferRelativeResize="0"/>
            <p:nvPr/>
          </p:nvPicPr>
          <p:blipFill>
            <a:blip r:embed="rId10">
              <a:alphaModFix/>
            </a:blip>
            <a:stretch>
              <a:fillRect/>
            </a:stretch>
          </p:blipFill>
          <p:spPr>
            <a:xfrm>
              <a:off x="1558950" y="3310038"/>
              <a:ext cx="800100" cy="771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9" name="Google Shape;159;p14"/>
          <p:cNvSpPr txBox="1">
            <a:spLocks noGrp="1"/>
          </p:cNvSpPr>
          <p:nvPr>
            <p:ph type="title"/>
          </p:nvPr>
        </p:nvSpPr>
        <p:spPr>
          <a:xfrm>
            <a:off x="2290050" y="3045363"/>
            <a:ext cx="45639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160" name="Google Shape;160;p14"/>
          <p:cNvSpPr txBox="1">
            <a:spLocks noGrp="1"/>
          </p:cNvSpPr>
          <p:nvPr>
            <p:ph type="subTitle" idx="1"/>
          </p:nvPr>
        </p:nvSpPr>
        <p:spPr>
          <a:xfrm>
            <a:off x="1458150" y="1371775"/>
            <a:ext cx="6227700" cy="183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pic>
        <p:nvPicPr>
          <p:cNvPr id="161" name="Google Shape;161;p14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7914438" y="4151013"/>
            <a:ext cx="1095375" cy="866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p15"/>
          <p:cNvSpPr txBox="1">
            <a:spLocks noGrp="1"/>
          </p:cNvSpPr>
          <p:nvPr>
            <p:ph type="subTitle" idx="1"/>
          </p:nvPr>
        </p:nvSpPr>
        <p:spPr>
          <a:xfrm>
            <a:off x="3987500" y="2174100"/>
            <a:ext cx="4441500" cy="13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64" name="Google Shape;164;p15"/>
          <p:cNvSpPr txBox="1">
            <a:spLocks noGrp="1"/>
          </p:cNvSpPr>
          <p:nvPr>
            <p:ph type="title"/>
          </p:nvPr>
        </p:nvSpPr>
        <p:spPr>
          <a:xfrm>
            <a:off x="3987475" y="1601400"/>
            <a:ext cx="4441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oogle Shape;166;p16"/>
          <p:cNvGrpSpPr/>
          <p:nvPr/>
        </p:nvGrpSpPr>
        <p:grpSpPr>
          <a:xfrm>
            <a:off x="361975" y="3904476"/>
            <a:ext cx="8362425" cy="1112750"/>
            <a:chOff x="361975" y="3904476"/>
            <a:chExt cx="8362425" cy="1112750"/>
          </a:xfrm>
        </p:grpSpPr>
        <p:pic>
          <p:nvPicPr>
            <p:cNvPr id="167" name="Google Shape;167;p16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7924300" y="4419588"/>
              <a:ext cx="800100" cy="571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8" name="Google Shape;168;p16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361975" y="4645563"/>
              <a:ext cx="358031" cy="2386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9" name="Google Shape;169;p16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3484342">
              <a:off x="3710656" y="3975660"/>
              <a:ext cx="706437" cy="97038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0" name="Google Shape;170;p16"/>
          <p:cNvGrpSpPr/>
          <p:nvPr/>
        </p:nvGrpSpPr>
        <p:grpSpPr>
          <a:xfrm>
            <a:off x="-90112" y="103988"/>
            <a:ext cx="8765663" cy="3188175"/>
            <a:chOff x="-90112" y="103988"/>
            <a:chExt cx="8765663" cy="3188175"/>
          </a:xfrm>
        </p:grpSpPr>
        <p:pic>
          <p:nvPicPr>
            <p:cNvPr id="171" name="Google Shape;171;p16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-90112" y="2758763"/>
              <a:ext cx="828675" cy="533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2" name="Google Shape;172;p16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7875450" y="103988"/>
              <a:ext cx="800100" cy="7715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3" name="Google Shape;173;p16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75800" y="510100"/>
              <a:ext cx="1047750" cy="10477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4" name="Google Shape;174;p16"/>
          <p:cNvSpPr txBox="1">
            <a:spLocks noGrp="1"/>
          </p:cNvSpPr>
          <p:nvPr>
            <p:ph type="subTitle" idx="1"/>
          </p:nvPr>
        </p:nvSpPr>
        <p:spPr>
          <a:xfrm>
            <a:off x="1303763" y="257877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175" name="Google Shape;175;p16"/>
          <p:cNvSpPr txBox="1">
            <a:spLocks noGrp="1"/>
          </p:cNvSpPr>
          <p:nvPr>
            <p:ph type="subTitle" idx="2"/>
          </p:nvPr>
        </p:nvSpPr>
        <p:spPr>
          <a:xfrm>
            <a:off x="4932638" y="257877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176" name="Google Shape;176;p16"/>
          <p:cNvSpPr txBox="1">
            <a:spLocks noGrp="1"/>
          </p:cNvSpPr>
          <p:nvPr>
            <p:ph type="subTitle" idx="3"/>
          </p:nvPr>
        </p:nvSpPr>
        <p:spPr>
          <a:xfrm>
            <a:off x="1303763" y="3192800"/>
            <a:ext cx="2907600" cy="10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7" name="Google Shape;177;p16"/>
          <p:cNvSpPr txBox="1">
            <a:spLocks noGrp="1"/>
          </p:cNvSpPr>
          <p:nvPr>
            <p:ph type="subTitle" idx="4"/>
          </p:nvPr>
        </p:nvSpPr>
        <p:spPr>
          <a:xfrm>
            <a:off x="4932638" y="3192800"/>
            <a:ext cx="2907600" cy="10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17"/>
          <p:cNvGrpSpPr/>
          <p:nvPr/>
        </p:nvGrpSpPr>
        <p:grpSpPr>
          <a:xfrm>
            <a:off x="-393687" y="2030138"/>
            <a:ext cx="9308200" cy="3058750"/>
            <a:chOff x="-393687" y="2030138"/>
            <a:chExt cx="9308200" cy="3058750"/>
          </a:xfrm>
        </p:grpSpPr>
        <p:pic>
          <p:nvPicPr>
            <p:cNvPr id="181" name="Google Shape;181;p17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393687" y="2509825"/>
              <a:ext cx="1019175" cy="923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2" name="Google Shape;182;p17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8021400" y="2030138"/>
              <a:ext cx="857250" cy="866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3" name="Google Shape;183;p17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7819138" y="4222113"/>
              <a:ext cx="1095375" cy="8667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84" name="Google Shape;184;p17"/>
          <p:cNvGrpSpPr/>
          <p:nvPr/>
        </p:nvGrpSpPr>
        <p:grpSpPr>
          <a:xfrm>
            <a:off x="152400" y="152400"/>
            <a:ext cx="8791850" cy="4838700"/>
            <a:chOff x="152400" y="152400"/>
            <a:chExt cx="8791850" cy="4838700"/>
          </a:xfrm>
        </p:grpSpPr>
        <p:pic>
          <p:nvPicPr>
            <p:cNvPr id="185" name="Google Shape;185;p17"/>
            <p:cNvPicPr preferRelativeResize="0"/>
            <p:nvPr/>
          </p:nvPicPr>
          <p:blipFill>
            <a:blip r:embed="rId6">
              <a:alphaModFix amt="41000"/>
            </a:blip>
            <a:stretch>
              <a:fillRect/>
            </a:stretch>
          </p:blipFill>
          <p:spPr>
            <a:xfrm>
              <a:off x="152400" y="152400"/>
              <a:ext cx="1076325" cy="8953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6" name="Google Shape;186;p17"/>
            <p:cNvPicPr preferRelativeResize="0"/>
            <p:nvPr/>
          </p:nvPicPr>
          <p:blipFill>
            <a:blip r:embed="rId7">
              <a:alphaModFix amt="26000"/>
            </a:blip>
            <a:stretch>
              <a:fillRect/>
            </a:stretch>
          </p:blipFill>
          <p:spPr>
            <a:xfrm>
              <a:off x="8248925" y="719325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7" name="Google Shape;187;p17"/>
            <p:cNvPicPr preferRelativeResize="0"/>
            <p:nvPr/>
          </p:nvPicPr>
          <p:blipFill>
            <a:blip r:embed="rId8">
              <a:alphaModFix amt="41000"/>
            </a:blip>
            <a:stretch>
              <a:fillRect/>
            </a:stretch>
          </p:blipFill>
          <p:spPr>
            <a:xfrm>
              <a:off x="152400" y="4476188"/>
              <a:ext cx="642126" cy="514913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8" name="Google Shape;188;p17"/>
          <p:cNvSpPr txBox="1">
            <a:spLocks noGrp="1"/>
          </p:cNvSpPr>
          <p:nvPr>
            <p:ph type="title"/>
          </p:nvPr>
        </p:nvSpPr>
        <p:spPr>
          <a:xfrm>
            <a:off x="1955013" y="1502450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189" name="Google Shape;189;p17"/>
          <p:cNvSpPr txBox="1">
            <a:spLocks noGrp="1"/>
          </p:cNvSpPr>
          <p:nvPr>
            <p:ph type="subTitle" idx="1"/>
          </p:nvPr>
        </p:nvSpPr>
        <p:spPr>
          <a:xfrm>
            <a:off x="3864638" y="1502450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17"/>
          <p:cNvSpPr txBox="1">
            <a:spLocks noGrp="1"/>
          </p:cNvSpPr>
          <p:nvPr>
            <p:ph type="title" idx="2"/>
          </p:nvPr>
        </p:nvSpPr>
        <p:spPr>
          <a:xfrm>
            <a:off x="1952563" y="2640944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191" name="Google Shape;191;p17"/>
          <p:cNvSpPr txBox="1">
            <a:spLocks noGrp="1"/>
          </p:cNvSpPr>
          <p:nvPr>
            <p:ph type="subTitle" idx="3"/>
          </p:nvPr>
        </p:nvSpPr>
        <p:spPr>
          <a:xfrm>
            <a:off x="3862188" y="2640944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2" name="Google Shape;192;p17"/>
          <p:cNvSpPr txBox="1">
            <a:spLocks noGrp="1"/>
          </p:cNvSpPr>
          <p:nvPr>
            <p:ph type="title" idx="4"/>
          </p:nvPr>
        </p:nvSpPr>
        <p:spPr>
          <a:xfrm>
            <a:off x="1952563" y="3779450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Krona One"/>
              <a:buNone/>
              <a:defRPr sz="2000" b="0">
                <a:solidFill>
                  <a:schemeClr val="accent2"/>
                </a:solidFill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193" name="Google Shape;193;p17"/>
          <p:cNvSpPr txBox="1">
            <a:spLocks noGrp="1"/>
          </p:cNvSpPr>
          <p:nvPr>
            <p:ph type="subTitle" idx="5"/>
          </p:nvPr>
        </p:nvSpPr>
        <p:spPr>
          <a:xfrm>
            <a:off x="3862188" y="3779450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" name="Google Shape;194;p17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" name="Google Shape;196;p18"/>
          <p:cNvGrpSpPr/>
          <p:nvPr/>
        </p:nvGrpSpPr>
        <p:grpSpPr>
          <a:xfrm>
            <a:off x="131743" y="136276"/>
            <a:ext cx="8901381" cy="5523212"/>
            <a:chOff x="131743" y="136276"/>
            <a:chExt cx="8901381" cy="5523212"/>
          </a:xfrm>
        </p:grpSpPr>
        <p:pic>
          <p:nvPicPr>
            <p:cNvPr id="197" name="Google Shape;197;p18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4831785">
              <a:off x="195988" y="226550"/>
              <a:ext cx="1038225" cy="10096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8" name="Google Shape;198;p18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6271400" y="4830813"/>
              <a:ext cx="1085850" cy="8286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9" name="Google Shape;199;p18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7789449" y="4106749"/>
              <a:ext cx="1243675" cy="952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0" name="Google Shape;200;p18"/>
          <p:cNvGrpSpPr/>
          <p:nvPr/>
        </p:nvGrpSpPr>
        <p:grpSpPr>
          <a:xfrm>
            <a:off x="-312050" y="136275"/>
            <a:ext cx="9742600" cy="4783588"/>
            <a:chOff x="-312050" y="136275"/>
            <a:chExt cx="9742600" cy="4783588"/>
          </a:xfrm>
        </p:grpSpPr>
        <p:pic>
          <p:nvPicPr>
            <p:cNvPr id="201" name="Google Shape;201;p18"/>
            <p:cNvPicPr preferRelativeResize="0"/>
            <p:nvPr/>
          </p:nvPicPr>
          <p:blipFill>
            <a:blip r:embed="rId6">
              <a:alphaModFix amt="30000"/>
            </a:blip>
            <a:stretch>
              <a:fillRect/>
            </a:stretch>
          </p:blipFill>
          <p:spPr>
            <a:xfrm>
              <a:off x="8175875" y="136275"/>
              <a:ext cx="857250" cy="6000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2" name="Google Shape;202;p18"/>
            <p:cNvPicPr preferRelativeResize="0"/>
            <p:nvPr/>
          </p:nvPicPr>
          <p:blipFill>
            <a:blip r:embed="rId7">
              <a:alphaModFix amt="30000"/>
            </a:blip>
            <a:stretch>
              <a:fillRect/>
            </a:stretch>
          </p:blipFill>
          <p:spPr>
            <a:xfrm>
              <a:off x="8601875" y="1199588"/>
              <a:ext cx="828675" cy="5619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3" name="Google Shape;203;p18"/>
            <p:cNvPicPr preferRelativeResize="0"/>
            <p:nvPr/>
          </p:nvPicPr>
          <p:blipFill>
            <a:blip r:embed="rId8">
              <a:alphaModFix amt="30000"/>
            </a:blip>
            <a:stretch>
              <a:fillRect/>
            </a:stretch>
          </p:blipFill>
          <p:spPr>
            <a:xfrm>
              <a:off x="-312050" y="3729238"/>
              <a:ext cx="866775" cy="11906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4" name="Google Shape;204;p18"/>
          <p:cNvSpPr txBox="1">
            <a:spLocks noGrp="1"/>
          </p:cNvSpPr>
          <p:nvPr>
            <p:ph type="title"/>
          </p:nvPr>
        </p:nvSpPr>
        <p:spPr>
          <a:xfrm>
            <a:off x="720000" y="255040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05" name="Google Shape;205;p18"/>
          <p:cNvSpPr txBox="1">
            <a:spLocks noGrp="1"/>
          </p:cNvSpPr>
          <p:nvPr>
            <p:ph type="subTitle" idx="1"/>
          </p:nvPr>
        </p:nvSpPr>
        <p:spPr>
          <a:xfrm>
            <a:off x="720000" y="3078100"/>
            <a:ext cx="2336400" cy="67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6" name="Google Shape;206;p18"/>
          <p:cNvSpPr txBox="1">
            <a:spLocks noGrp="1"/>
          </p:cNvSpPr>
          <p:nvPr>
            <p:ph type="title" idx="2"/>
          </p:nvPr>
        </p:nvSpPr>
        <p:spPr>
          <a:xfrm>
            <a:off x="3403800" y="255040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07" name="Google Shape;207;p18"/>
          <p:cNvSpPr txBox="1">
            <a:spLocks noGrp="1"/>
          </p:cNvSpPr>
          <p:nvPr>
            <p:ph type="subTitle" idx="3"/>
          </p:nvPr>
        </p:nvSpPr>
        <p:spPr>
          <a:xfrm>
            <a:off x="3403800" y="3078100"/>
            <a:ext cx="2336400" cy="67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8" name="Google Shape;208;p18"/>
          <p:cNvSpPr txBox="1">
            <a:spLocks noGrp="1"/>
          </p:cNvSpPr>
          <p:nvPr>
            <p:ph type="title" idx="4"/>
          </p:nvPr>
        </p:nvSpPr>
        <p:spPr>
          <a:xfrm>
            <a:off x="6087600" y="255040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09" name="Google Shape;209;p18"/>
          <p:cNvSpPr txBox="1">
            <a:spLocks noGrp="1"/>
          </p:cNvSpPr>
          <p:nvPr>
            <p:ph type="subTitle" idx="5"/>
          </p:nvPr>
        </p:nvSpPr>
        <p:spPr>
          <a:xfrm>
            <a:off x="6087600" y="3078100"/>
            <a:ext cx="2336400" cy="67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0" name="Google Shape;210;p18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" name="Google Shape;212;p19"/>
          <p:cNvGrpSpPr/>
          <p:nvPr/>
        </p:nvGrpSpPr>
        <p:grpSpPr>
          <a:xfrm>
            <a:off x="131743" y="136276"/>
            <a:ext cx="8901381" cy="4922523"/>
            <a:chOff x="131743" y="136276"/>
            <a:chExt cx="8901381" cy="4922523"/>
          </a:xfrm>
        </p:grpSpPr>
        <p:pic>
          <p:nvPicPr>
            <p:cNvPr id="213" name="Google Shape;213;p19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4831785">
              <a:off x="195988" y="226550"/>
              <a:ext cx="1038225" cy="10096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4" name="Google Shape;214;p19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8594998">
              <a:off x="7991847" y="767696"/>
              <a:ext cx="838885" cy="640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5" name="Google Shape;215;p19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7789449" y="4106749"/>
              <a:ext cx="1243675" cy="952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6" name="Google Shape;216;p19"/>
          <p:cNvGrpSpPr/>
          <p:nvPr/>
        </p:nvGrpSpPr>
        <p:grpSpPr>
          <a:xfrm>
            <a:off x="-145825" y="205738"/>
            <a:ext cx="9403500" cy="4783588"/>
            <a:chOff x="-145825" y="205738"/>
            <a:chExt cx="9403500" cy="4783588"/>
          </a:xfrm>
        </p:grpSpPr>
        <p:grpSp>
          <p:nvGrpSpPr>
            <p:cNvPr id="217" name="Google Shape;217;p19"/>
            <p:cNvGrpSpPr/>
            <p:nvPr/>
          </p:nvGrpSpPr>
          <p:grpSpPr>
            <a:xfrm>
              <a:off x="-145825" y="205738"/>
              <a:ext cx="9403500" cy="4783588"/>
              <a:chOff x="-312050" y="136275"/>
              <a:chExt cx="9403500" cy="4783588"/>
            </a:xfrm>
          </p:grpSpPr>
          <p:pic>
            <p:nvPicPr>
              <p:cNvPr id="218" name="Google Shape;218;p19"/>
              <p:cNvPicPr preferRelativeResize="0"/>
              <p:nvPr/>
            </p:nvPicPr>
            <p:blipFill>
              <a:blip r:embed="rId6">
                <a:alphaModFix amt="30000"/>
              </a:blip>
              <a:stretch>
                <a:fillRect/>
              </a:stretch>
            </p:blipFill>
            <p:spPr>
              <a:xfrm>
                <a:off x="8175875" y="136275"/>
                <a:ext cx="857250" cy="6000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19" name="Google Shape;219;p19"/>
              <p:cNvPicPr preferRelativeResize="0"/>
              <p:nvPr/>
            </p:nvPicPr>
            <p:blipFill>
              <a:blip r:embed="rId7">
                <a:alphaModFix amt="30000"/>
              </a:blip>
              <a:stretch>
                <a:fillRect/>
              </a:stretch>
            </p:blipFill>
            <p:spPr>
              <a:xfrm>
                <a:off x="8262775" y="1995713"/>
                <a:ext cx="828675" cy="5619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20" name="Google Shape;220;p19"/>
              <p:cNvPicPr preferRelativeResize="0"/>
              <p:nvPr/>
            </p:nvPicPr>
            <p:blipFill>
              <a:blip r:embed="rId8">
                <a:alphaModFix amt="30000"/>
              </a:blip>
              <a:stretch>
                <a:fillRect/>
              </a:stretch>
            </p:blipFill>
            <p:spPr>
              <a:xfrm>
                <a:off x="-312050" y="3729238"/>
                <a:ext cx="866775" cy="1190625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221" name="Google Shape;221;p19"/>
            <p:cNvPicPr preferRelativeResize="0"/>
            <p:nvPr/>
          </p:nvPicPr>
          <p:blipFill>
            <a:blip r:embed="rId7">
              <a:alphaModFix amt="30000"/>
            </a:blip>
            <a:stretch>
              <a:fillRect/>
            </a:stretch>
          </p:blipFill>
          <p:spPr>
            <a:xfrm>
              <a:off x="1290875" y="4665475"/>
              <a:ext cx="477550" cy="3238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2" name="Google Shape;222;p19"/>
          <p:cNvSpPr txBox="1">
            <a:spLocks noGrp="1"/>
          </p:cNvSpPr>
          <p:nvPr>
            <p:ph type="title"/>
          </p:nvPr>
        </p:nvSpPr>
        <p:spPr>
          <a:xfrm>
            <a:off x="2121597" y="1682850"/>
            <a:ext cx="2145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23" name="Google Shape;223;p19"/>
          <p:cNvSpPr txBox="1">
            <a:spLocks noGrp="1"/>
          </p:cNvSpPr>
          <p:nvPr>
            <p:ph type="subTitle" idx="1"/>
          </p:nvPr>
        </p:nvSpPr>
        <p:spPr>
          <a:xfrm>
            <a:off x="2121597" y="2269375"/>
            <a:ext cx="2145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4" name="Google Shape;224;p19"/>
          <p:cNvSpPr txBox="1">
            <a:spLocks noGrp="1"/>
          </p:cNvSpPr>
          <p:nvPr>
            <p:ph type="title" idx="2"/>
          </p:nvPr>
        </p:nvSpPr>
        <p:spPr>
          <a:xfrm>
            <a:off x="5978598" y="1682850"/>
            <a:ext cx="2145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25" name="Google Shape;225;p19"/>
          <p:cNvSpPr txBox="1">
            <a:spLocks noGrp="1"/>
          </p:cNvSpPr>
          <p:nvPr>
            <p:ph type="subTitle" idx="3"/>
          </p:nvPr>
        </p:nvSpPr>
        <p:spPr>
          <a:xfrm>
            <a:off x="5978598" y="2269375"/>
            <a:ext cx="2145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19"/>
          <p:cNvSpPr txBox="1">
            <a:spLocks noGrp="1"/>
          </p:cNvSpPr>
          <p:nvPr>
            <p:ph type="title" idx="4"/>
          </p:nvPr>
        </p:nvSpPr>
        <p:spPr>
          <a:xfrm>
            <a:off x="2121597" y="3116250"/>
            <a:ext cx="2145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27" name="Google Shape;227;p19"/>
          <p:cNvSpPr txBox="1">
            <a:spLocks noGrp="1"/>
          </p:cNvSpPr>
          <p:nvPr>
            <p:ph type="subTitle" idx="5"/>
          </p:nvPr>
        </p:nvSpPr>
        <p:spPr>
          <a:xfrm>
            <a:off x="2121597" y="3702775"/>
            <a:ext cx="2145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19"/>
          <p:cNvSpPr txBox="1">
            <a:spLocks noGrp="1"/>
          </p:cNvSpPr>
          <p:nvPr>
            <p:ph type="title" idx="6"/>
          </p:nvPr>
        </p:nvSpPr>
        <p:spPr>
          <a:xfrm>
            <a:off x="5978598" y="3116250"/>
            <a:ext cx="2145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29" name="Google Shape;229;p19"/>
          <p:cNvSpPr txBox="1">
            <a:spLocks noGrp="1"/>
          </p:cNvSpPr>
          <p:nvPr>
            <p:ph type="subTitle" idx="7"/>
          </p:nvPr>
        </p:nvSpPr>
        <p:spPr>
          <a:xfrm>
            <a:off x="5978598" y="3702775"/>
            <a:ext cx="2145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0" name="Google Shape;230;p19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" name="Google Shape;232;p20"/>
          <p:cNvGrpSpPr/>
          <p:nvPr/>
        </p:nvGrpSpPr>
        <p:grpSpPr>
          <a:xfrm rot="10800000" flipH="1">
            <a:off x="152400" y="152400"/>
            <a:ext cx="8918855" cy="4918175"/>
            <a:chOff x="152400" y="72925"/>
            <a:chExt cx="8918855" cy="4918175"/>
          </a:xfrm>
        </p:grpSpPr>
        <p:pic>
          <p:nvPicPr>
            <p:cNvPr id="233" name="Google Shape;233;p20"/>
            <p:cNvPicPr preferRelativeResize="0"/>
            <p:nvPr/>
          </p:nvPicPr>
          <p:blipFill>
            <a:blip r:embed="rId3">
              <a:alphaModFix amt="41000"/>
            </a:blip>
            <a:stretch>
              <a:fillRect/>
            </a:stretch>
          </p:blipFill>
          <p:spPr>
            <a:xfrm>
              <a:off x="8565755" y="72925"/>
              <a:ext cx="505500" cy="4205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4" name="Google Shape;234;p20"/>
            <p:cNvPicPr preferRelativeResize="0"/>
            <p:nvPr/>
          </p:nvPicPr>
          <p:blipFill>
            <a:blip r:embed="rId4">
              <a:alphaModFix amt="26000"/>
            </a:blip>
            <a:stretch>
              <a:fillRect/>
            </a:stretch>
          </p:blipFill>
          <p:spPr>
            <a:xfrm>
              <a:off x="8248925" y="719325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" name="Google Shape;235;p20"/>
            <p:cNvPicPr preferRelativeResize="0"/>
            <p:nvPr/>
          </p:nvPicPr>
          <p:blipFill>
            <a:blip r:embed="rId5">
              <a:alphaModFix amt="41000"/>
            </a:blip>
            <a:stretch>
              <a:fillRect/>
            </a:stretch>
          </p:blipFill>
          <p:spPr>
            <a:xfrm>
              <a:off x="152400" y="4476188"/>
              <a:ext cx="642126" cy="514913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6" name="Google Shape;236;p20"/>
          <p:cNvSpPr txBox="1">
            <a:spLocks noGrp="1"/>
          </p:cNvSpPr>
          <p:nvPr>
            <p:ph type="title"/>
          </p:nvPr>
        </p:nvSpPr>
        <p:spPr>
          <a:xfrm>
            <a:off x="720000" y="1835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37" name="Google Shape;237;p20"/>
          <p:cNvSpPr txBox="1">
            <a:spLocks noGrp="1"/>
          </p:cNvSpPr>
          <p:nvPr>
            <p:ph type="subTitle" idx="1"/>
          </p:nvPr>
        </p:nvSpPr>
        <p:spPr>
          <a:xfrm>
            <a:off x="720000" y="2269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20"/>
          <p:cNvSpPr txBox="1">
            <a:spLocks noGrp="1"/>
          </p:cNvSpPr>
          <p:nvPr>
            <p:ph type="title" idx="2"/>
          </p:nvPr>
        </p:nvSpPr>
        <p:spPr>
          <a:xfrm>
            <a:off x="3419269" y="1835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39" name="Google Shape;239;p20"/>
          <p:cNvSpPr txBox="1">
            <a:spLocks noGrp="1"/>
          </p:cNvSpPr>
          <p:nvPr>
            <p:ph type="subTitle" idx="3"/>
          </p:nvPr>
        </p:nvSpPr>
        <p:spPr>
          <a:xfrm>
            <a:off x="3419269" y="2269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0" name="Google Shape;240;p20"/>
          <p:cNvSpPr txBox="1">
            <a:spLocks noGrp="1"/>
          </p:cNvSpPr>
          <p:nvPr>
            <p:ph type="title" idx="4"/>
          </p:nvPr>
        </p:nvSpPr>
        <p:spPr>
          <a:xfrm>
            <a:off x="720000" y="3689575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41" name="Google Shape;241;p20"/>
          <p:cNvSpPr txBox="1">
            <a:spLocks noGrp="1"/>
          </p:cNvSpPr>
          <p:nvPr>
            <p:ph type="subTitle" idx="5"/>
          </p:nvPr>
        </p:nvSpPr>
        <p:spPr>
          <a:xfrm>
            <a:off x="720000" y="41237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" name="Google Shape;242;p20"/>
          <p:cNvSpPr txBox="1">
            <a:spLocks noGrp="1"/>
          </p:cNvSpPr>
          <p:nvPr>
            <p:ph type="title" idx="6"/>
          </p:nvPr>
        </p:nvSpPr>
        <p:spPr>
          <a:xfrm>
            <a:off x="3419269" y="3689575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43" name="Google Shape;243;p20"/>
          <p:cNvSpPr txBox="1">
            <a:spLocks noGrp="1"/>
          </p:cNvSpPr>
          <p:nvPr>
            <p:ph type="subTitle" idx="7"/>
          </p:nvPr>
        </p:nvSpPr>
        <p:spPr>
          <a:xfrm>
            <a:off x="3419269" y="41237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4" name="Google Shape;244;p20"/>
          <p:cNvSpPr txBox="1">
            <a:spLocks noGrp="1"/>
          </p:cNvSpPr>
          <p:nvPr>
            <p:ph type="title" idx="8"/>
          </p:nvPr>
        </p:nvSpPr>
        <p:spPr>
          <a:xfrm>
            <a:off x="6118545" y="1835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45" name="Google Shape;245;p20"/>
          <p:cNvSpPr txBox="1">
            <a:spLocks noGrp="1"/>
          </p:cNvSpPr>
          <p:nvPr>
            <p:ph type="subTitle" idx="9"/>
          </p:nvPr>
        </p:nvSpPr>
        <p:spPr>
          <a:xfrm>
            <a:off x="6118545" y="2269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20"/>
          <p:cNvSpPr txBox="1">
            <a:spLocks noGrp="1"/>
          </p:cNvSpPr>
          <p:nvPr>
            <p:ph type="title" idx="13"/>
          </p:nvPr>
        </p:nvSpPr>
        <p:spPr>
          <a:xfrm>
            <a:off x="6118545" y="3689575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247" name="Google Shape;247;p20"/>
          <p:cNvSpPr txBox="1">
            <a:spLocks noGrp="1"/>
          </p:cNvSpPr>
          <p:nvPr>
            <p:ph type="subTitle" idx="14"/>
          </p:nvPr>
        </p:nvSpPr>
        <p:spPr>
          <a:xfrm>
            <a:off x="6118545" y="41237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8" name="Google Shape;248;p20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249" name="Google Shape;249;p20"/>
          <p:cNvGrpSpPr/>
          <p:nvPr/>
        </p:nvGrpSpPr>
        <p:grpSpPr>
          <a:xfrm flipH="1">
            <a:off x="-196082" y="136276"/>
            <a:ext cx="9229206" cy="5305748"/>
            <a:chOff x="131743" y="136276"/>
            <a:chExt cx="9229206" cy="5305748"/>
          </a:xfrm>
        </p:grpSpPr>
        <p:pic>
          <p:nvPicPr>
            <p:cNvPr id="250" name="Google Shape;250;p20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rot="-4831785">
              <a:off x="195988" y="226550"/>
              <a:ext cx="1038225" cy="10096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1" name="Google Shape;251;p20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rot="-8594998">
              <a:off x="7991847" y="767696"/>
              <a:ext cx="838885" cy="640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2" name="Google Shape;252;p20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8117274" y="4489974"/>
              <a:ext cx="1243675" cy="95205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" name="Google Shape;254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-1225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5" name="Google Shape;255;p21"/>
          <p:cNvGrpSpPr/>
          <p:nvPr/>
        </p:nvGrpSpPr>
        <p:grpSpPr>
          <a:xfrm>
            <a:off x="759525" y="962150"/>
            <a:ext cx="8321875" cy="4838475"/>
            <a:chOff x="759525" y="962150"/>
            <a:chExt cx="8321875" cy="4838475"/>
          </a:xfrm>
        </p:grpSpPr>
        <p:pic>
          <p:nvPicPr>
            <p:cNvPr id="256" name="Google Shape;256;p21"/>
            <p:cNvPicPr preferRelativeResize="0"/>
            <p:nvPr/>
          </p:nvPicPr>
          <p:blipFill>
            <a:blip r:embed="rId4">
              <a:alphaModFix amt="46000"/>
            </a:blip>
            <a:stretch>
              <a:fillRect/>
            </a:stretch>
          </p:blipFill>
          <p:spPr>
            <a:xfrm>
              <a:off x="8224150" y="2293413"/>
              <a:ext cx="857250" cy="6000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7" name="Google Shape;257;p21"/>
            <p:cNvPicPr preferRelativeResize="0"/>
            <p:nvPr/>
          </p:nvPicPr>
          <p:blipFill>
            <a:blip r:embed="rId5">
              <a:alphaModFix amt="46000"/>
            </a:blip>
            <a:stretch>
              <a:fillRect/>
            </a:stretch>
          </p:blipFill>
          <p:spPr>
            <a:xfrm>
              <a:off x="5884175" y="4800500"/>
              <a:ext cx="1343025" cy="10001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8" name="Google Shape;258;p21"/>
            <p:cNvPicPr preferRelativeResize="0"/>
            <p:nvPr/>
          </p:nvPicPr>
          <p:blipFill>
            <a:blip r:embed="rId6">
              <a:alphaModFix amt="46000"/>
            </a:blip>
            <a:stretch>
              <a:fillRect/>
            </a:stretch>
          </p:blipFill>
          <p:spPr>
            <a:xfrm>
              <a:off x="759525" y="962150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59" name="Google Shape;259;p21"/>
          <p:cNvGrpSpPr/>
          <p:nvPr/>
        </p:nvGrpSpPr>
        <p:grpSpPr>
          <a:xfrm>
            <a:off x="205906" y="1958016"/>
            <a:ext cx="8644819" cy="2531421"/>
            <a:chOff x="205906" y="1958016"/>
            <a:chExt cx="8644819" cy="2531421"/>
          </a:xfrm>
        </p:grpSpPr>
        <p:pic>
          <p:nvPicPr>
            <p:cNvPr id="260" name="Google Shape;260;p21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rot="1253317">
              <a:off x="312900" y="2169588"/>
              <a:ext cx="1343025" cy="8477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1" name="Google Shape;261;p21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7564850" y="3479788"/>
              <a:ext cx="1285875" cy="10096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2" name="Google Shape;262;p21"/>
          <p:cNvSpPr txBox="1">
            <a:spLocks noGrp="1"/>
          </p:cNvSpPr>
          <p:nvPr>
            <p:ph type="title" hasCustomPrompt="1"/>
          </p:nvPr>
        </p:nvSpPr>
        <p:spPr>
          <a:xfrm>
            <a:off x="1284000" y="567388"/>
            <a:ext cx="6576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63" name="Google Shape;263;p21"/>
          <p:cNvSpPr txBox="1">
            <a:spLocks noGrp="1"/>
          </p:cNvSpPr>
          <p:nvPr>
            <p:ph type="subTitle" idx="1"/>
          </p:nvPr>
        </p:nvSpPr>
        <p:spPr>
          <a:xfrm>
            <a:off x="1284000" y="1349613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4" name="Google Shape;264;p21"/>
          <p:cNvSpPr txBox="1">
            <a:spLocks noGrp="1"/>
          </p:cNvSpPr>
          <p:nvPr>
            <p:ph type="title" idx="2" hasCustomPrompt="1"/>
          </p:nvPr>
        </p:nvSpPr>
        <p:spPr>
          <a:xfrm>
            <a:off x="1284000" y="1958025"/>
            <a:ext cx="6576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65" name="Google Shape;265;p21"/>
          <p:cNvSpPr txBox="1">
            <a:spLocks noGrp="1"/>
          </p:cNvSpPr>
          <p:nvPr>
            <p:ph type="subTitle" idx="3"/>
          </p:nvPr>
        </p:nvSpPr>
        <p:spPr>
          <a:xfrm>
            <a:off x="1284000" y="2740250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66" name="Google Shape;266;p21"/>
          <p:cNvSpPr txBox="1">
            <a:spLocks noGrp="1"/>
          </p:cNvSpPr>
          <p:nvPr>
            <p:ph type="title" idx="4" hasCustomPrompt="1"/>
          </p:nvPr>
        </p:nvSpPr>
        <p:spPr>
          <a:xfrm>
            <a:off x="1284000" y="3348675"/>
            <a:ext cx="6576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67" name="Google Shape;267;p21"/>
          <p:cNvSpPr txBox="1">
            <a:spLocks noGrp="1"/>
          </p:cNvSpPr>
          <p:nvPr>
            <p:ph type="subTitle" idx="5"/>
          </p:nvPr>
        </p:nvSpPr>
        <p:spPr>
          <a:xfrm>
            <a:off x="1284000" y="4130900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oogle Shape;23;p3"/>
          <p:cNvGrpSpPr/>
          <p:nvPr/>
        </p:nvGrpSpPr>
        <p:grpSpPr>
          <a:xfrm>
            <a:off x="-134150" y="165738"/>
            <a:ext cx="4292656" cy="4935725"/>
            <a:chOff x="-134150" y="165738"/>
            <a:chExt cx="4292656" cy="4935725"/>
          </a:xfrm>
        </p:grpSpPr>
        <p:pic>
          <p:nvPicPr>
            <p:cNvPr id="24" name="Google Shape;24;p3"/>
            <p:cNvPicPr preferRelativeResize="0"/>
            <p:nvPr/>
          </p:nvPicPr>
          <p:blipFill>
            <a:blip r:embed="rId3">
              <a:alphaModFix amt="62000"/>
            </a:blip>
            <a:stretch>
              <a:fillRect/>
            </a:stretch>
          </p:blipFill>
          <p:spPr>
            <a:xfrm>
              <a:off x="794525" y="165738"/>
              <a:ext cx="800100" cy="571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" name="Google Shape;25;p3"/>
            <p:cNvPicPr preferRelativeResize="0"/>
            <p:nvPr/>
          </p:nvPicPr>
          <p:blipFill>
            <a:blip r:embed="rId4">
              <a:alphaModFix amt="62000"/>
            </a:blip>
            <a:stretch>
              <a:fillRect/>
            </a:stretch>
          </p:blipFill>
          <p:spPr>
            <a:xfrm>
              <a:off x="152400" y="1200150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" name="Google Shape;26;p3"/>
            <p:cNvPicPr preferRelativeResize="0"/>
            <p:nvPr/>
          </p:nvPicPr>
          <p:blipFill>
            <a:blip r:embed="rId5">
              <a:alphaModFix amt="62000"/>
            </a:blip>
            <a:stretch>
              <a:fillRect/>
            </a:stretch>
          </p:blipFill>
          <p:spPr>
            <a:xfrm>
              <a:off x="2841625" y="165745"/>
              <a:ext cx="800100" cy="6191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" name="Google Shape;27;p3"/>
            <p:cNvPicPr preferRelativeResize="0"/>
            <p:nvPr/>
          </p:nvPicPr>
          <p:blipFill>
            <a:blip r:embed="rId6">
              <a:alphaModFix amt="62000"/>
            </a:blip>
            <a:stretch>
              <a:fillRect/>
            </a:stretch>
          </p:blipFill>
          <p:spPr>
            <a:xfrm>
              <a:off x="-134150" y="2543488"/>
              <a:ext cx="642126" cy="51491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" name="Google Shape;28;p3"/>
            <p:cNvPicPr preferRelativeResize="0"/>
            <p:nvPr/>
          </p:nvPicPr>
          <p:blipFill>
            <a:blip r:embed="rId7">
              <a:alphaModFix amt="62000"/>
            </a:blip>
            <a:stretch>
              <a:fillRect/>
            </a:stretch>
          </p:blipFill>
          <p:spPr>
            <a:xfrm>
              <a:off x="3800475" y="4752413"/>
              <a:ext cx="358031" cy="2386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" name="Google Shape;29;p3"/>
            <p:cNvPicPr preferRelativeResize="0"/>
            <p:nvPr/>
          </p:nvPicPr>
          <p:blipFill>
            <a:blip r:embed="rId8">
              <a:alphaModFix amt="62000"/>
            </a:blip>
            <a:stretch>
              <a:fillRect/>
            </a:stretch>
          </p:blipFill>
          <p:spPr>
            <a:xfrm>
              <a:off x="539475" y="3910838"/>
              <a:ext cx="866775" cy="11906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" name="Google Shape;30;p3"/>
          <p:cNvSpPr txBox="1">
            <a:spLocks noGrp="1"/>
          </p:cNvSpPr>
          <p:nvPr>
            <p:ph type="title"/>
          </p:nvPr>
        </p:nvSpPr>
        <p:spPr>
          <a:xfrm>
            <a:off x="715225" y="2380050"/>
            <a:ext cx="3856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1" name="Google Shape;31;p3"/>
          <p:cNvSpPr txBox="1">
            <a:spLocks noGrp="1"/>
          </p:cNvSpPr>
          <p:nvPr>
            <p:ph type="title" idx="2" hasCustomPrompt="1"/>
          </p:nvPr>
        </p:nvSpPr>
        <p:spPr>
          <a:xfrm>
            <a:off x="715225" y="1273638"/>
            <a:ext cx="3856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2" name="Google Shape;32;p3"/>
          <p:cNvSpPr txBox="1">
            <a:spLocks noGrp="1"/>
          </p:cNvSpPr>
          <p:nvPr>
            <p:ph type="subTitle" idx="1"/>
          </p:nvPr>
        </p:nvSpPr>
        <p:spPr>
          <a:xfrm>
            <a:off x="715100" y="3486463"/>
            <a:ext cx="3856800" cy="38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" name="Google Shape;269;p22"/>
          <p:cNvGrpSpPr/>
          <p:nvPr/>
        </p:nvGrpSpPr>
        <p:grpSpPr>
          <a:xfrm flipH="1">
            <a:off x="63513" y="152400"/>
            <a:ext cx="8791850" cy="4838700"/>
            <a:chOff x="152400" y="152400"/>
            <a:chExt cx="8791850" cy="4838700"/>
          </a:xfrm>
        </p:grpSpPr>
        <p:pic>
          <p:nvPicPr>
            <p:cNvPr id="270" name="Google Shape;270;p22"/>
            <p:cNvPicPr preferRelativeResize="0"/>
            <p:nvPr/>
          </p:nvPicPr>
          <p:blipFill>
            <a:blip r:embed="rId3">
              <a:alphaModFix amt="41000"/>
            </a:blip>
            <a:stretch>
              <a:fillRect/>
            </a:stretch>
          </p:blipFill>
          <p:spPr>
            <a:xfrm>
              <a:off x="152400" y="152400"/>
              <a:ext cx="1076325" cy="8953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1" name="Google Shape;271;p22"/>
            <p:cNvPicPr preferRelativeResize="0"/>
            <p:nvPr/>
          </p:nvPicPr>
          <p:blipFill>
            <a:blip r:embed="rId4">
              <a:alphaModFix amt="26000"/>
            </a:blip>
            <a:stretch>
              <a:fillRect/>
            </a:stretch>
          </p:blipFill>
          <p:spPr>
            <a:xfrm>
              <a:off x="8248925" y="719325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2" name="Google Shape;272;p22"/>
            <p:cNvPicPr preferRelativeResize="0"/>
            <p:nvPr/>
          </p:nvPicPr>
          <p:blipFill>
            <a:blip r:embed="rId5">
              <a:alphaModFix amt="41000"/>
            </a:blip>
            <a:stretch>
              <a:fillRect/>
            </a:stretch>
          </p:blipFill>
          <p:spPr>
            <a:xfrm>
              <a:off x="152400" y="4476188"/>
              <a:ext cx="642126" cy="5149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73" name="Google Shape;273;p22"/>
          <p:cNvGrpSpPr/>
          <p:nvPr/>
        </p:nvGrpSpPr>
        <p:grpSpPr>
          <a:xfrm>
            <a:off x="-203053" y="39588"/>
            <a:ext cx="9830728" cy="5350122"/>
            <a:chOff x="-203053" y="39588"/>
            <a:chExt cx="9830728" cy="5350122"/>
          </a:xfrm>
        </p:grpSpPr>
        <p:grpSp>
          <p:nvGrpSpPr>
            <p:cNvPr id="274" name="Google Shape;274;p22"/>
            <p:cNvGrpSpPr/>
            <p:nvPr/>
          </p:nvGrpSpPr>
          <p:grpSpPr>
            <a:xfrm flipH="1">
              <a:off x="-203053" y="1318600"/>
              <a:ext cx="9830728" cy="4071110"/>
              <a:chOff x="-619912" y="1318600"/>
              <a:chExt cx="9830728" cy="4071110"/>
            </a:xfrm>
          </p:grpSpPr>
          <p:pic>
            <p:nvPicPr>
              <p:cNvPr id="275" name="Google Shape;275;p22"/>
              <p:cNvPicPr preferRelativeResize="0"/>
              <p:nvPr/>
            </p:nvPicPr>
            <p:blipFill>
              <a:blip r:embed="rId6">
                <a:alphaModFix/>
              </a:blip>
              <a:stretch>
                <a:fillRect/>
              </a:stretch>
            </p:blipFill>
            <p:spPr>
              <a:xfrm>
                <a:off x="-619912" y="1318600"/>
                <a:ext cx="1019175" cy="92392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76" name="Google Shape;276;p22"/>
              <p:cNvPicPr preferRelativeResize="0"/>
              <p:nvPr/>
            </p:nvPicPr>
            <p:blipFill>
              <a:blip r:embed="rId7">
                <a:alphaModFix/>
              </a:blip>
              <a:stretch>
                <a:fillRect/>
              </a:stretch>
            </p:blipFill>
            <p:spPr>
              <a:xfrm rot="2700000">
                <a:off x="4987900" y="4346788"/>
                <a:ext cx="857250" cy="8667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77" name="Google Shape;277;p22"/>
              <p:cNvPicPr preferRelativeResize="0"/>
              <p:nvPr/>
            </p:nvPicPr>
            <p:blipFill>
              <a:blip r:embed="rId8">
                <a:alphaModFix/>
              </a:blip>
              <a:stretch>
                <a:fillRect/>
              </a:stretch>
            </p:blipFill>
            <p:spPr>
              <a:xfrm rot="-2029827">
                <a:off x="7966888" y="4106663"/>
                <a:ext cx="1095375" cy="866775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278" name="Google Shape;278;p22"/>
            <p:cNvPicPr preferRelativeResize="0"/>
            <p:nvPr/>
          </p:nvPicPr>
          <p:blipFill>
            <a:blip r:embed="rId9">
              <a:alphaModFix/>
            </a:blip>
            <a:stretch>
              <a:fillRect/>
            </a:stretch>
          </p:blipFill>
          <p:spPr>
            <a:xfrm>
              <a:off x="1644000" y="39588"/>
              <a:ext cx="800100" cy="771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9" name="Google Shape;279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oogle Shape;281;p23"/>
          <p:cNvGrpSpPr/>
          <p:nvPr/>
        </p:nvGrpSpPr>
        <p:grpSpPr>
          <a:xfrm>
            <a:off x="0" y="535000"/>
            <a:ext cx="9200450" cy="4693663"/>
            <a:chOff x="0" y="535000"/>
            <a:chExt cx="9200450" cy="4693663"/>
          </a:xfrm>
        </p:grpSpPr>
        <p:pic>
          <p:nvPicPr>
            <p:cNvPr id="282" name="Google Shape;282;p23"/>
            <p:cNvPicPr preferRelativeResize="0"/>
            <p:nvPr/>
          </p:nvPicPr>
          <p:blipFill>
            <a:blip r:embed="rId3">
              <a:alphaModFix amt="67000"/>
            </a:blip>
            <a:stretch>
              <a:fillRect/>
            </a:stretch>
          </p:blipFill>
          <p:spPr>
            <a:xfrm>
              <a:off x="8070550" y="535000"/>
              <a:ext cx="1032750" cy="80407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3" name="Google Shape;283;p23"/>
            <p:cNvPicPr preferRelativeResize="0"/>
            <p:nvPr/>
          </p:nvPicPr>
          <p:blipFill>
            <a:blip r:embed="rId4">
              <a:alphaModFix amt="35000"/>
            </a:blip>
            <a:stretch>
              <a:fillRect/>
            </a:stretch>
          </p:blipFill>
          <p:spPr>
            <a:xfrm>
              <a:off x="0" y="3856025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4" name="Google Shape;284;p23"/>
            <p:cNvPicPr preferRelativeResize="0"/>
            <p:nvPr/>
          </p:nvPicPr>
          <p:blipFill>
            <a:blip r:embed="rId5">
              <a:alphaModFix amt="67000"/>
            </a:blip>
            <a:stretch>
              <a:fillRect/>
            </a:stretch>
          </p:blipFill>
          <p:spPr>
            <a:xfrm>
              <a:off x="8276525" y="4516145"/>
              <a:ext cx="923925" cy="712518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85" name="Google Shape;285;p23"/>
          <p:cNvGrpSpPr/>
          <p:nvPr/>
        </p:nvGrpSpPr>
        <p:grpSpPr>
          <a:xfrm>
            <a:off x="471950" y="624425"/>
            <a:ext cx="6885300" cy="5035063"/>
            <a:chOff x="471950" y="624425"/>
            <a:chExt cx="6885300" cy="5035063"/>
          </a:xfrm>
        </p:grpSpPr>
        <p:pic>
          <p:nvPicPr>
            <p:cNvPr id="286" name="Google Shape;286;p23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471950" y="624425"/>
              <a:ext cx="838200" cy="8572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7" name="Google Shape;287;p23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6271400" y="4830813"/>
              <a:ext cx="1085850" cy="82867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8" name="Google Shape;288;p23"/>
          <p:cNvSpPr txBox="1">
            <a:spLocks noGrp="1"/>
          </p:cNvSpPr>
          <p:nvPr>
            <p:ph type="title"/>
          </p:nvPr>
        </p:nvSpPr>
        <p:spPr>
          <a:xfrm>
            <a:off x="715050" y="488750"/>
            <a:ext cx="7713900" cy="4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Krona One"/>
              <a:buNone/>
              <a:defRPr sz="3000" b="1">
                <a:solidFill>
                  <a:schemeClr val="accent5"/>
                </a:solidFill>
                <a:latin typeface="Krona One"/>
                <a:ea typeface="Krona One"/>
                <a:cs typeface="Krona One"/>
                <a:sym typeface="Kron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" name="Google Shape;290;p24"/>
          <p:cNvGrpSpPr/>
          <p:nvPr/>
        </p:nvGrpSpPr>
        <p:grpSpPr>
          <a:xfrm>
            <a:off x="-110275" y="592897"/>
            <a:ext cx="8268963" cy="4874303"/>
            <a:chOff x="-110275" y="592897"/>
            <a:chExt cx="8268963" cy="4874303"/>
          </a:xfrm>
        </p:grpSpPr>
        <p:pic>
          <p:nvPicPr>
            <p:cNvPr id="291" name="Google Shape;291;p2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7330013" y="878763"/>
              <a:ext cx="828675" cy="533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2" name="Google Shape;292;p24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198588" y="4419450"/>
              <a:ext cx="666750" cy="10477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3" name="Google Shape;293;p24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-110275" y="2581242"/>
              <a:ext cx="666750" cy="67415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4" name="Google Shape;294;p24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1130547" y="592897"/>
              <a:ext cx="796175" cy="6300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95" name="Google Shape;295;p24"/>
          <p:cNvGrpSpPr/>
          <p:nvPr/>
        </p:nvGrpSpPr>
        <p:grpSpPr>
          <a:xfrm>
            <a:off x="103350" y="50680"/>
            <a:ext cx="8995749" cy="5116945"/>
            <a:chOff x="103350" y="50680"/>
            <a:chExt cx="8995749" cy="5116945"/>
          </a:xfrm>
        </p:grpSpPr>
        <p:pic>
          <p:nvPicPr>
            <p:cNvPr id="296" name="Google Shape;296;p24"/>
            <p:cNvPicPr preferRelativeResize="0"/>
            <p:nvPr/>
          </p:nvPicPr>
          <p:blipFill>
            <a:blip r:embed="rId7">
              <a:alphaModFix amt="50000"/>
            </a:blip>
            <a:stretch>
              <a:fillRect/>
            </a:stretch>
          </p:blipFill>
          <p:spPr>
            <a:xfrm>
              <a:off x="8180888" y="4577075"/>
              <a:ext cx="847725" cy="5905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7" name="Google Shape;297;p24"/>
            <p:cNvPicPr preferRelativeResize="0"/>
            <p:nvPr/>
          </p:nvPicPr>
          <p:blipFill>
            <a:blip r:embed="rId8">
              <a:alphaModFix amt="50000"/>
            </a:blip>
            <a:stretch>
              <a:fillRect/>
            </a:stretch>
          </p:blipFill>
          <p:spPr>
            <a:xfrm>
              <a:off x="103350" y="142700"/>
              <a:ext cx="857250" cy="6000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8" name="Google Shape;298;p24"/>
            <p:cNvPicPr preferRelativeResize="0"/>
            <p:nvPr/>
          </p:nvPicPr>
          <p:blipFill>
            <a:blip r:embed="rId9">
              <a:alphaModFix amt="50000"/>
            </a:blip>
            <a:stretch>
              <a:fillRect/>
            </a:stretch>
          </p:blipFill>
          <p:spPr>
            <a:xfrm rot="8962221">
              <a:off x="8233275" y="192100"/>
              <a:ext cx="742950" cy="6858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9" name="Google Shape;299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7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oogle Shape;301;p25"/>
          <p:cNvGrpSpPr/>
          <p:nvPr/>
        </p:nvGrpSpPr>
        <p:grpSpPr>
          <a:xfrm flipH="1">
            <a:off x="0" y="3856025"/>
            <a:ext cx="9200450" cy="1372638"/>
            <a:chOff x="0" y="3856025"/>
            <a:chExt cx="9200450" cy="1372638"/>
          </a:xfrm>
        </p:grpSpPr>
        <p:pic>
          <p:nvPicPr>
            <p:cNvPr id="302" name="Google Shape;302;p25"/>
            <p:cNvPicPr preferRelativeResize="0"/>
            <p:nvPr/>
          </p:nvPicPr>
          <p:blipFill>
            <a:blip r:embed="rId3">
              <a:alphaModFix amt="67000"/>
            </a:blip>
            <a:stretch>
              <a:fillRect/>
            </a:stretch>
          </p:blipFill>
          <p:spPr>
            <a:xfrm>
              <a:off x="5637300" y="4608497"/>
              <a:ext cx="455725" cy="3548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3" name="Google Shape;303;p25"/>
            <p:cNvPicPr preferRelativeResize="0"/>
            <p:nvPr/>
          </p:nvPicPr>
          <p:blipFill>
            <a:blip r:embed="rId4">
              <a:alphaModFix amt="35000"/>
            </a:blip>
            <a:stretch>
              <a:fillRect/>
            </a:stretch>
          </p:blipFill>
          <p:spPr>
            <a:xfrm>
              <a:off x="0" y="3856025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4" name="Google Shape;304;p25"/>
            <p:cNvPicPr preferRelativeResize="0"/>
            <p:nvPr/>
          </p:nvPicPr>
          <p:blipFill>
            <a:blip r:embed="rId5">
              <a:alphaModFix amt="67000"/>
            </a:blip>
            <a:stretch>
              <a:fillRect/>
            </a:stretch>
          </p:blipFill>
          <p:spPr>
            <a:xfrm>
              <a:off x="8276525" y="4516145"/>
              <a:ext cx="923925" cy="712518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05" name="Google Shape;305;p25"/>
          <p:cNvGrpSpPr/>
          <p:nvPr/>
        </p:nvGrpSpPr>
        <p:grpSpPr>
          <a:xfrm flipH="1">
            <a:off x="88700" y="75163"/>
            <a:ext cx="8953775" cy="1256263"/>
            <a:chOff x="-72875" y="176738"/>
            <a:chExt cx="8953775" cy="1256263"/>
          </a:xfrm>
        </p:grpSpPr>
        <p:pic>
          <p:nvPicPr>
            <p:cNvPr id="306" name="Google Shape;306;p25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-72875" y="575750"/>
              <a:ext cx="838200" cy="8572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7" name="Google Shape;307;p25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7795050" y="176738"/>
              <a:ext cx="1085850" cy="82867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8" name="Google Shape;308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8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" name="Google Shape;310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-1225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11" name="Google Shape;311;p2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" name="Google Shape;313;p27"/>
          <p:cNvGrpSpPr/>
          <p:nvPr/>
        </p:nvGrpSpPr>
        <p:grpSpPr>
          <a:xfrm>
            <a:off x="361975" y="3904476"/>
            <a:ext cx="8362425" cy="1112750"/>
            <a:chOff x="361975" y="3904476"/>
            <a:chExt cx="8362425" cy="1112750"/>
          </a:xfrm>
        </p:grpSpPr>
        <p:pic>
          <p:nvPicPr>
            <p:cNvPr id="314" name="Google Shape;314;p27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7924300" y="4419588"/>
              <a:ext cx="800100" cy="571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5" name="Google Shape;315;p27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361975" y="4645563"/>
              <a:ext cx="358031" cy="2386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6" name="Google Shape;316;p27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3484342">
              <a:off x="3710656" y="3975660"/>
              <a:ext cx="706437" cy="97038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17" name="Google Shape;317;p27"/>
          <p:cNvGrpSpPr/>
          <p:nvPr/>
        </p:nvGrpSpPr>
        <p:grpSpPr>
          <a:xfrm>
            <a:off x="75800" y="103988"/>
            <a:ext cx="8599750" cy="1453863"/>
            <a:chOff x="75800" y="103988"/>
            <a:chExt cx="8599750" cy="1453863"/>
          </a:xfrm>
        </p:grpSpPr>
        <p:pic>
          <p:nvPicPr>
            <p:cNvPr id="318" name="Google Shape;318;p27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981063" y="150238"/>
              <a:ext cx="828675" cy="533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9" name="Google Shape;319;p27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7875450" y="103988"/>
              <a:ext cx="800100" cy="7715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20" name="Google Shape;320;p27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75800" y="510100"/>
              <a:ext cx="1047750" cy="10477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1" name="Google Shape;321;p27"/>
          <p:cNvSpPr txBox="1">
            <a:spLocks noGrp="1"/>
          </p:cNvSpPr>
          <p:nvPr>
            <p:ph type="subTitle" idx="1"/>
          </p:nvPr>
        </p:nvSpPr>
        <p:spPr>
          <a:xfrm>
            <a:off x="715125" y="2174110"/>
            <a:ext cx="4441500" cy="12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27"/>
          <p:cNvSpPr txBox="1">
            <a:spLocks noGrp="1"/>
          </p:cNvSpPr>
          <p:nvPr>
            <p:ph type="title"/>
          </p:nvPr>
        </p:nvSpPr>
        <p:spPr>
          <a:xfrm>
            <a:off x="715100" y="1695875"/>
            <a:ext cx="4441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5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" name="Google Shape;324;p28"/>
          <p:cNvGrpSpPr/>
          <p:nvPr/>
        </p:nvGrpSpPr>
        <p:grpSpPr>
          <a:xfrm flipH="1">
            <a:off x="131743" y="-163001"/>
            <a:ext cx="8901381" cy="5221800"/>
            <a:chOff x="131743" y="-163001"/>
            <a:chExt cx="8901381" cy="5221800"/>
          </a:xfrm>
        </p:grpSpPr>
        <p:pic>
          <p:nvPicPr>
            <p:cNvPr id="325" name="Google Shape;325;p28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-4831785">
              <a:off x="195988" y="226550"/>
              <a:ext cx="1038225" cy="10096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26" name="Google Shape;326;p28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8594998">
              <a:off x="7991835" y="24346"/>
              <a:ext cx="838885" cy="640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27" name="Google Shape;327;p28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7789449" y="4106749"/>
              <a:ext cx="1243675" cy="9520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28" name="Google Shape;328;p28"/>
          <p:cNvGrpSpPr/>
          <p:nvPr/>
        </p:nvGrpSpPr>
        <p:grpSpPr>
          <a:xfrm rot="10800000">
            <a:off x="217025" y="1750950"/>
            <a:ext cx="8727225" cy="3445788"/>
            <a:chOff x="152400" y="-53237"/>
            <a:chExt cx="8727225" cy="3445788"/>
          </a:xfrm>
        </p:grpSpPr>
        <p:pic>
          <p:nvPicPr>
            <p:cNvPr id="329" name="Google Shape;329;p28"/>
            <p:cNvPicPr preferRelativeResize="0"/>
            <p:nvPr/>
          </p:nvPicPr>
          <p:blipFill>
            <a:blip r:embed="rId6">
              <a:alphaModFix amt="41000"/>
            </a:blip>
            <a:stretch>
              <a:fillRect/>
            </a:stretch>
          </p:blipFill>
          <p:spPr>
            <a:xfrm>
              <a:off x="152400" y="152400"/>
              <a:ext cx="1076325" cy="8953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0" name="Google Shape;330;p28"/>
            <p:cNvPicPr preferRelativeResize="0"/>
            <p:nvPr/>
          </p:nvPicPr>
          <p:blipFill>
            <a:blip r:embed="rId7">
              <a:alphaModFix amt="26000"/>
            </a:blip>
            <a:stretch>
              <a:fillRect/>
            </a:stretch>
          </p:blipFill>
          <p:spPr>
            <a:xfrm>
              <a:off x="8184300" y="2640075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1" name="Google Shape;331;p28"/>
            <p:cNvPicPr preferRelativeResize="0"/>
            <p:nvPr/>
          </p:nvPicPr>
          <p:blipFill>
            <a:blip r:embed="rId8">
              <a:alphaModFix amt="41000"/>
            </a:blip>
            <a:stretch>
              <a:fillRect/>
            </a:stretch>
          </p:blipFill>
          <p:spPr>
            <a:xfrm>
              <a:off x="2978100" y="-53237"/>
              <a:ext cx="642126" cy="514913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2" name="Google Shape;332;p28"/>
          <p:cNvSpPr txBox="1">
            <a:spLocks noGrp="1"/>
          </p:cNvSpPr>
          <p:nvPr>
            <p:ph type="title"/>
          </p:nvPr>
        </p:nvSpPr>
        <p:spPr>
          <a:xfrm>
            <a:off x="720000" y="3116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333" name="Google Shape;333;p28"/>
          <p:cNvSpPr txBox="1">
            <a:spLocks noGrp="1"/>
          </p:cNvSpPr>
          <p:nvPr>
            <p:ph type="subTitle" idx="1"/>
          </p:nvPr>
        </p:nvSpPr>
        <p:spPr>
          <a:xfrm>
            <a:off x="720000" y="3702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34" name="Google Shape;334;p28"/>
          <p:cNvSpPr txBox="1">
            <a:spLocks noGrp="1"/>
          </p:cNvSpPr>
          <p:nvPr>
            <p:ph type="title" idx="2"/>
          </p:nvPr>
        </p:nvSpPr>
        <p:spPr>
          <a:xfrm>
            <a:off x="3419269" y="3116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335" name="Google Shape;335;p28"/>
          <p:cNvSpPr txBox="1">
            <a:spLocks noGrp="1"/>
          </p:cNvSpPr>
          <p:nvPr>
            <p:ph type="subTitle" idx="3"/>
          </p:nvPr>
        </p:nvSpPr>
        <p:spPr>
          <a:xfrm>
            <a:off x="3419269" y="3702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28"/>
          <p:cNvSpPr txBox="1">
            <a:spLocks noGrp="1"/>
          </p:cNvSpPr>
          <p:nvPr>
            <p:ph type="title" idx="4"/>
          </p:nvPr>
        </p:nvSpPr>
        <p:spPr>
          <a:xfrm>
            <a:off x="6118545" y="3116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 b="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337" name="Google Shape;337;p28"/>
          <p:cNvSpPr txBox="1">
            <a:spLocks noGrp="1"/>
          </p:cNvSpPr>
          <p:nvPr>
            <p:ph type="subTitle" idx="5"/>
          </p:nvPr>
        </p:nvSpPr>
        <p:spPr>
          <a:xfrm>
            <a:off x="6118545" y="3702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38" name="Google Shape;338;p28"/>
          <p:cNvSpPr txBox="1">
            <a:spLocks noGrp="1"/>
          </p:cNvSpPr>
          <p:nvPr>
            <p:ph type="title" idx="6"/>
          </p:nvPr>
        </p:nvSpPr>
        <p:spPr>
          <a:xfrm>
            <a:off x="715050" y="488750"/>
            <a:ext cx="7713900" cy="4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Krona One"/>
              <a:buNone/>
              <a:defRPr sz="3000" b="1">
                <a:solidFill>
                  <a:schemeClr val="accent5"/>
                </a:solidFill>
                <a:latin typeface="Krona One"/>
                <a:ea typeface="Krona One"/>
                <a:cs typeface="Krona One"/>
                <a:sym typeface="Kron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" name="Google Shape;340;p29"/>
          <p:cNvGrpSpPr/>
          <p:nvPr/>
        </p:nvGrpSpPr>
        <p:grpSpPr>
          <a:xfrm>
            <a:off x="-129875" y="-69575"/>
            <a:ext cx="9083125" cy="5449588"/>
            <a:chOff x="-129875" y="-69575"/>
            <a:chExt cx="9083125" cy="5449588"/>
          </a:xfrm>
        </p:grpSpPr>
        <p:pic>
          <p:nvPicPr>
            <p:cNvPr id="341" name="Google Shape;341;p29"/>
            <p:cNvPicPr preferRelativeResize="0"/>
            <p:nvPr/>
          </p:nvPicPr>
          <p:blipFill>
            <a:blip r:embed="rId3">
              <a:alphaModFix amt="65000"/>
            </a:blip>
            <a:stretch>
              <a:fillRect/>
            </a:stretch>
          </p:blipFill>
          <p:spPr>
            <a:xfrm>
              <a:off x="-129875" y="-69575"/>
              <a:ext cx="1343025" cy="10001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2" name="Google Shape;342;p29"/>
            <p:cNvPicPr preferRelativeResize="0"/>
            <p:nvPr/>
          </p:nvPicPr>
          <p:blipFill>
            <a:blip r:embed="rId4">
              <a:alphaModFix amt="49000"/>
            </a:blip>
            <a:stretch>
              <a:fillRect/>
            </a:stretch>
          </p:blipFill>
          <p:spPr>
            <a:xfrm>
              <a:off x="8067425" y="4608488"/>
              <a:ext cx="885825" cy="7715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43" name="Google Shape;343;p29"/>
          <p:cNvGrpSpPr/>
          <p:nvPr/>
        </p:nvGrpSpPr>
        <p:grpSpPr>
          <a:xfrm>
            <a:off x="-105262" y="-69575"/>
            <a:ext cx="9058500" cy="5213063"/>
            <a:chOff x="-105262" y="-69575"/>
            <a:chExt cx="9058500" cy="5213063"/>
          </a:xfrm>
        </p:grpSpPr>
        <p:pic>
          <p:nvPicPr>
            <p:cNvPr id="344" name="Google Shape;344;p29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344963" y="4219563"/>
              <a:ext cx="1019175" cy="923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5" name="Google Shape;345;p29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7534838" y="-69575"/>
              <a:ext cx="828675" cy="533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6" name="Google Shape;346;p29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8153138" y="975113"/>
              <a:ext cx="800100" cy="7715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7" name="Google Shape;347;p29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5661731">
              <a:off x="7124312" y="3815663"/>
              <a:ext cx="1019175" cy="923925"/>
            </a:xfrm>
            <a:prstGeom prst="rect">
              <a:avLst/>
            </a:prstGeom>
            <a:noFill/>
            <a:ln>
              <a:noFill/>
            </a:ln>
            <a:effectLst>
              <a:reflection endPos="30000" dist="38100" dir="5400000" fadeDir="5400012" sy="-100000" algn="bl" rotWithShape="0"/>
            </a:effectLst>
          </p:spPr>
        </p:pic>
        <p:pic>
          <p:nvPicPr>
            <p:cNvPr id="348" name="Google Shape;348;p29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-105262" y="1535088"/>
              <a:ext cx="800100" cy="77152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49" name="Google Shape;349;p29"/>
          <p:cNvSpPr txBox="1">
            <a:spLocks noGrp="1"/>
          </p:cNvSpPr>
          <p:nvPr>
            <p:ph type="title"/>
          </p:nvPr>
        </p:nvSpPr>
        <p:spPr>
          <a:xfrm>
            <a:off x="715050" y="488750"/>
            <a:ext cx="7713900" cy="4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Krona One"/>
              <a:buNone/>
              <a:defRPr sz="3000" b="1">
                <a:solidFill>
                  <a:schemeClr val="accent5"/>
                </a:solidFill>
                <a:latin typeface="Krona One"/>
                <a:ea typeface="Krona One"/>
                <a:cs typeface="Krona One"/>
                <a:sym typeface="Kron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350" name="Google Shape;350;p29"/>
          <p:cNvSpPr txBox="1">
            <a:spLocks noGrp="1"/>
          </p:cNvSpPr>
          <p:nvPr>
            <p:ph type="subTitle" idx="1"/>
          </p:nvPr>
        </p:nvSpPr>
        <p:spPr>
          <a:xfrm>
            <a:off x="965400" y="1665075"/>
            <a:ext cx="3808200" cy="21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9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" name="Google Shape;352;p30"/>
          <p:cNvGrpSpPr/>
          <p:nvPr/>
        </p:nvGrpSpPr>
        <p:grpSpPr>
          <a:xfrm>
            <a:off x="1381125" y="152400"/>
            <a:ext cx="7709000" cy="4992750"/>
            <a:chOff x="1381125" y="152400"/>
            <a:chExt cx="7709000" cy="4992750"/>
          </a:xfrm>
        </p:grpSpPr>
        <p:pic>
          <p:nvPicPr>
            <p:cNvPr id="353" name="Google Shape;353;p30"/>
            <p:cNvPicPr preferRelativeResize="0"/>
            <p:nvPr/>
          </p:nvPicPr>
          <p:blipFill>
            <a:blip r:embed="rId3">
              <a:alphaModFix amt="42000"/>
            </a:blip>
            <a:stretch>
              <a:fillRect/>
            </a:stretch>
          </p:blipFill>
          <p:spPr>
            <a:xfrm>
              <a:off x="1381125" y="152400"/>
              <a:ext cx="847725" cy="5905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54" name="Google Shape;354;p30"/>
            <p:cNvPicPr preferRelativeResize="0"/>
            <p:nvPr/>
          </p:nvPicPr>
          <p:blipFill>
            <a:blip r:embed="rId4">
              <a:alphaModFix amt="42000"/>
            </a:blip>
            <a:stretch>
              <a:fillRect/>
            </a:stretch>
          </p:blipFill>
          <p:spPr>
            <a:xfrm>
              <a:off x="8614925" y="1673725"/>
              <a:ext cx="475200" cy="4386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55" name="Google Shape;355;p30"/>
            <p:cNvPicPr preferRelativeResize="0"/>
            <p:nvPr/>
          </p:nvPicPr>
          <p:blipFill>
            <a:blip r:embed="rId5">
              <a:alphaModFix amt="42000"/>
            </a:blip>
            <a:stretch>
              <a:fillRect/>
            </a:stretch>
          </p:blipFill>
          <p:spPr>
            <a:xfrm>
              <a:off x="3358275" y="4145025"/>
              <a:ext cx="1343025" cy="10001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56" name="Google Shape;356;p30"/>
          <p:cNvGrpSpPr/>
          <p:nvPr/>
        </p:nvGrpSpPr>
        <p:grpSpPr>
          <a:xfrm>
            <a:off x="71575" y="38813"/>
            <a:ext cx="8928125" cy="4972975"/>
            <a:chOff x="71575" y="38813"/>
            <a:chExt cx="8928125" cy="4972975"/>
          </a:xfrm>
        </p:grpSpPr>
        <p:pic>
          <p:nvPicPr>
            <p:cNvPr id="357" name="Google Shape;357;p30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155063" y="4422488"/>
              <a:ext cx="828675" cy="533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58" name="Google Shape;358;p30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71575" y="38813"/>
              <a:ext cx="800100" cy="7715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59" name="Google Shape;359;p30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8142450" y="4145013"/>
              <a:ext cx="857250" cy="866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60" name="Google Shape;360;p30"/>
            <p:cNvPicPr preferRelativeResize="0"/>
            <p:nvPr/>
          </p:nvPicPr>
          <p:blipFill>
            <a:blip r:embed="rId9">
              <a:alphaModFix/>
            </a:blip>
            <a:stretch>
              <a:fillRect/>
            </a:stretch>
          </p:blipFill>
          <p:spPr>
            <a:xfrm>
              <a:off x="7823850" y="191650"/>
              <a:ext cx="1047750" cy="10477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1" name="Google Shape;361;p30"/>
          <p:cNvSpPr txBox="1">
            <a:spLocks noGrp="1"/>
          </p:cNvSpPr>
          <p:nvPr>
            <p:ph type="subTitle" idx="1"/>
          </p:nvPr>
        </p:nvSpPr>
        <p:spPr>
          <a:xfrm>
            <a:off x="720000" y="1161275"/>
            <a:ext cx="3722700" cy="344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○"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■"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●"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○"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■"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●"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○"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■"/>
              <a:defRPr sz="1600"/>
            </a:lvl9pPr>
          </a:lstStyle>
          <a:p>
            <a:endParaRPr/>
          </a:p>
        </p:txBody>
      </p:sp>
      <p:sp>
        <p:nvSpPr>
          <p:cNvPr id="362" name="Google Shape;362;p30"/>
          <p:cNvSpPr txBox="1">
            <a:spLocks noGrp="1"/>
          </p:cNvSpPr>
          <p:nvPr>
            <p:ph type="subTitle" idx="2"/>
          </p:nvPr>
        </p:nvSpPr>
        <p:spPr>
          <a:xfrm>
            <a:off x="4701300" y="1161275"/>
            <a:ext cx="3722700" cy="344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○"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■"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●"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○"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■"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●"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○"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rub Medium"/>
              <a:buChar char="■"/>
              <a:defRPr sz="1600"/>
            </a:lvl9pPr>
          </a:lstStyle>
          <a:p>
            <a:endParaRPr/>
          </a:p>
        </p:txBody>
      </p:sp>
      <p:sp>
        <p:nvSpPr>
          <p:cNvPr id="363" name="Google Shape;363;p30"/>
          <p:cNvSpPr txBox="1">
            <a:spLocks noGrp="1"/>
          </p:cNvSpPr>
          <p:nvPr>
            <p:ph type="title"/>
          </p:nvPr>
        </p:nvSpPr>
        <p:spPr>
          <a:xfrm>
            <a:off x="715100" y="474175"/>
            <a:ext cx="7713900" cy="4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Krona One"/>
              <a:buNone/>
              <a:defRPr sz="3000" b="1">
                <a:solidFill>
                  <a:schemeClr val="accent5"/>
                </a:solidFill>
                <a:latin typeface="Krona One"/>
                <a:ea typeface="Krona One"/>
                <a:cs typeface="Krona One"/>
                <a:sym typeface="Kron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" name="Google Shape;365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-1225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66" name="Google Shape;366;p31"/>
          <p:cNvGrpSpPr/>
          <p:nvPr/>
        </p:nvGrpSpPr>
        <p:grpSpPr>
          <a:xfrm>
            <a:off x="1104691" y="2232572"/>
            <a:ext cx="7582974" cy="2707016"/>
            <a:chOff x="1104691" y="2232572"/>
            <a:chExt cx="7582974" cy="2707016"/>
          </a:xfrm>
        </p:grpSpPr>
        <p:pic>
          <p:nvPicPr>
            <p:cNvPr id="367" name="Google Shape;367;p31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1004644">
              <a:off x="1211375" y="2367237"/>
              <a:ext cx="857250" cy="866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68" name="Google Shape;368;p31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2414464">
              <a:off x="7761387" y="2323950"/>
              <a:ext cx="666750" cy="10477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69" name="Google Shape;369;p31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7592288" y="4072813"/>
              <a:ext cx="1095375" cy="8667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70" name="Google Shape;370;p31"/>
          <p:cNvGrpSpPr/>
          <p:nvPr/>
        </p:nvGrpSpPr>
        <p:grpSpPr>
          <a:xfrm>
            <a:off x="-132625" y="1093750"/>
            <a:ext cx="6772721" cy="4306776"/>
            <a:chOff x="-132625" y="1093750"/>
            <a:chExt cx="6772721" cy="4306776"/>
          </a:xfrm>
        </p:grpSpPr>
        <p:pic>
          <p:nvPicPr>
            <p:cNvPr id="371" name="Google Shape;371;p31"/>
            <p:cNvPicPr preferRelativeResize="0"/>
            <p:nvPr/>
          </p:nvPicPr>
          <p:blipFill>
            <a:blip r:embed="rId7">
              <a:alphaModFix amt="24000"/>
            </a:blip>
            <a:stretch>
              <a:fillRect/>
            </a:stretch>
          </p:blipFill>
          <p:spPr>
            <a:xfrm rot="2501674">
              <a:off x="5782575" y="4512100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2" name="Google Shape;372;p31"/>
            <p:cNvPicPr preferRelativeResize="0"/>
            <p:nvPr/>
          </p:nvPicPr>
          <p:blipFill>
            <a:blip r:embed="rId8">
              <a:alphaModFix amt="25000"/>
            </a:blip>
            <a:stretch>
              <a:fillRect/>
            </a:stretch>
          </p:blipFill>
          <p:spPr>
            <a:xfrm>
              <a:off x="1390175" y="4580213"/>
              <a:ext cx="642126" cy="51491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3" name="Google Shape;373;p31"/>
            <p:cNvPicPr preferRelativeResize="0"/>
            <p:nvPr/>
          </p:nvPicPr>
          <p:blipFill>
            <a:blip r:embed="rId9">
              <a:alphaModFix amt="24000"/>
            </a:blip>
            <a:stretch>
              <a:fillRect/>
            </a:stretch>
          </p:blipFill>
          <p:spPr>
            <a:xfrm>
              <a:off x="-132625" y="1093750"/>
              <a:ext cx="847725" cy="5905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74" name="Google Shape;374;p31"/>
          <p:cNvSpPr txBox="1">
            <a:spLocks noGrp="1"/>
          </p:cNvSpPr>
          <p:nvPr>
            <p:ph type="ctrTitle"/>
          </p:nvPr>
        </p:nvSpPr>
        <p:spPr>
          <a:xfrm>
            <a:off x="2429950" y="640725"/>
            <a:ext cx="4284000" cy="78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75" name="Google Shape;375;p31"/>
          <p:cNvSpPr txBox="1">
            <a:spLocks noGrp="1"/>
          </p:cNvSpPr>
          <p:nvPr>
            <p:ph type="subTitle" idx="1"/>
          </p:nvPr>
        </p:nvSpPr>
        <p:spPr>
          <a:xfrm>
            <a:off x="2425000" y="1566688"/>
            <a:ext cx="4293900" cy="10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76" name="Google Shape;376;p31"/>
          <p:cNvSpPr txBox="1"/>
          <p:nvPr/>
        </p:nvSpPr>
        <p:spPr>
          <a:xfrm>
            <a:off x="2268600" y="3687650"/>
            <a:ext cx="4606800" cy="4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CREDITS: This presentation template was created by </a:t>
            </a:r>
            <a:r>
              <a:rPr lang="en" sz="1200" b="1">
                <a:solidFill>
                  <a:schemeClr val="accent5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, including icons by </a:t>
            </a:r>
            <a:r>
              <a:rPr lang="en" sz="1200" b="1">
                <a:solidFill>
                  <a:schemeClr val="accent5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rPr>
              <a:t>, infographics &amp; images by </a:t>
            </a:r>
            <a:r>
              <a:rPr lang="en" sz="1200" b="1">
                <a:solidFill>
                  <a:schemeClr val="accent5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accent5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oogle Shape;47;p5"/>
          <p:cNvGrpSpPr/>
          <p:nvPr/>
        </p:nvGrpSpPr>
        <p:grpSpPr>
          <a:xfrm>
            <a:off x="152400" y="-260550"/>
            <a:ext cx="9291625" cy="5435095"/>
            <a:chOff x="152400" y="-260550"/>
            <a:chExt cx="9291625" cy="5435095"/>
          </a:xfrm>
        </p:grpSpPr>
        <p:pic>
          <p:nvPicPr>
            <p:cNvPr id="48" name="Google Shape;48;p5"/>
            <p:cNvPicPr preferRelativeResize="0"/>
            <p:nvPr/>
          </p:nvPicPr>
          <p:blipFill>
            <a:blip r:embed="rId3">
              <a:alphaModFix amt="18000"/>
            </a:blip>
            <a:stretch>
              <a:fillRect/>
            </a:stretch>
          </p:blipFill>
          <p:spPr>
            <a:xfrm>
              <a:off x="152400" y="152400"/>
              <a:ext cx="1076325" cy="8953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49;p5"/>
            <p:cNvPicPr preferRelativeResize="0"/>
            <p:nvPr/>
          </p:nvPicPr>
          <p:blipFill>
            <a:blip r:embed="rId4">
              <a:alphaModFix amt="67000"/>
            </a:blip>
            <a:stretch>
              <a:fillRect/>
            </a:stretch>
          </p:blipFill>
          <p:spPr>
            <a:xfrm>
              <a:off x="7644075" y="4180447"/>
              <a:ext cx="599250" cy="428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0" name="Google Shape;50;p5"/>
            <p:cNvPicPr preferRelativeResize="0"/>
            <p:nvPr/>
          </p:nvPicPr>
          <p:blipFill>
            <a:blip r:embed="rId5">
              <a:alphaModFix amt="67000"/>
            </a:blip>
            <a:stretch>
              <a:fillRect/>
            </a:stretch>
          </p:blipFill>
          <p:spPr>
            <a:xfrm>
              <a:off x="8307300" y="4370475"/>
              <a:ext cx="1032750" cy="80407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51;p5"/>
            <p:cNvPicPr preferRelativeResize="0"/>
            <p:nvPr/>
          </p:nvPicPr>
          <p:blipFill>
            <a:blip r:embed="rId6">
              <a:alphaModFix amt="52999"/>
            </a:blip>
            <a:stretch>
              <a:fillRect/>
            </a:stretch>
          </p:blipFill>
          <p:spPr>
            <a:xfrm>
              <a:off x="8101000" y="-260550"/>
              <a:ext cx="1343025" cy="10001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52" name="Google Shape;52;p5"/>
          <p:cNvGrpSpPr/>
          <p:nvPr/>
        </p:nvGrpSpPr>
        <p:grpSpPr>
          <a:xfrm>
            <a:off x="47625" y="462350"/>
            <a:ext cx="4783000" cy="1777813"/>
            <a:chOff x="47625" y="462350"/>
            <a:chExt cx="4783000" cy="1777813"/>
          </a:xfrm>
        </p:grpSpPr>
        <p:pic>
          <p:nvPicPr>
            <p:cNvPr id="53" name="Google Shape;53;p5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47625" y="1230513"/>
              <a:ext cx="1285875" cy="10096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" name="Google Shape;54;p5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3782875" y="462350"/>
              <a:ext cx="1047750" cy="10477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" name="Google Shape;55;p5"/>
          <p:cNvSpPr txBox="1">
            <a:spLocks noGrp="1"/>
          </p:cNvSpPr>
          <p:nvPr>
            <p:ph type="subTitle" idx="1"/>
          </p:nvPr>
        </p:nvSpPr>
        <p:spPr>
          <a:xfrm>
            <a:off x="4945700" y="1054494"/>
            <a:ext cx="3483300" cy="41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2"/>
          </p:nvPr>
        </p:nvSpPr>
        <p:spPr>
          <a:xfrm>
            <a:off x="4945675" y="2874706"/>
            <a:ext cx="3483300" cy="41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Krona One"/>
              <a:buNone/>
              <a:defRPr sz="2000"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subTitle" idx="3"/>
          </p:nvPr>
        </p:nvSpPr>
        <p:spPr>
          <a:xfrm>
            <a:off x="4945650" y="1418481"/>
            <a:ext cx="3483300" cy="85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subTitle" idx="4"/>
          </p:nvPr>
        </p:nvSpPr>
        <p:spPr>
          <a:xfrm>
            <a:off x="4945675" y="3238806"/>
            <a:ext cx="3483300" cy="85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32"/>
          <p:cNvGrpSpPr/>
          <p:nvPr/>
        </p:nvGrpSpPr>
        <p:grpSpPr>
          <a:xfrm flipH="1">
            <a:off x="3714748" y="296163"/>
            <a:ext cx="5366652" cy="5504463"/>
            <a:chOff x="3046673" y="296163"/>
            <a:chExt cx="5366652" cy="5504463"/>
          </a:xfrm>
        </p:grpSpPr>
        <p:pic>
          <p:nvPicPr>
            <p:cNvPr id="379" name="Google Shape;379;p32"/>
            <p:cNvPicPr preferRelativeResize="0"/>
            <p:nvPr/>
          </p:nvPicPr>
          <p:blipFill>
            <a:blip r:embed="rId3">
              <a:alphaModFix amt="46000"/>
            </a:blip>
            <a:stretch>
              <a:fillRect/>
            </a:stretch>
          </p:blipFill>
          <p:spPr>
            <a:xfrm>
              <a:off x="7556075" y="296163"/>
              <a:ext cx="857250" cy="6000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0" name="Google Shape;380;p32"/>
            <p:cNvPicPr preferRelativeResize="0"/>
            <p:nvPr/>
          </p:nvPicPr>
          <p:blipFill>
            <a:blip r:embed="rId4">
              <a:alphaModFix amt="46000"/>
            </a:blip>
            <a:stretch>
              <a:fillRect/>
            </a:stretch>
          </p:blipFill>
          <p:spPr>
            <a:xfrm>
              <a:off x="5884175" y="4800500"/>
              <a:ext cx="1343025" cy="10001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1" name="Google Shape;381;p32"/>
            <p:cNvPicPr preferRelativeResize="0"/>
            <p:nvPr/>
          </p:nvPicPr>
          <p:blipFill>
            <a:blip r:embed="rId5">
              <a:alphaModFix amt="46000"/>
            </a:blip>
            <a:stretch>
              <a:fillRect/>
            </a:stretch>
          </p:blipFill>
          <p:spPr>
            <a:xfrm rot="2875070">
              <a:off x="3211250" y="4198725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82" name="Google Shape;382;p32"/>
          <p:cNvGrpSpPr/>
          <p:nvPr/>
        </p:nvGrpSpPr>
        <p:grpSpPr>
          <a:xfrm flipH="1">
            <a:off x="-61227" y="-329034"/>
            <a:ext cx="9005319" cy="3048096"/>
            <a:chOff x="3183981" y="-329034"/>
            <a:chExt cx="9005319" cy="3048096"/>
          </a:xfrm>
        </p:grpSpPr>
        <p:pic>
          <p:nvPicPr>
            <p:cNvPr id="383" name="Google Shape;383;p32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rot="1253317">
              <a:off x="3290975" y="-117462"/>
              <a:ext cx="1343025" cy="8477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4" name="Google Shape;384;p32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10903425" y="1709413"/>
              <a:ext cx="1285875" cy="100965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0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6" name="Google Shape;386;p33"/>
          <p:cNvGrpSpPr/>
          <p:nvPr/>
        </p:nvGrpSpPr>
        <p:grpSpPr>
          <a:xfrm>
            <a:off x="378941" y="-251723"/>
            <a:ext cx="1684349" cy="5423086"/>
            <a:chOff x="378941" y="-251723"/>
            <a:chExt cx="1684349" cy="5423086"/>
          </a:xfrm>
        </p:grpSpPr>
        <p:pic>
          <p:nvPicPr>
            <p:cNvPr id="387" name="Google Shape;387;p3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1004644">
              <a:off x="485625" y="-146613"/>
              <a:ext cx="857250" cy="866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8" name="Google Shape;388;p33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824300" y="2779563"/>
              <a:ext cx="1047750" cy="10477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9" name="Google Shape;389;p33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2414464">
              <a:off x="1137012" y="951675"/>
              <a:ext cx="666750" cy="10477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0" name="Google Shape;390;p33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638938" y="4304588"/>
              <a:ext cx="1095375" cy="8667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91" name="Google Shape;391;p33"/>
          <p:cNvGrpSpPr/>
          <p:nvPr/>
        </p:nvGrpSpPr>
        <p:grpSpPr>
          <a:xfrm>
            <a:off x="3328225" y="127175"/>
            <a:ext cx="5815775" cy="5174350"/>
            <a:chOff x="3328225" y="127175"/>
            <a:chExt cx="5815775" cy="5174350"/>
          </a:xfrm>
        </p:grpSpPr>
        <p:pic>
          <p:nvPicPr>
            <p:cNvPr id="392" name="Google Shape;392;p33"/>
            <p:cNvPicPr preferRelativeResize="0"/>
            <p:nvPr/>
          </p:nvPicPr>
          <p:blipFill>
            <a:blip r:embed="rId7">
              <a:alphaModFix amt="64000"/>
            </a:blip>
            <a:stretch>
              <a:fillRect/>
            </a:stretch>
          </p:blipFill>
          <p:spPr>
            <a:xfrm>
              <a:off x="8286750" y="2096750"/>
              <a:ext cx="857250" cy="6000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3" name="Google Shape;393;p33"/>
            <p:cNvPicPr preferRelativeResize="0"/>
            <p:nvPr/>
          </p:nvPicPr>
          <p:blipFill>
            <a:blip r:embed="rId8">
              <a:alphaModFix amt="24000"/>
            </a:blip>
            <a:stretch>
              <a:fillRect/>
            </a:stretch>
          </p:blipFill>
          <p:spPr>
            <a:xfrm>
              <a:off x="5394725" y="4549050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4" name="Google Shape;394;p33"/>
            <p:cNvPicPr preferRelativeResize="0"/>
            <p:nvPr/>
          </p:nvPicPr>
          <p:blipFill>
            <a:blip r:embed="rId9">
              <a:alphaModFix amt="25000"/>
            </a:blip>
            <a:stretch>
              <a:fillRect/>
            </a:stretch>
          </p:blipFill>
          <p:spPr>
            <a:xfrm>
              <a:off x="3328225" y="4549038"/>
              <a:ext cx="642126" cy="51491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5" name="Google Shape;395;p33"/>
            <p:cNvPicPr preferRelativeResize="0"/>
            <p:nvPr/>
          </p:nvPicPr>
          <p:blipFill>
            <a:blip r:embed="rId10">
              <a:alphaModFix amt="24000"/>
            </a:blip>
            <a:stretch>
              <a:fillRect/>
            </a:stretch>
          </p:blipFill>
          <p:spPr>
            <a:xfrm>
              <a:off x="6889750" y="127175"/>
              <a:ext cx="847725" cy="59055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742638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Google Shape;60;p6"/>
          <p:cNvGrpSpPr/>
          <p:nvPr/>
        </p:nvGrpSpPr>
        <p:grpSpPr>
          <a:xfrm>
            <a:off x="141698" y="262961"/>
            <a:ext cx="8786952" cy="5310911"/>
            <a:chOff x="141698" y="262961"/>
            <a:chExt cx="8786952" cy="5310911"/>
          </a:xfrm>
        </p:grpSpPr>
        <p:pic>
          <p:nvPicPr>
            <p:cNvPr id="61" name="Google Shape;61;p6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7200000">
              <a:off x="251172" y="4719151"/>
              <a:ext cx="768000" cy="696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2" name="Google Shape;62;p6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4321517">
              <a:off x="363788" y="407700"/>
              <a:ext cx="1038225" cy="10096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" name="Google Shape;63;p6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7880900" y="4453950"/>
              <a:ext cx="1047750" cy="10477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4" name="Google Shape;64;p6"/>
          <p:cNvGrpSpPr/>
          <p:nvPr/>
        </p:nvGrpSpPr>
        <p:grpSpPr>
          <a:xfrm>
            <a:off x="3800475" y="249238"/>
            <a:ext cx="5128175" cy="4741863"/>
            <a:chOff x="3800475" y="249238"/>
            <a:chExt cx="5128175" cy="4741863"/>
          </a:xfrm>
        </p:grpSpPr>
        <p:pic>
          <p:nvPicPr>
            <p:cNvPr id="65" name="Google Shape;65;p6"/>
            <p:cNvPicPr preferRelativeResize="0"/>
            <p:nvPr/>
          </p:nvPicPr>
          <p:blipFill>
            <a:blip r:embed="rId6">
              <a:alphaModFix amt="61000"/>
            </a:blip>
            <a:stretch>
              <a:fillRect/>
            </a:stretch>
          </p:blipFill>
          <p:spPr>
            <a:xfrm>
              <a:off x="8128550" y="249238"/>
              <a:ext cx="800100" cy="571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66;p6"/>
            <p:cNvPicPr preferRelativeResize="0"/>
            <p:nvPr/>
          </p:nvPicPr>
          <p:blipFill>
            <a:blip r:embed="rId7">
              <a:alphaModFix amt="61000"/>
            </a:blip>
            <a:stretch>
              <a:fillRect/>
            </a:stretch>
          </p:blipFill>
          <p:spPr>
            <a:xfrm>
              <a:off x="8428995" y="950122"/>
              <a:ext cx="465079" cy="3621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67;p6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3800475" y="4752413"/>
              <a:ext cx="358031" cy="23868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Krona One"/>
              <a:buNone/>
              <a:defRPr>
                <a:latin typeface="Krona One"/>
                <a:ea typeface="Krona One"/>
                <a:cs typeface="Krona One"/>
                <a:sym typeface="Kron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Krona One"/>
              <a:buNone/>
              <a:defRPr>
                <a:latin typeface="Krona One"/>
                <a:ea typeface="Krona One"/>
                <a:cs typeface="Krona One"/>
                <a:sym typeface="Kron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Krona One"/>
              <a:buNone/>
              <a:defRPr>
                <a:latin typeface="Krona One"/>
                <a:ea typeface="Krona One"/>
                <a:cs typeface="Krona One"/>
                <a:sym typeface="Kron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Krona One"/>
              <a:buNone/>
              <a:defRPr>
                <a:latin typeface="Krona One"/>
                <a:ea typeface="Krona One"/>
                <a:cs typeface="Krona One"/>
                <a:sym typeface="Kron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Krona One"/>
              <a:buNone/>
              <a:defRPr>
                <a:latin typeface="Krona One"/>
                <a:ea typeface="Krona One"/>
                <a:cs typeface="Krona One"/>
                <a:sym typeface="Kron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Krona One"/>
              <a:buNone/>
              <a:defRPr>
                <a:latin typeface="Krona One"/>
                <a:ea typeface="Krona One"/>
                <a:cs typeface="Krona One"/>
                <a:sym typeface="Kron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Krona One"/>
              <a:buNone/>
              <a:defRPr>
                <a:latin typeface="Krona One"/>
                <a:ea typeface="Krona One"/>
                <a:cs typeface="Krona One"/>
                <a:sym typeface="Kron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Krona One"/>
              <a:buNone/>
              <a:defRPr>
                <a:latin typeface="Krona One"/>
                <a:ea typeface="Krona One"/>
                <a:cs typeface="Krona One"/>
                <a:sym typeface="Krona On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oogle Shape;70;p7"/>
          <p:cNvGrpSpPr/>
          <p:nvPr/>
        </p:nvGrpSpPr>
        <p:grpSpPr>
          <a:xfrm>
            <a:off x="361975" y="3904476"/>
            <a:ext cx="8362425" cy="1112750"/>
            <a:chOff x="361975" y="3904476"/>
            <a:chExt cx="8362425" cy="1112750"/>
          </a:xfrm>
        </p:grpSpPr>
        <p:pic>
          <p:nvPicPr>
            <p:cNvPr id="71" name="Google Shape;71;p7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7924300" y="4419588"/>
              <a:ext cx="800100" cy="571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" name="Google Shape;72;p7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361975" y="4645563"/>
              <a:ext cx="358031" cy="2386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3" name="Google Shape;73;p7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3484342">
              <a:off x="3710656" y="3975660"/>
              <a:ext cx="706437" cy="97038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74" name="Google Shape;74;p7"/>
          <p:cNvGrpSpPr/>
          <p:nvPr/>
        </p:nvGrpSpPr>
        <p:grpSpPr>
          <a:xfrm>
            <a:off x="75800" y="103988"/>
            <a:ext cx="8599750" cy="1453863"/>
            <a:chOff x="75800" y="103988"/>
            <a:chExt cx="8599750" cy="1453863"/>
          </a:xfrm>
        </p:grpSpPr>
        <p:pic>
          <p:nvPicPr>
            <p:cNvPr id="75" name="Google Shape;75;p7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981063" y="150238"/>
              <a:ext cx="828675" cy="533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6" name="Google Shape;76;p7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7875450" y="103988"/>
              <a:ext cx="800100" cy="7715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7" name="Google Shape;77;p7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75800" y="510100"/>
              <a:ext cx="1047750" cy="10477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" name="Google Shape;78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7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3222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Font typeface="Roboto"/>
              <a:buChar char="■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" name="Google Shape;81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-1225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2" name="Google Shape;82;p8"/>
          <p:cNvGrpSpPr/>
          <p:nvPr/>
        </p:nvGrpSpPr>
        <p:grpSpPr>
          <a:xfrm>
            <a:off x="3046673" y="2293413"/>
            <a:ext cx="6034727" cy="3507213"/>
            <a:chOff x="3046673" y="2293413"/>
            <a:chExt cx="6034727" cy="3507213"/>
          </a:xfrm>
        </p:grpSpPr>
        <p:pic>
          <p:nvPicPr>
            <p:cNvPr id="83" name="Google Shape;83;p8"/>
            <p:cNvPicPr preferRelativeResize="0"/>
            <p:nvPr/>
          </p:nvPicPr>
          <p:blipFill>
            <a:blip r:embed="rId4">
              <a:alphaModFix amt="46000"/>
            </a:blip>
            <a:stretch>
              <a:fillRect/>
            </a:stretch>
          </p:blipFill>
          <p:spPr>
            <a:xfrm>
              <a:off x="8224150" y="2293413"/>
              <a:ext cx="857250" cy="6000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" name="Google Shape;84;p8"/>
            <p:cNvPicPr preferRelativeResize="0"/>
            <p:nvPr/>
          </p:nvPicPr>
          <p:blipFill>
            <a:blip r:embed="rId5">
              <a:alphaModFix amt="46000"/>
            </a:blip>
            <a:stretch>
              <a:fillRect/>
            </a:stretch>
          </p:blipFill>
          <p:spPr>
            <a:xfrm>
              <a:off x="5884175" y="4800500"/>
              <a:ext cx="1343025" cy="10001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5" name="Google Shape;85;p8"/>
            <p:cNvPicPr preferRelativeResize="0"/>
            <p:nvPr/>
          </p:nvPicPr>
          <p:blipFill>
            <a:blip r:embed="rId6">
              <a:alphaModFix amt="46000"/>
            </a:blip>
            <a:stretch>
              <a:fillRect/>
            </a:stretch>
          </p:blipFill>
          <p:spPr>
            <a:xfrm rot="2875070">
              <a:off x="3211250" y="4198725"/>
              <a:ext cx="695325" cy="7524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6" name="Google Shape;86;p8"/>
          <p:cNvGrpSpPr/>
          <p:nvPr/>
        </p:nvGrpSpPr>
        <p:grpSpPr>
          <a:xfrm>
            <a:off x="3183981" y="-329034"/>
            <a:ext cx="5666744" cy="4818471"/>
            <a:chOff x="3183981" y="-329034"/>
            <a:chExt cx="5666744" cy="4818471"/>
          </a:xfrm>
        </p:grpSpPr>
        <p:pic>
          <p:nvPicPr>
            <p:cNvPr id="87" name="Google Shape;87;p8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rot="1253317">
              <a:off x="3290975" y="-117462"/>
              <a:ext cx="1343025" cy="8477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8" name="Google Shape;88;p8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7564850" y="3479788"/>
              <a:ext cx="1285875" cy="100965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9" name="Google Shape;89;p8"/>
          <p:cNvSpPr txBox="1">
            <a:spLocks noGrp="1"/>
          </p:cNvSpPr>
          <p:nvPr>
            <p:ph type="title"/>
          </p:nvPr>
        </p:nvSpPr>
        <p:spPr>
          <a:xfrm>
            <a:off x="715100" y="1307100"/>
            <a:ext cx="77139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" name="Google Shape;91;p9"/>
          <p:cNvGrpSpPr/>
          <p:nvPr/>
        </p:nvGrpSpPr>
        <p:grpSpPr>
          <a:xfrm>
            <a:off x="198375" y="103338"/>
            <a:ext cx="8682388" cy="4910525"/>
            <a:chOff x="198375" y="103338"/>
            <a:chExt cx="8682388" cy="4910525"/>
          </a:xfrm>
        </p:grpSpPr>
        <p:pic>
          <p:nvPicPr>
            <p:cNvPr id="92" name="Google Shape;92;p9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692775" y="165250"/>
              <a:ext cx="1066800" cy="8858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3" name="Google Shape;93;p9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911350" y="4242338"/>
              <a:ext cx="800100" cy="7715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" name="Google Shape;94;p9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330325" y="2793638"/>
              <a:ext cx="1381125" cy="10572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5" name="Google Shape;95;p9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8214013" y="1444850"/>
              <a:ext cx="666750" cy="10477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" name="Google Shape;96;p9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7609600" y="4110438"/>
              <a:ext cx="828675" cy="533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" name="Google Shape;97;p9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7385763" y="103338"/>
              <a:ext cx="1038225" cy="10096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8" name="Google Shape;98;p9"/>
            <p:cNvPicPr preferRelativeResize="0"/>
            <p:nvPr/>
          </p:nvPicPr>
          <p:blipFill>
            <a:blip r:embed="rId9">
              <a:alphaModFix/>
            </a:blip>
            <a:stretch>
              <a:fillRect/>
            </a:stretch>
          </p:blipFill>
          <p:spPr>
            <a:xfrm>
              <a:off x="198375" y="1535438"/>
              <a:ext cx="857250" cy="866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9" name="Google Shape;99;p9"/>
            <p:cNvPicPr preferRelativeResize="0"/>
            <p:nvPr/>
          </p:nvPicPr>
          <p:blipFill>
            <a:blip r:embed="rId10">
              <a:alphaModFix/>
            </a:blip>
            <a:stretch>
              <a:fillRect/>
            </a:stretch>
          </p:blipFill>
          <p:spPr>
            <a:xfrm>
              <a:off x="7476238" y="3036938"/>
              <a:ext cx="1095375" cy="8667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00" name="Google Shape;100;p9"/>
          <p:cNvGrpSpPr/>
          <p:nvPr/>
        </p:nvGrpSpPr>
        <p:grpSpPr>
          <a:xfrm>
            <a:off x="-528524" y="152400"/>
            <a:ext cx="9967374" cy="5277449"/>
            <a:chOff x="-528524" y="152400"/>
            <a:chExt cx="9967374" cy="5277449"/>
          </a:xfrm>
        </p:grpSpPr>
        <p:pic>
          <p:nvPicPr>
            <p:cNvPr id="101" name="Google Shape;101;p9"/>
            <p:cNvPicPr preferRelativeResize="0"/>
            <p:nvPr/>
          </p:nvPicPr>
          <p:blipFill>
            <a:blip r:embed="rId11">
              <a:alphaModFix amt="70000"/>
            </a:blip>
            <a:stretch>
              <a:fillRect/>
            </a:stretch>
          </p:blipFill>
          <p:spPr>
            <a:xfrm>
              <a:off x="4286250" y="152400"/>
              <a:ext cx="1343025" cy="10001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2" name="Google Shape;102;p9"/>
            <p:cNvPicPr preferRelativeResize="0"/>
            <p:nvPr/>
          </p:nvPicPr>
          <p:blipFill>
            <a:blip r:embed="rId12">
              <a:alphaModFix amt="50000"/>
            </a:blip>
            <a:stretch>
              <a:fillRect/>
            </a:stretch>
          </p:blipFill>
          <p:spPr>
            <a:xfrm rot="2700000">
              <a:off x="-418375" y="4362438"/>
              <a:ext cx="1133475" cy="7810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" name="Google Shape;103;p9"/>
            <p:cNvPicPr preferRelativeResize="0"/>
            <p:nvPr/>
          </p:nvPicPr>
          <p:blipFill>
            <a:blip r:embed="rId13">
              <a:alphaModFix amt="57000"/>
            </a:blip>
            <a:stretch>
              <a:fillRect/>
            </a:stretch>
          </p:blipFill>
          <p:spPr>
            <a:xfrm>
              <a:off x="8514925" y="3895970"/>
              <a:ext cx="923925" cy="71251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4" name="Google Shape;104;p9"/>
            <p:cNvPicPr preferRelativeResize="0"/>
            <p:nvPr/>
          </p:nvPicPr>
          <p:blipFill>
            <a:blip r:embed="rId14">
              <a:alphaModFix/>
            </a:blip>
            <a:stretch>
              <a:fillRect/>
            </a:stretch>
          </p:blipFill>
          <p:spPr>
            <a:xfrm>
              <a:off x="3628850" y="4154313"/>
              <a:ext cx="358031" cy="23868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" name="Google Shape;105;p9"/>
            <p:cNvPicPr preferRelativeResize="0"/>
            <p:nvPr/>
          </p:nvPicPr>
          <p:blipFill>
            <a:blip r:embed="rId14">
              <a:alphaModFix/>
            </a:blip>
            <a:stretch>
              <a:fillRect/>
            </a:stretch>
          </p:blipFill>
          <p:spPr>
            <a:xfrm rot="3887572">
              <a:off x="4169725" y="4524213"/>
              <a:ext cx="358031" cy="23868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" name="Google Shape;106;p9"/>
          <p:cNvSpPr txBox="1">
            <a:spLocks noGrp="1"/>
          </p:cNvSpPr>
          <p:nvPr>
            <p:ph type="title"/>
          </p:nvPr>
        </p:nvSpPr>
        <p:spPr>
          <a:xfrm>
            <a:off x="720000" y="1547836"/>
            <a:ext cx="7704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7" name="Google Shape;107;p9"/>
          <p:cNvSpPr txBox="1">
            <a:spLocks noGrp="1"/>
          </p:cNvSpPr>
          <p:nvPr>
            <p:ph type="subTitle" idx="1"/>
          </p:nvPr>
        </p:nvSpPr>
        <p:spPr>
          <a:xfrm>
            <a:off x="2071700" y="2300575"/>
            <a:ext cx="5000700" cy="12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108" name="Google Shape;108;p9"/>
          <p:cNvPicPr preferRelativeResize="0"/>
          <p:nvPr/>
        </p:nvPicPr>
        <p:blipFill>
          <a:blip r:embed="rId15">
            <a:alphaModFix amt="58000"/>
          </a:blip>
          <a:stretch>
            <a:fillRect/>
          </a:stretch>
        </p:blipFill>
        <p:spPr>
          <a:xfrm>
            <a:off x="8749375" y="1152525"/>
            <a:ext cx="1032750" cy="80407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10"/>
          <p:cNvSpPr txBox="1">
            <a:spLocks noGrp="1"/>
          </p:cNvSpPr>
          <p:nvPr>
            <p:ph type="title"/>
          </p:nvPr>
        </p:nvSpPr>
        <p:spPr>
          <a:xfrm>
            <a:off x="715100" y="825900"/>
            <a:ext cx="5196900" cy="119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11"/>
          <p:cNvGrpSpPr/>
          <p:nvPr/>
        </p:nvGrpSpPr>
        <p:grpSpPr>
          <a:xfrm>
            <a:off x="962025" y="2052650"/>
            <a:ext cx="8085125" cy="2752538"/>
            <a:chOff x="962025" y="2052650"/>
            <a:chExt cx="8085125" cy="2752538"/>
          </a:xfrm>
        </p:grpSpPr>
        <p:pic>
          <p:nvPicPr>
            <p:cNvPr id="113" name="Google Shape;113;p1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8014400" y="2052650"/>
              <a:ext cx="1032750" cy="80407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4" name="Google Shape;114;p11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962025" y="3614563"/>
              <a:ext cx="866775" cy="11906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15" name="Google Shape;115;p11"/>
          <p:cNvGrpSpPr/>
          <p:nvPr/>
        </p:nvGrpSpPr>
        <p:grpSpPr>
          <a:xfrm>
            <a:off x="-189437" y="936128"/>
            <a:ext cx="9200276" cy="3996434"/>
            <a:chOff x="-189437" y="936128"/>
            <a:chExt cx="9200276" cy="3996434"/>
          </a:xfrm>
        </p:grpSpPr>
        <p:pic>
          <p:nvPicPr>
            <p:cNvPr id="116" name="Google Shape;116;p11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1184268">
              <a:off x="8116438" y="1060387"/>
              <a:ext cx="828675" cy="533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" name="Google Shape;117;p11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3519325" y="4084838"/>
              <a:ext cx="1343025" cy="8477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8" name="Google Shape;118;p11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rot="6115851">
              <a:off x="7603538" y="3783025"/>
              <a:ext cx="1038225" cy="100965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9" name="Google Shape;119;p11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856625" y="1185863"/>
              <a:ext cx="857250" cy="866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" name="Google Shape;120;p11"/>
            <p:cNvPicPr preferRelativeResize="0"/>
            <p:nvPr/>
          </p:nvPicPr>
          <p:blipFill>
            <a:blip r:embed="rId9">
              <a:alphaModFix/>
            </a:blip>
            <a:stretch>
              <a:fillRect/>
            </a:stretch>
          </p:blipFill>
          <p:spPr>
            <a:xfrm>
              <a:off x="-189437" y="2386538"/>
              <a:ext cx="1095375" cy="86677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1" name="Google Shape;121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1558475"/>
            <a:ext cx="6576000" cy="151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22" name="Google Shape;122;p11"/>
          <p:cNvSpPr txBox="1">
            <a:spLocks noGrp="1"/>
          </p:cNvSpPr>
          <p:nvPr>
            <p:ph type="subTitle" idx="1"/>
          </p:nvPr>
        </p:nvSpPr>
        <p:spPr>
          <a:xfrm>
            <a:off x="1284000" y="3069625"/>
            <a:ext cx="65760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3" name="Google Shape;123;p11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5100" y="474175"/>
            <a:ext cx="7713900" cy="48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Krona One"/>
              <a:buNone/>
              <a:defRPr sz="3000" b="1">
                <a:solidFill>
                  <a:schemeClr val="accent5"/>
                </a:solidFill>
                <a:latin typeface="Krona One"/>
                <a:ea typeface="Krona One"/>
                <a:cs typeface="Krona One"/>
                <a:sym typeface="Kron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Oswald"/>
              <a:buNone/>
              <a:defRPr sz="3000" b="1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5100" y="956875"/>
            <a:ext cx="7713900" cy="365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●"/>
              <a:defRPr sz="16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○"/>
              <a:defRPr sz="16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■"/>
              <a:defRPr sz="16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●"/>
              <a:defRPr sz="16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○"/>
              <a:defRPr sz="16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■"/>
              <a:defRPr sz="16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●"/>
              <a:defRPr sz="16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○"/>
              <a:defRPr sz="16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■"/>
              <a:defRPr sz="1600">
                <a:solidFill>
                  <a:schemeClr val="accent5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3" r:id="rId3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21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4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58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vector/gradient-world-blood-donor-day-illustration_13758064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photo/cheerful-medic-standing-with-arms-crossed_1891471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babies-collection-hand-drawn-style_1819497.htm" TargetMode="External"/><Relationship Id="rId7" Type="http://schemas.openxmlformats.org/officeDocument/2006/relationships/hyperlink" Target="https://www.freepik.com/free-vector/realistic-world-blood-donor-day-illustration_13900234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photo/smiling-young-woman-medic_1891486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8.xml"/><Relationship Id="rId6" Type="http://schemas.openxmlformats.org/officeDocument/2006/relationships/hyperlink" Target="https://www.freepik.com/free-vector/realistic-world-blood-donor-day-illustration_13900232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photo/plaster-arm_1093266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hand-drawn-blood-infographic_11187122.htm/?utm_source=slidesgo_template&amp;utm_medium=referral-link&amp;utm_campaign=sg_resources&amp;utm_content=freepik" TargetMode="External"/><Relationship Id="rId15" Type="http://schemas.openxmlformats.org/officeDocument/2006/relationships/hyperlink" Target="https://www.flaticon.com/packs/blood-donation-18?word=blood/?utm_source=slidesgo_template&amp;utm_medium=referral-link&amp;utm_campaign=sg_resources&amp;utm_content=flaticon" TargetMode="External"/><Relationship Id="rId10" Type="http://schemas.openxmlformats.org/officeDocument/2006/relationships/hyperlink" Target="https://www.freepik.com/free-photo/bleeding-finger_1093208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hand-drawn-blood-infographic_11237947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vector/cartoon-blood-donation-infographic_17806722.htm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photo/smiling-black-doctor-with-papers_1891498.htm/?utm_source=slidesgo_template&amp;utm_medium=referral-link&amp;utm_campaign=sg_resources&amp;utm_content=freepik" TargetMode="Externa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0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7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0.png"/><Relationship Id="rId5" Type="http://schemas.openxmlformats.org/officeDocument/2006/relationships/image" Target="../media/image17.png"/><Relationship Id="rId4" Type="http://schemas.openxmlformats.org/officeDocument/2006/relationships/image" Target="../media/image11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HCNKfxwL5ENvxpqb20DqbPZv0asoUShPcM4CQkgiZ9E/copy#gid=0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.png"/><Relationship Id="rId4" Type="http://schemas.openxmlformats.org/officeDocument/2006/relationships/image" Target="../media/image3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6" name="Google Shape;406;p37"/>
          <p:cNvPicPr preferRelativeResize="0"/>
          <p:nvPr/>
        </p:nvPicPr>
        <p:blipFill rotWithShape="1">
          <a:blip r:embed="rId3">
            <a:alphaModFix/>
          </a:blip>
          <a:srcRect l="10621" t="9" r="10644"/>
          <a:stretch/>
        </p:blipFill>
        <p:spPr>
          <a:xfrm>
            <a:off x="5975600" y="948025"/>
            <a:ext cx="2192673" cy="3247425"/>
          </a:xfrm>
          <a:prstGeom prst="rect">
            <a:avLst/>
          </a:prstGeom>
          <a:noFill/>
          <a:ln>
            <a:noFill/>
          </a:ln>
        </p:spPr>
      </p:pic>
      <p:sp>
        <p:nvSpPr>
          <p:cNvPr id="407" name="Google Shape;407;p37"/>
          <p:cNvSpPr txBox="1">
            <a:spLocks noGrp="1"/>
          </p:cNvSpPr>
          <p:nvPr>
            <p:ph type="subTitle" idx="1"/>
          </p:nvPr>
        </p:nvSpPr>
        <p:spPr>
          <a:xfrm>
            <a:off x="1078565" y="3647702"/>
            <a:ext cx="50412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8" name="Google Shape;408;p37"/>
          <p:cNvSpPr txBox="1">
            <a:spLocks noGrp="1"/>
          </p:cNvSpPr>
          <p:nvPr>
            <p:ph type="ctrTitle"/>
          </p:nvPr>
        </p:nvSpPr>
        <p:spPr>
          <a:xfrm>
            <a:off x="445478" y="2655059"/>
            <a:ext cx="4232350" cy="88399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000" dirty="0">
                <a:solidFill>
                  <a:schemeClr val="tx2"/>
                </a:solidFill>
                <a:cs typeface="B Nazanin" panose="00000700000000000000" pitchFamily="2" charset="-78"/>
              </a:rPr>
              <a:t>تم: </a:t>
            </a:r>
            <a:r>
              <a:rPr lang="fa-IR" sz="4000" dirty="0">
                <a:solidFill>
                  <a:schemeClr val="accent1">
                    <a:lumMod val="75000"/>
                  </a:schemeClr>
                </a:solidFill>
                <a:cs typeface="B Nazanin" panose="00000700000000000000" pitchFamily="2" charset="-78"/>
              </a:rPr>
              <a:t>مرکز بانک خون</a:t>
            </a:r>
            <a:endParaRPr sz="4000" dirty="0">
              <a:solidFill>
                <a:schemeClr val="accent1">
                  <a:lumMod val="7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" name="Google Shape;408;p37">
            <a:extLst>
              <a:ext uri="{FF2B5EF4-FFF2-40B4-BE49-F238E27FC236}">
                <a16:creationId xmlns:a16="http://schemas.microsoft.com/office/drawing/2014/main" id="{E795B2E4-0255-F6D7-B296-EF917EF09718}"/>
              </a:ext>
            </a:extLst>
          </p:cNvPr>
          <p:cNvSpPr txBox="1">
            <a:spLocks/>
          </p:cNvSpPr>
          <p:nvPr/>
        </p:nvSpPr>
        <p:spPr>
          <a:xfrm>
            <a:off x="-139229" y="1662416"/>
            <a:ext cx="5676958" cy="992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Font typeface="Krona One"/>
              <a:buNone/>
              <a:defRPr sz="6500" b="1" i="0" u="none" strike="noStrike" cap="none">
                <a:solidFill>
                  <a:schemeClr val="accent5"/>
                </a:solidFill>
                <a:latin typeface="Krona One"/>
                <a:ea typeface="Krona One"/>
                <a:cs typeface="Krona One"/>
                <a:sym typeface="Kron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Font typeface="Oswald"/>
              <a:buNone/>
              <a:defRPr sz="5200" b="1" i="0" u="none" strike="noStrike" cap="none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Font typeface="Oswald"/>
              <a:buNone/>
              <a:defRPr sz="5200" b="1" i="0" u="none" strike="noStrike" cap="none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Font typeface="Oswald"/>
              <a:buNone/>
              <a:defRPr sz="5200" b="1" i="0" u="none" strike="noStrike" cap="none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Font typeface="Oswald"/>
              <a:buNone/>
              <a:defRPr sz="5200" b="1" i="0" u="none" strike="noStrike" cap="none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Font typeface="Oswald"/>
              <a:buNone/>
              <a:defRPr sz="5200" b="1" i="0" u="none" strike="noStrike" cap="none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Font typeface="Oswald"/>
              <a:buNone/>
              <a:defRPr sz="5200" b="1" i="0" u="none" strike="noStrike" cap="none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Font typeface="Oswald"/>
              <a:buNone/>
              <a:defRPr sz="5200" b="1" i="0" u="none" strike="noStrike" cap="none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Font typeface="Oswald"/>
              <a:buNone/>
              <a:defRPr sz="5200" b="1" i="0" u="none" strike="noStrike" cap="none">
                <a:solidFill>
                  <a:schemeClr val="accent5"/>
                </a:solidFill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pPr algn="r" rtl="1"/>
            <a:r>
              <a:rPr lang="fa-IR" sz="5400" dirty="0">
                <a:cs typeface="B Nazanin" panose="00000700000000000000" pitchFamily="2" charset="-78"/>
              </a:rPr>
              <a:t>قالب پاورپوینت خون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" name="Google Shape;514;p47"/>
          <p:cNvSpPr/>
          <p:nvPr/>
        </p:nvSpPr>
        <p:spPr>
          <a:xfrm rot="-2700000">
            <a:off x="2939497" y="2880523"/>
            <a:ext cx="1294854" cy="129485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15" name="Google Shape;515;p47"/>
          <p:cNvSpPr/>
          <p:nvPr/>
        </p:nvSpPr>
        <p:spPr>
          <a:xfrm rot="-2700000">
            <a:off x="4917885" y="2880523"/>
            <a:ext cx="1294854" cy="129485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16" name="Google Shape;516;p47"/>
          <p:cNvSpPr/>
          <p:nvPr/>
        </p:nvSpPr>
        <p:spPr>
          <a:xfrm rot="-2700000">
            <a:off x="6896260" y="2880523"/>
            <a:ext cx="1294854" cy="129485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17" name="Google Shape;517;p47"/>
          <p:cNvSpPr txBox="1">
            <a:spLocks noGrp="1"/>
          </p:cNvSpPr>
          <p:nvPr>
            <p:ph type="title"/>
          </p:nvPr>
        </p:nvSpPr>
        <p:spPr>
          <a:xfrm>
            <a:off x="715050" y="488750"/>
            <a:ext cx="7713900" cy="4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نقاط عطف رسیده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18" name="Google Shape;518;p47"/>
          <p:cNvSpPr/>
          <p:nvPr/>
        </p:nvSpPr>
        <p:spPr>
          <a:xfrm rot="-2700000">
            <a:off x="922497" y="2880523"/>
            <a:ext cx="1294854" cy="129485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19" name="Google Shape;519;p47"/>
          <p:cNvSpPr txBox="1"/>
          <p:nvPr/>
        </p:nvSpPr>
        <p:spPr>
          <a:xfrm>
            <a:off x="932775" y="3264100"/>
            <a:ext cx="12858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accent3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2009</a:t>
            </a:r>
            <a:endParaRPr sz="2200" b="1">
              <a:solidFill>
                <a:schemeClr val="accent3"/>
              </a:solidFill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sp>
        <p:nvSpPr>
          <p:cNvPr id="520" name="Google Shape;520;p47"/>
          <p:cNvSpPr txBox="1"/>
          <p:nvPr/>
        </p:nvSpPr>
        <p:spPr>
          <a:xfrm>
            <a:off x="709500" y="1622210"/>
            <a:ext cx="1798200" cy="8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521" name="Google Shape;521;p47"/>
          <p:cNvSpPr txBox="1"/>
          <p:nvPr/>
        </p:nvSpPr>
        <p:spPr>
          <a:xfrm>
            <a:off x="4922400" y="3264100"/>
            <a:ext cx="12858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accent3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2019</a:t>
            </a:r>
            <a:endParaRPr sz="2200" b="1">
              <a:solidFill>
                <a:schemeClr val="accent3"/>
              </a:solidFill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sp>
        <p:nvSpPr>
          <p:cNvPr id="522" name="Google Shape;522;p47"/>
          <p:cNvSpPr txBox="1"/>
          <p:nvPr/>
        </p:nvSpPr>
        <p:spPr>
          <a:xfrm>
            <a:off x="4658024" y="1622210"/>
            <a:ext cx="1798200" cy="8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523" name="Google Shape;523;p47"/>
          <p:cNvSpPr txBox="1"/>
          <p:nvPr/>
        </p:nvSpPr>
        <p:spPr>
          <a:xfrm>
            <a:off x="2963525" y="3264100"/>
            <a:ext cx="12858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accent3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2014</a:t>
            </a:r>
            <a:endParaRPr sz="2200" b="1">
              <a:solidFill>
                <a:schemeClr val="accent3"/>
              </a:solidFill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sp>
        <p:nvSpPr>
          <p:cNvPr id="524" name="Google Shape;524;p47"/>
          <p:cNvSpPr txBox="1"/>
          <p:nvPr/>
        </p:nvSpPr>
        <p:spPr>
          <a:xfrm>
            <a:off x="2679637" y="1622210"/>
            <a:ext cx="1798200" cy="8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525" name="Google Shape;525;p47"/>
          <p:cNvSpPr txBox="1"/>
          <p:nvPr/>
        </p:nvSpPr>
        <p:spPr>
          <a:xfrm>
            <a:off x="6881275" y="3264100"/>
            <a:ext cx="12858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accent3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2024</a:t>
            </a:r>
            <a:endParaRPr sz="2200" b="1">
              <a:solidFill>
                <a:schemeClr val="accent3"/>
              </a:solidFill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sp>
        <p:nvSpPr>
          <p:cNvPr id="526" name="Google Shape;526;p47"/>
          <p:cNvSpPr txBox="1"/>
          <p:nvPr/>
        </p:nvSpPr>
        <p:spPr>
          <a:xfrm>
            <a:off x="6636399" y="1622210"/>
            <a:ext cx="1798200" cy="8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cxnSp>
        <p:nvCxnSpPr>
          <p:cNvPr id="527" name="Google Shape;527;p47"/>
          <p:cNvCxnSpPr>
            <a:stCxn id="519" idx="3"/>
            <a:endCxn id="523" idx="1"/>
          </p:cNvCxnSpPr>
          <p:nvPr/>
        </p:nvCxnSpPr>
        <p:spPr>
          <a:xfrm>
            <a:off x="2218575" y="3527950"/>
            <a:ext cx="7449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28" name="Google Shape;528;p47"/>
          <p:cNvCxnSpPr>
            <a:stCxn id="523" idx="3"/>
            <a:endCxn id="521" idx="1"/>
          </p:cNvCxnSpPr>
          <p:nvPr/>
        </p:nvCxnSpPr>
        <p:spPr>
          <a:xfrm>
            <a:off x="4249325" y="3527950"/>
            <a:ext cx="6732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29" name="Google Shape;529;p47"/>
          <p:cNvCxnSpPr>
            <a:stCxn id="521" idx="3"/>
            <a:endCxn id="525" idx="1"/>
          </p:cNvCxnSpPr>
          <p:nvPr/>
        </p:nvCxnSpPr>
        <p:spPr>
          <a:xfrm>
            <a:off x="6208200" y="3527950"/>
            <a:ext cx="6732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34" name="Google Shape;534;p48"/>
          <p:cNvCxnSpPr>
            <a:stCxn id="535" idx="3"/>
            <a:endCxn id="536" idx="7"/>
          </p:cNvCxnSpPr>
          <p:nvPr/>
        </p:nvCxnSpPr>
        <p:spPr>
          <a:xfrm>
            <a:off x="4573500" y="2205931"/>
            <a:ext cx="900" cy="142800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37" name="Google Shape;537;p4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فرآیند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35" name="Google Shape;535;p48"/>
          <p:cNvSpPr/>
          <p:nvPr/>
        </p:nvSpPr>
        <p:spPr>
          <a:xfrm rot="-2700000">
            <a:off x="4173419" y="1405769"/>
            <a:ext cx="800162" cy="80016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8" name="Google Shape;538;p48"/>
          <p:cNvSpPr/>
          <p:nvPr/>
        </p:nvSpPr>
        <p:spPr>
          <a:xfrm rot="-2700000">
            <a:off x="4169834" y="2578684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6" name="Google Shape;536;p48"/>
          <p:cNvSpPr/>
          <p:nvPr/>
        </p:nvSpPr>
        <p:spPr>
          <a:xfrm rot="-2700000">
            <a:off x="4173682" y="3799983"/>
            <a:ext cx="801435" cy="801435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9" name="Google Shape;539;p48"/>
          <p:cNvSpPr txBox="1"/>
          <p:nvPr/>
        </p:nvSpPr>
        <p:spPr>
          <a:xfrm flipH="1">
            <a:off x="1594338" y="2912474"/>
            <a:ext cx="2095175" cy="49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540" name="Google Shape;540;p48"/>
          <p:cNvSpPr txBox="1"/>
          <p:nvPr/>
        </p:nvSpPr>
        <p:spPr>
          <a:xfrm flipH="1">
            <a:off x="1779278" y="2241177"/>
            <a:ext cx="1831200" cy="29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5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عنوان  در اینجا</a:t>
            </a:r>
            <a:endParaRPr lang="en-US" sz="2000" dirty="0">
              <a:solidFill>
                <a:schemeClr val="accent5"/>
              </a:solidFill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sp>
        <p:nvSpPr>
          <p:cNvPr id="541" name="Google Shape;541;p48"/>
          <p:cNvSpPr txBox="1"/>
          <p:nvPr/>
        </p:nvSpPr>
        <p:spPr>
          <a:xfrm flipH="1">
            <a:off x="5542069" y="1750677"/>
            <a:ext cx="2197889" cy="49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542" name="Google Shape;542;p48"/>
          <p:cNvSpPr txBox="1"/>
          <p:nvPr/>
        </p:nvSpPr>
        <p:spPr>
          <a:xfrm flipH="1">
            <a:off x="5442951" y="1206975"/>
            <a:ext cx="1831200" cy="29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5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عنوان  در اینجا</a:t>
            </a:r>
            <a:endParaRPr lang="en-US" sz="2000" dirty="0">
              <a:solidFill>
                <a:schemeClr val="accent5"/>
              </a:solidFill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sp>
        <p:nvSpPr>
          <p:cNvPr id="543" name="Google Shape;543;p48"/>
          <p:cNvSpPr txBox="1"/>
          <p:nvPr/>
        </p:nvSpPr>
        <p:spPr>
          <a:xfrm flipH="1">
            <a:off x="5574510" y="4124560"/>
            <a:ext cx="2197889" cy="49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544" name="Google Shape;544;p48"/>
          <p:cNvSpPr txBox="1"/>
          <p:nvPr/>
        </p:nvSpPr>
        <p:spPr>
          <a:xfrm flipH="1">
            <a:off x="5445226" y="3601825"/>
            <a:ext cx="1831200" cy="29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5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عنوان  در اینجا</a:t>
            </a:r>
            <a:endParaRPr lang="en-US" sz="2000" dirty="0">
              <a:solidFill>
                <a:schemeClr val="accent5"/>
              </a:solidFill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grpSp>
        <p:nvGrpSpPr>
          <p:cNvPr id="545" name="Google Shape;545;p48"/>
          <p:cNvGrpSpPr/>
          <p:nvPr/>
        </p:nvGrpSpPr>
        <p:grpSpPr>
          <a:xfrm>
            <a:off x="4378947" y="2704454"/>
            <a:ext cx="363595" cy="480144"/>
            <a:chOff x="1554288" y="1894855"/>
            <a:chExt cx="363595" cy="480144"/>
          </a:xfrm>
        </p:grpSpPr>
        <p:sp>
          <p:nvSpPr>
            <p:cNvPr id="546" name="Google Shape;546;p48"/>
            <p:cNvSpPr/>
            <p:nvPr/>
          </p:nvSpPr>
          <p:spPr>
            <a:xfrm>
              <a:off x="1833568" y="2321252"/>
              <a:ext cx="14087" cy="53746"/>
            </a:xfrm>
            <a:custGeom>
              <a:avLst/>
              <a:gdLst/>
              <a:ahLst/>
              <a:cxnLst/>
              <a:rect l="l" t="t" r="r" b="b"/>
              <a:pathLst>
                <a:path w="406" h="1549" extrusionOk="0">
                  <a:moveTo>
                    <a:pt x="191" y="0"/>
                  </a:moveTo>
                  <a:cubicBezTo>
                    <a:pt x="72" y="0"/>
                    <a:pt x="1" y="95"/>
                    <a:pt x="1" y="214"/>
                  </a:cubicBezTo>
                  <a:lnTo>
                    <a:pt x="1" y="1358"/>
                  </a:lnTo>
                  <a:cubicBezTo>
                    <a:pt x="1" y="1477"/>
                    <a:pt x="72" y="1548"/>
                    <a:pt x="191" y="1548"/>
                  </a:cubicBezTo>
                  <a:cubicBezTo>
                    <a:pt x="310" y="1548"/>
                    <a:pt x="405" y="1477"/>
                    <a:pt x="405" y="1358"/>
                  </a:cubicBezTo>
                  <a:lnTo>
                    <a:pt x="405" y="214"/>
                  </a:lnTo>
                  <a:cubicBezTo>
                    <a:pt x="405" y="95"/>
                    <a:pt x="310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" name="Google Shape;547;p48"/>
            <p:cNvSpPr/>
            <p:nvPr/>
          </p:nvSpPr>
          <p:spPr>
            <a:xfrm>
              <a:off x="1560048" y="1894855"/>
              <a:ext cx="336358" cy="479311"/>
            </a:xfrm>
            <a:custGeom>
              <a:avLst/>
              <a:gdLst/>
              <a:ahLst/>
              <a:cxnLst/>
              <a:rect l="l" t="t" r="r" b="b"/>
              <a:pathLst>
                <a:path w="9694" h="13814" extrusionOk="0">
                  <a:moveTo>
                    <a:pt x="6383" y="430"/>
                  </a:moveTo>
                  <a:cubicBezTo>
                    <a:pt x="6693" y="430"/>
                    <a:pt x="6931" y="668"/>
                    <a:pt x="6931" y="954"/>
                  </a:cubicBezTo>
                  <a:lnTo>
                    <a:pt x="6931" y="1668"/>
                  </a:lnTo>
                  <a:lnTo>
                    <a:pt x="6883" y="1668"/>
                  </a:lnTo>
                  <a:cubicBezTo>
                    <a:pt x="6526" y="1668"/>
                    <a:pt x="6169" y="1763"/>
                    <a:pt x="5859" y="1930"/>
                  </a:cubicBezTo>
                  <a:lnTo>
                    <a:pt x="5859" y="954"/>
                  </a:lnTo>
                  <a:cubicBezTo>
                    <a:pt x="5859" y="668"/>
                    <a:pt x="6097" y="430"/>
                    <a:pt x="6383" y="430"/>
                  </a:cubicBezTo>
                  <a:close/>
                  <a:moveTo>
                    <a:pt x="7836" y="1287"/>
                  </a:moveTo>
                  <a:cubicBezTo>
                    <a:pt x="8146" y="1287"/>
                    <a:pt x="8384" y="1525"/>
                    <a:pt x="8384" y="1811"/>
                  </a:cubicBezTo>
                  <a:lnTo>
                    <a:pt x="8384" y="2263"/>
                  </a:lnTo>
                  <a:lnTo>
                    <a:pt x="8360" y="2239"/>
                  </a:lnTo>
                  <a:cubicBezTo>
                    <a:pt x="8074" y="1978"/>
                    <a:pt x="7717" y="1787"/>
                    <a:pt x="7336" y="1692"/>
                  </a:cubicBezTo>
                  <a:cubicBezTo>
                    <a:pt x="7407" y="1454"/>
                    <a:pt x="7598" y="1287"/>
                    <a:pt x="7836" y="1287"/>
                  </a:cubicBezTo>
                  <a:close/>
                  <a:moveTo>
                    <a:pt x="4931" y="1335"/>
                  </a:moveTo>
                  <a:cubicBezTo>
                    <a:pt x="5216" y="1335"/>
                    <a:pt x="5454" y="1573"/>
                    <a:pt x="5454" y="1882"/>
                  </a:cubicBezTo>
                  <a:lnTo>
                    <a:pt x="5454" y="2239"/>
                  </a:lnTo>
                  <a:cubicBezTo>
                    <a:pt x="5383" y="2287"/>
                    <a:pt x="5288" y="2382"/>
                    <a:pt x="5193" y="2501"/>
                  </a:cubicBezTo>
                  <a:cubicBezTo>
                    <a:pt x="4978" y="2239"/>
                    <a:pt x="4716" y="2001"/>
                    <a:pt x="4383" y="1882"/>
                  </a:cubicBezTo>
                  <a:cubicBezTo>
                    <a:pt x="4383" y="1573"/>
                    <a:pt x="4621" y="1335"/>
                    <a:pt x="4931" y="1335"/>
                  </a:cubicBezTo>
                  <a:close/>
                  <a:moveTo>
                    <a:pt x="6383" y="1"/>
                  </a:moveTo>
                  <a:cubicBezTo>
                    <a:pt x="5883" y="1"/>
                    <a:pt x="5454" y="430"/>
                    <a:pt x="5454" y="954"/>
                  </a:cubicBezTo>
                  <a:lnTo>
                    <a:pt x="5454" y="1096"/>
                  </a:lnTo>
                  <a:cubicBezTo>
                    <a:pt x="5312" y="977"/>
                    <a:pt x="5145" y="930"/>
                    <a:pt x="4931" y="930"/>
                  </a:cubicBezTo>
                  <a:cubicBezTo>
                    <a:pt x="4454" y="930"/>
                    <a:pt x="4073" y="1287"/>
                    <a:pt x="4002" y="1739"/>
                  </a:cubicBezTo>
                  <a:cubicBezTo>
                    <a:pt x="3835" y="1692"/>
                    <a:pt x="3645" y="1668"/>
                    <a:pt x="3502" y="1668"/>
                  </a:cubicBezTo>
                  <a:cubicBezTo>
                    <a:pt x="3406" y="1668"/>
                    <a:pt x="3311" y="1668"/>
                    <a:pt x="3264" y="1692"/>
                  </a:cubicBezTo>
                  <a:cubicBezTo>
                    <a:pt x="3049" y="1406"/>
                    <a:pt x="2716" y="1192"/>
                    <a:pt x="2359" y="1073"/>
                  </a:cubicBezTo>
                  <a:cubicBezTo>
                    <a:pt x="2338" y="1069"/>
                    <a:pt x="2319" y="1067"/>
                    <a:pt x="2301" y="1067"/>
                  </a:cubicBezTo>
                  <a:cubicBezTo>
                    <a:pt x="2216" y="1067"/>
                    <a:pt x="2160" y="1113"/>
                    <a:pt x="2120" y="1192"/>
                  </a:cubicBezTo>
                  <a:cubicBezTo>
                    <a:pt x="2097" y="1287"/>
                    <a:pt x="2144" y="1406"/>
                    <a:pt x="2240" y="1454"/>
                  </a:cubicBezTo>
                  <a:cubicBezTo>
                    <a:pt x="2835" y="1644"/>
                    <a:pt x="3240" y="2216"/>
                    <a:pt x="3240" y="2835"/>
                  </a:cubicBezTo>
                  <a:cubicBezTo>
                    <a:pt x="3240" y="3645"/>
                    <a:pt x="2597" y="4288"/>
                    <a:pt x="1811" y="4288"/>
                  </a:cubicBezTo>
                  <a:lnTo>
                    <a:pt x="1644" y="4288"/>
                  </a:lnTo>
                  <a:cubicBezTo>
                    <a:pt x="1620" y="4264"/>
                    <a:pt x="1549" y="4264"/>
                    <a:pt x="1525" y="4264"/>
                  </a:cubicBezTo>
                  <a:cubicBezTo>
                    <a:pt x="882" y="4145"/>
                    <a:pt x="406" y="3549"/>
                    <a:pt x="406" y="2835"/>
                  </a:cubicBezTo>
                  <a:cubicBezTo>
                    <a:pt x="406" y="2168"/>
                    <a:pt x="811" y="1597"/>
                    <a:pt x="1430" y="1430"/>
                  </a:cubicBezTo>
                  <a:cubicBezTo>
                    <a:pt x="1549" y="1406"/>
                    <a:pt x="1620" y="1287"/>
                    <a:pt x="1597" y="1192"/>
                  </a:cubicBezTo>
                  <a:cubicBezTo>
                    <a:pt x="1559" y="1098"/>
                    <a:pt x="1477" y="1034"/>
                    <a:pt x="1410" y="1034"/>
                  </a:cubicBezTo>
                  <a:cubicBezTo>
                    <a:pt x="1391" y="1034"/>
                    <a:pt x="1374" y="1039"/>
                    <a:pt x="1358" y="1049"/>
                  </a:cubicBezTo>
                  <a:cubicBezTo>
                    <a:pt x="549" y="1239"/>
                    <a:pt x="1" y="2001"/>
                    <a:pt x="1" y="2835"/>
                  </a:cubicBezTo>
                  <a:cubicBezTo>
                    <a:pt x="1" y="3692"/>
                    <a:pt x="596" y="4430"/>
                    <a:pt x="1406" y="4645"/>
                  </a:cubicBezTo>
                  <a:cubicBezTo>
                    <a:pt x="1597" y="5478"/>
                    <a:pt x="2025" y="6240"/>
                    <a:pt x="2549" y="6907"/>
                  </a:cubicBezTo>
                  <a:lnTo>
                    <a:pt x="2549" y="7407"/>
                  </a:lnTo>
                  <a:cubicBezTo>
                    <a:pt x="2549" y="7812"/>
                    <a:pt x="2668" y="8169"/>
                    <a:pt x="2859" y="8455"/>
                  </a:cubicBezTo>
                  <a:lnTo>
                    <a:pt x="3645" y="9527"/>
                  </a:lnTo>
                  <a:cubicBezTo>
                    <a:pt x="3811" y="9765"/>
                    <a:pt x="3907" y="10027"/>
                    <a:pt x="3907" y="10336"/>
                  </a:cubicBezTo>
                  <a:lnTo>
                    <a:pt x="3907" y="13599"/>
                  </a:lnTo>
                  <a:cubicBezTo>
                    <a:pt x="3907" y="13718"/>
                    <a:pt x="4002" y="13813"/>
                    <a:pt x="4121" y="13813"/>
                  </a:cubicBezTo>
                  <a:cubicBezTo>
                    <a:pt x="4240" y="13813"/>
                    <a:pt x="4335" y="13718"/>
                    <a:pt x="4335" y="13599"/>
                  </a:cubicBezTo>
                  <a:lnTo>
                    <a:pt x="4335" y="10336"/>
                  </a:lnTo>
                  <a:cubicBezTo>
                    <a:pt x="4335" y="9955"/>
                    <a:pt x="4216" y="9598"/>
                    <a:pt x="4002" y="9289"/>
                  </a:cubicBezTo>
                  <a:lnTo>
                    <a:pt x="3216" y="8217"/>
                  </a:lnTo>
                  <a:cubicBezTo>
                    <a:pt x="3049" y="7979"/>
                    <a:pt x="2954" y="7717"/>
                    <a:pt x="2954" y="7407"/>
                  </a:cubicBezTo>
                  <a:lnTo>
                    <a:pt x="2954" y="7383"/>
                  </a:lnTo>
                  <a:cubicBezTo>
                    <a:pt x="3144" y="7598"/>
                    <a:pt x="3311" y="7764"/>
                    <a:pt x="3502" y="7955"/>
                  </a:cubicBezTo>
                  <a:cubicBezTo>
                    <a:pt x="3525" y="7979"/>
                    <a:pt x="3573" y="8003"/>
                    <a:pt x="3645" y="8003"/>
                  </a:cubicBezTo>
                  <a:cubicBezTo>
                    <a:pt x="3692" y="8003"/>
                    <a:pt x="3764" y="7979"/>
                    <a:pt x="3787" y="7955"/>
                  </a:cubicBezTo>
                  <a:cubicBezTo>
                    <a:pt x="3883" y="7860"/>
                    <a:pt x="3859" y="7741"/>
                    <a:pt x="3787" y="7645"/>
                  </a:cubicBezTo>
                  <a:cubicBezTo>
                    <a:pt x="2549" y="6431"/>
                    <a:pt x="2025" y="5383"/>
                    <a:pt x="1858" y="4669"/>
                  </a:cubicBezTo>
                  <a:cubicBezTo>
                    <a:pt x="2859" y="4669"/>
                    <a:pt x="3668" y="3835"/>
                    <a:pt x="3668" y="2835"/>
                  </a:cubicBezTo>
                  <a:cubicBezTo>
                    <a:pt x="3668" y="2549"/>
                    <a:pt x="3621" y="2287"/>
                    <a:pt x="3525" y="2073"/>
                  </a:cubicBezTo>
                  <a:lnTo>
                    <a:pt x="3549" y="2073"/>
                  </a:lnTo>
                  <a:cubicBezTo>
                    <a:pt x="4168" y="2073"/>
                    <a:pt x="4764" y="2430"/>
                    <a:pt x="5073" y="2978"/>
                  </a:cubicBezTo>
                  <a:cubicBezTo>
                    <a:pt x="5097" y="3025"/>
                    <a:pt x="5169" y="3073"/>
                    <a:pt x="5240" y="3073"/>
                  </a:cubicBezTo>
                  <a:cubicBezTo>
                    <a:pt x="5312" y="3073"/>
                    <a:pt x="5407" y="3025"/>
                    <a:pt x="5431" y="2978"/>
                  </a:cubicBezTo>
                  <a:cubicBezTo>
                    <a:pt x="5764" y="2406"/>
                    <a:pt x="6312" y="2073"/>
                    <a:pt x="6955" y="2073"/>
                  </a:cubicBezTo>
                  <a:cubicBezTo>
                    <a:pt x="7383" y="2073"/>
                    <a:pt x="7812" y="2263"/>
                    <a:pt x="8146" y="2549"/>
                  </a:cubicBezTo>
                  <a:cubicBezTo>
                    <a:pt x="8407" y="2835"/>
                    <a:pt x="8574" y="3144"/>
                    <a:pt x="8669" y="3502"/>
                  </a:cubicBezTo>
                  <a:cubicBezTo>
                    <a:pt x="8169" y="3549"/>
                    <a:pt x="7741" y="3954"/>
                    <a:pt x="7741" y="4502"/>
                  </a:cubicBezTo>
                  <a:lnTo>
                    <a:pt x="7741" y="5740"/>
                  </a:lnTo>
                  <a:cubicBezTo>
                    <a:pt x="7312" y="5812"/>
                    <a:pt x="6907" y="6002"/>
                    <a:pt x="6621" y="6383"/>
                  </a:cubicBezTo>
                  <a:lnTo>
                    <a:pt x="6169" y="5931"/>
                  </a:lnTo>
                  <a:lnTo>
                    <a:pt x="6526" y="5574"/>
                  </a:lnTo>
                  <a:cubicBezTo>
                    <a:pt x="6550" y="5526"/>
                    <a:pt x="6598" y="5478"/>
                    <a:pt x="6598" y="5431"/>
                  </a:cubicBezTo>
                  <a:lnTo>
                    <a:pt x="6598" y="4835"/>
                  </a:lnTo>
                  <a:lnTo>
                    <a:pt x="6907" y="4835"/>
                  </a:lnTo>
                  <a:cubicBezTo>
                    <a:pt x="7217" y="4835"/>
                    <a:pt x="7455" y="4597"/>
                    <a:pt x="7455" y="4264"/>
                  </a:cubicBezTo>
                  <a:cubicBezTo>
                    <a:pt x="7455" y="4145"/>
                    <a:pt x="7360" y="4049"/>
                    <a:pt x="7241" y="4049"/>
                  </a:cubicBezTo>
                  <a:cubicBezTo>
                    <a:pt x="7121" y="4049"/>
                    <a:pt x="7026" y="4145"/>
                    <a:pt x="7026" y="4264"/>
                  </a:cubicBezTo>
                  <a:cubicBezTo>
                    <a:pt x="7026" y="4359"/>
                    <a:pt x="6979" y="4407"/>
                    <a:pt x="6883" y="4407"/>
                  </a:cubicBezTo>
                  <a:lnTo>
                    <a:pt x="6550" y="4407"/>
                  </a:lnTo>
                  <a:lnTo>
                    <a:pt x="6550" y="4121"/>
                  </a:lnTo>
                  <a:cubicBezTo>
                    <a:pt x="6550" y="4002"/>
                    <a:pt x="6478" y="3906"/>
                    <a:pt x="6359" y="3906"/>
                  </a:cubicBezTo>
                  <a:cubicBezTo>
                    <a:pt x="6240" y="3906"/>
                    <a:pt x="6145" y="4002"/>
                    <a:pt x="6145" y="4121"/>
                  </a:cubicBezTo>
                  <a:lnTo>
                    <a:pt x="6145" y="5312"/>
                  </a:lnTo>
                  <a:lnTo>
                    <a:pt x="5764" y="5693"/>
                  </a:lnTo>
                  <a:lnTo>
                    <a:pt x="5050" y="5693"/>
                  </a:lnTo>
                  <a:cubicBezTo>
                    <a:pt x="4954" y="5693"/>
                    <a:pt x="4859" y="5621"/>
                    <a:pt x="4811" y="5550"/>
                  </a:cubicBezTo>
                  <a:lnTo>
                    <a:pt x="4597" y="5121"/>
                  </a:lnTo>
                  <a:cubicBezTo>
                    <a:pt x="4545" y="5051"/>
                    <a:pt x="4467" y="5007"/>
                    <a:pt x="4401" y="5007"/>
                  </a:cubicBezTo>
                  <a:cubicBezTo>
                    <a:pt x="4377" y="5007"/>
                    <a:pt x="4354" y="5013"/>
                    <a:pt x="4335" y="5026"/>
                  </a:cubicBezTo>
                  <a:cubicBezTo>
                    <a:pt x="4240" y="5097"/>
                    <a:pt x="4168" y="5216"/>
                    <a:pt x="4240" y="5312"/>
                  </a:cubicBezTo>
                  <a:lnTo>
                    <a:pt x="4454" y="5716"/>
                  </a:lnTo>
                  <a:cubicBezTo>
                    <a:pt x="4573" y="5955"/>
                    <a:pt x="4764" y="6074"/>
                    <a:pt x="5050" y="6074"/>
                  </a:cubicBezTo>
                  <a:lnTo>
                    <a:pt x="5764" y="6074"/>
                  </a:lnTo>
                  <a:lnTo>
                    <a:pt x="6359" y="6669"/>
                  </a:lnTo>
                  <a:cubicBezTo>
                    <a:pt x="6240" y="6907"/>
                    <a:pt x="6145" y="7217"/>
                    <a:pt x="6145" y="7479"/>
                  </a:cubicBezTo>
                  <a:lnTo>
                    <a:pt x="6145" y="8074"/>
                  </a:lnTo>
                  <a:cubicBezTo>
                    <a:pt x="5716" y="8431"/>
                    <a:pt x="5359" y="8693"/>
                    <a:pt x="5193" y="8812"/>
                  </a:cubicBezTo>
                  <a:cubicBezTo>
                    <a:pt x="5050" y="8717"/>
                    <a:pt x="4740" y="8479"/>
                    <a:pt x="4407" y="8217"/>
                  </a:cubicBezTo>
                  <a:cubicBezTo>
                    <a:pt x="4375" y="8195"/>
                    <a:pt x="4333" y="8184"/>
                    <a:pt x="4290" y="8184"/>
                  </a:cubicBezTo>
                  <a:cubicBezTo>
                    <a:pt x="4238" y="8184"/>
                    <a:pt x="4184" y="8201"/>
                    <a:pt x="4145" y="8241"/>
                  </a:cubicBezTo>
                  <a:cubicBezTo>
                    <a:pt x="4097" y="8336"/>
                    <a:pt x="4097" y="8455"/>
                    <a:pt x="4168" y="8550"/>
                  </a:cubicBezTo>
                  <a:cubicBezTo>
                    <a:pt x="4716" y="9003"/>
                    <a:pt x="5097" y="9241"/>
                    <a:pt x="5097" y="9265"/>
                  </a:cubicBezTo>
                  <a:cubicBezTo>
                    <a:pt x="5121" y="9289"/>
                    <a:pt x="5169" y="9289"/>
                    <a:pt x="5216" y="9289"/>
                  </a:cubicBezTo>
                  <a:cubicBezTo>
                    <a:pt x="5240" y="9289"/>
                    <a:pt x="5312" y="9289"/>
                    <a:pt x="5335" y="9265"/>
                  </a:cubicBezTo>
                  <a:cubicBezTo>
                    <a:pt x="5359" y="9265"/>
                    <a:pt x="5693" y="9027"/>
                    <a:pt x="6169" y="8622"/>
                  </a:cubicBezTo>
                  <a:lnTo>
                    <a:pt x="6169" y="9169"/>
                  </a:lnTo>
                  <a:cubicBezTo>
                    <a:pt x="6169" y="9289"/>
                    <a:pt x="6264" y="9384"/>
                    <a:pt x="6383" y="9384"/>
                  </a:cubicBezTo>
                  <a:cubicBezTo>
                    <a:pt x="6502" y="9384"/>
                    <a:pt x="6598" y="9289"/>
                    <a:pt x="6598" y="9169"/>
                  </a:cubicBezTo>
                  <a:lnTo>
                    <a:pt x="6598" y="7502"/>
                  </a:lnTo>
                  <a:cubicBezTo>
                    <a:pt x="6598" y="6764"/>
                    <a:pt x="7193" y="6121"/>
                    <a:pt x="7931" y="6121"/>
                  </a:cubicBezTo>
                  <a:cubicBezTo>
                    <a:pt x="8050" y="6121"/>
                    <a:pt x="8146" y="6050"/>
                    <a:pt x="8146" y="5931"/>
                  </a:cubicBezTo>
                  <a:lnTo>
                    <a:pt x="8146" y="4478"/>
                  </a:lnTo>
                  <a:cubicBezTo>
                    <a:pt x="8146" y="4145"/>
                    <a:pt x="8407" y="3883"/>
                    <a:pt x="8693" y="3883"/>
                  </a:cubicBezTo>
                  <a:cubicBezTo>
                    <a:pt x="9027" y="3883"/>
                    <a:pt x="9265" y="4145"/>
                    <a:pt x="9265" y="4478"/>
                  </a:cubicBezTo>
                  <a:lnTo>
                    <a:pt x="9265" y="7407"/>
                  </a:lnTo>
                  <a:cubicBezTo>
                    <a:pt x="9265" y="7717"/>
                    <a:pt x="9170" y="7979"/>
                    <a:pt x="9003" y="8217"/>
                  </a:cubicBezTo>
                  <a:lnTo>
                    <a:pt x="8217" y="9289"/>
                  </a:lnTo>
                  <a:cubicBezTo>
                    <a:pt x="8026" y="9598"/>
                    <a:pt x="7907" y="9955"/>
                    <a:pt x="7907" y="10336"/>
                  </a:cubicBezTo>
                  <a:lnTo>
                    <a:pt x="7907" y="11432"/>
                  </a:lnTo>
                  <a:cubicBezTo>
                    <a:pt x="7907" y="11551"/>
                    <a:pt x="7979" y="11646"/>
                    <a:pt x="8098" y="11646"/>
                  </a:cubicBezTo>
                  <a:cubicBezTo>
                    <a:pt x="8217" y="11646"/>
                    <a:pt x="8312" y="11551"/>
                    <a:pt x="8312" y="11432"/>
                  </a:cubicBezTo>
                  <a:lnTo>
                    <a:pt x="8312" y="10336"/>
                  </a:lnTo>
                  <a:cubicBezTo>
                    <a:pt x="8312" y="10027"/>
                    <a:pt x="8407" y="9765"/>
                    <a:pt x="8574" y="9527"/>
                  </a:cubicBezTo>
                  <a:lnTo>
                    <a:pt x="9360" y="8455"/>
                  </a:lnTo>
                  <a:cubicBezTo>
                    <a:pt x="9574" y="8169"/>
                    <a:pt x="9693" y="7812"/>
                    <a:pt x="9693" y="7407"/>
                  </a:cubicBezTo>
                  <a:lnTo>
                    <a:pt x="9693" y="4478"/>
                  </a:lnTo>
                  <a:lnTo>
                    <a:pt x="9622" y="4478"/>
                  </a:lnTo>
                  <a:cubicBezTo>
                    <a:pt x="9622" y="4049"/>
                    <a:pt x="9384" y="3692"/>
                    <a:pt x="9027" y="3549"/>
                  </a:cubicBezTo>
                  <a:cubicBezTo>
                    <a:pt x="9003" y="3287"/>
                    <a:pt x="8908" y="3002"/>
                    <a:pt x="8765" y="2763"/>
                  </a:cubicBezTo>
                  <a:lnTo>
                    <a:pt x="8765" y="1811"/>
                  </a:lnTo>
                  <a:cubicBezTo>
                    <a:pt x="8765" y="1287"/>
                    <a:pt x="8360" y="858"/>
                    <a:pt x="7836" y="858"/>
                  </a:cubicBezTo>
                  <a:cubicBezTo>
                    <a:pt x="7645" y="858"/>
                    <a:pt x="7455" y="930"/>
                    <a:pt x="7312" y="1049"/>
                  </a:cubicBezTo>
                  <a:lnTo>
                    <a:pt x="7312" y="954"/>
                  </a:lnTo>
                  <a:cubicBezTo>
                    <a:pt x="7312" y="430"/>
                    <a:pt x="6883" y="1"/>
                    <a:pt x="6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48"/>
            <p:cNvSpPr/>
            <p:nvPr/>
          </p:nvSpPr>
          <p:spPr>
            <a:xfrm>
              <a:off x="1598076" y="1985762"/>
              <a:ext cx="49617" cy="14920"/>
            </a:xfrm>
            <a:custGeom>
              <a:avLst/>
              <a:gdLst/>
              <a:ahLst/>
              <a:cxnLst/>
              <a:rect l="l" t="t" r="r" b="b"/>
              <a:pathLst>
                <a:path w="1430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0" y="334"/>
                    <a:pt x="72" y="429"/>
                    <a:pt x="191" y="429"/>
                  </a:cubicBezTo>
                  <a:lnTo>
                    <a:pt x="1215" y="429"/>
                  </a:lnTo>
                  <a:cubicBezTo>
                    <a:pt x="1334" y="429"/>
                    <a:pt x="1429" y="334"/>
                    <a:pt x="1429" y="215"/>
                  </a:cubicBezTo>
                  <a:cubicBezTo>
                    <a:pt x="1429" y="96"/>
                    <a:pt x="1334" y="1"/>
                    <a:pt x="1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48"/>
            <p:cNvSpPr/>
            <p:nvPr/>
          </p:nvSpPr>
          <p:spPr>
            <a:xfrm>
              <a:off x="1587320" y="2133469"/>
              <a:ext cx="28972" cy="26682"/>
            </a:xfrm>
            <a:custGeom>
              <a:avLst/>
              <a:gdLst/>
              <a:ahLst/>
              <a:cxnLst/>
              <a:rect l="l" t="t" r="r" b="b"/>
              <a:pathLst>
                <a:path w="835" h="769" extrusionOk="0">
                  <a:moveTo>
                    <a:pt x="209" y="0"/>
                  </a:moveTo>
                  <a:cubicBezTo>
                    <a:pt x="162" y="0"/>
                    <a:pt x="120" y="18"/>
                    <a:pt x="96" y="54"/>
                  </a:cubicBezTo>
                  <a:cubicBezTo>
                    <a:pt x="1" y="149"/>
                    <a:pt x="1" y="268"/>
                    <a:pt x="96" y="364"/>
                  </a:cubicBezTo>
                  <a:lnTo>
                    <a:pt x="120" y="387"/>
                  </a:lnTo>
                  <a:lnTo>
                    <a:pt x="96" y="411"/>
                  </a:lnTo>
                  <a:cubicBezTo>
                    <a:pt x="1" y="506"/>
                    <a:pt x="1" y="625"/>
                    <a:pt x="96" y="721"/>
                  </a:cubicBezTo>
                  <a:cubicBezTo>
                    <a:pt x="120" y="745"/>
                    <a:pt x="191" y="768"/>
                    <a:pt x="239" y="768"/>
                  </a:cubicBezTo>
                  <a:cubicBezTo>
                    <a:pt x="310" y="768"/>
                    <a:pt x="334" y="745"/>
                    <a:pt x="382" y="721"/>
                  </a:cubicBezTo>
                  <a:lnTo>
                    <a:pt x="429" y="697"/>
                  </a:lnTo>
                  <a:lnTo>
                    <a:pt x="453" y="721"/>
                  </a:lnTo>
                  <a:cubicBezTo>
                    <a:pt x="477" y="745"/>
                    <a:pt x="549" y="768"/>
                    <a:pt x="596" y="768"/>
                  </a:cubicBezTo>
                  <a:cubicBezTo>
                    <a:pt x="644" y="768"/>
                    <a:pt x="691" y="745"/>
                    <a:pt x="739" y="721"/>
                  </a:cubicBezTo>
                  <a:cubicBezTo>
                    <a:pt x="834" y="625"/>
                    <a:pt x="834" y="506"/>
                    <a:pt x="739" y="411"/>
                  </a:cubicBezTo>
                  <a:lnTo>
                    <a:pt x="715" y="387"/>
                  </a:lnTo>
                  <a:lnTo>
                    <a:pt x="739" y="364"/>
                  </a:lnTo>
                  <a:cubicBezTo>
                    <a:pt x="739" y="268"/>
                    <a:pt x="739" y="149"/>
                    <a:pt x="691" y="54"/>
                  </a:cubicBezTo>
                  <a:cubicBezTo>
                    <a:pt x="644" y="18"/>
                    <a:pt x="590" y="0"/>
                    <a:pt x="543" y="0"/>
                  </a:cubicBezTo>
                  <a:cubicBezTo>
                    <a:pt x="495" y="0"/>
                    <a:pt x="453" y="18"/>
                    <a:pt x="429" y="54"/>
                  </a:cubicBezTo>
                  <a:lnTo>
                    <a:pt x="382" y="102"/>
                  </a:lnTo>
                  <a:lnTo>
                    <a:pt x="358" y="54"/>
                  </a:lnTo>
                  <a:cubicBezTo>
                    <a:pt x="310" y="18"/>
                    <a:pt x="257" y="0"/>
                    <a:pt x="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" name="Google Shape;550;p48"/>
            <p:cNvSpPr/>
            <p:nvPr/>
          </p:nvSpPr>
          <p:spPr>
            <a:xfrm>
              <a:off x="1888946" y="1960988"/>
              <a:ext cx="28938" cy="27272"/>
            </a:xfrm>
            <a:custGeom>
              <a:avLst/>
              <a:gdLst/>
              <a:ahLst/>
              <a:cxnLst/>
              <a:rect l="l" t="t" r="r" b="b"/>
              <a:pathLst>
                <a:path w="834" h="786" extrusionOk="0">
                  <a:moveTo>
                    <a:pt x="208" y="0"/>
                  </a:moveTo>
                  <a:cubicBezTo>
                    <a:pt x="161" y="0"/>
                    <a:pt x="119" y="24"/>
                    <a:pt x="95" y="72"/>
                  </a:cubicBezTo>
                  <a:cubicBezTo>
                    <a:pt x="0" y="143"/>
                    <a:pt x="0" y="262"/>
                    <a:pt x="95" y="357"/>
                  </a:cubicBezTo>
                  <a:lnTo>
                    <a:pt x="119" y="381"/>
                  </a:lnTo>
                  <a:lnTo>
                    <a:pt x="95" y="429"/>
                  </a:lnTo>
                  <a:cubicBezTo>
                    <a:pt x="0" y="500"/>
                    <a:pt x="0" y="619"/>
                    <a:pt x="95" y="715"/>
                  </a:cubicBezTo>
                  <a:cubicBezTo>
                    <a:pt x="119" y="738"/>
                    <a:pt x="191" y="786"/>
                    <a:pt x="238" y="786"/>
                  </a:cubicBezTo>
                  <a:cubicBezTo>
                    <a:pt x="286" y="786"/>
                    <a:pt x="334" y="738"/>
                    <a:pt x="381" y="715"/>
                  </a:cubicBezTo>
                  <a:lnTo>
                    <a:pt x="405" y="691"/>
                  </a:lnTo>
                  <a:lnTo>
                    <a:pt x="453" y="715"/>
                  </a:lnTo>
                  <a:cubicBezTo>
                    <a:pt x="476" y="738"/>
                    <a:pt x="548" y="786"/>
                    <a:pt x="595" y="786"/>
                  </a:cubicBezTo>
                  <a:cubicBezTo>
                    <a:pt x="643" y="786"/>
                    <a:pt x="691" y="738"/>
                    <a:pt x="738" y="715"/>
                  </a:cubicBezTo>
                  <a:cubicBezTo>
                    <a:pt x="834" y="619"/>
                    <a:pt x="834" y="500"/>
                    <a:pt x="738" y="429"/>
                  </a:cubicBezTo>
                  <a:lnTo>
                    <a:pt x="667" y="381"/>
                  </a:lnTo>
                  <a:lnTo>
                    <a:pt x="691" y="357"/>
                  </a:lnTo>
                  <a:cubicBezTo>
                    <a:pt x="786" y="262"/>
                    <a:pt x="786" y="143"/>
                    <a:pt x="691" y="72"/>
                  </a:cubicBezTo>
                  <a:cubicBezTo>
                    <a:pt x="643" y="24"/>
                    <a:pt x="590" y="0"/>
                    <a:pt x="539" y="0"/>
                  </a:cubicBezTo>
                  <a:cubicBezTo>
                    <a:pt x="488" y="0"/>
                    <a:pt x="441" y="24"/>
                    <a:pt x="405" y="72"/>
                  </a:cubicBezTo>
                  <a:lnTo>
                    <a:pt x="381" y="95"/>
                  </a:lnTo>
                  <a:lnTo>
                    <a:pt x="357" y="72"/>
                  </a:lnTo>
                  <a:cubicBezTo>
                    <a:pt x="310" y="24"/>
                    <a:pt x="256" y="0"/>
                    <a:pt x="2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" name="Google Shape;551;p48"/>
            <p:cNvSpPr/>
            <p:nvPr/>
          </p:nvSpPr>
          <p:spPr>
            <a:xfrm>
              <a:off x="1883984" y="2203072"/>
              <a:ext cx="28938" cy="27307"/>
            </a:xfrm>
            <a:custGeom>
              <a:avLst/>
              <a:gdLst/>
              <a:ahLst/>
              <a:cxnLst/>
              <a:rect l="l" t="t" r="r" b="b"/>
              <a:pathLst>
                <a:path w="834" h="787" extrusionOk="0">
                  <a:moveTo>
                    <a:pt x="209" y="1"/>
                  </a:moveTo>
                  <a:cubicBezTo>
                    <a:pt x="161" y="1"/>
                    <a:pt x="119" y="25"/>
                    <a:pt x="95" y="72"/>
                  </a:cubicBezTo>
                  <a:cubicBezTo>
                    <a:pt x="0" y="167"/>
                    <a:pt x="0" y="286"/>
                    <a:pt x="95" y="382"/>
                  </a:cubicBezTo>
                  <a:lnTo>
                    <a:pt x="119" y="406"/>
                  </a:lnTo>
                  <a:lnTo>
                    <a:pt x="95" y="429"/>
                  </a:lnTo>
                  <a:cubicBezTo>
                    <a:pt x="0" y="525"/>
                    <a:pt x="0" y="644"/>
                    <a:pt x="95" y="739"/>
                  </a:cubicBezTo>
                  <a:cubicBezTo>
                    <a:pt x="119" y="763"/>
                    <a:pt x="167" y="787"/>
                    <a:pt x="238" y="787"/>
                  </a:cubicBezTo>
                  <a:cubicBezTo>
                    <a:pt x="286" y="787"/>
                    <a:pt x="334" y="763"/>
                    <a:pt x="381" y="739"/>
                  </a:cubicBezTo>
                  <a:lnTo>
                    <a:pt x="405" y="715"/>
                  </a:lnTo>
                  <a:lnTo>
                    <a:pt x="453" y="739"/>
                  </a:lnTo>
                  <a:cubicBezTo>
                    <a:pt x="477" y="763"/>
                    <a:pt x="524" y="787"/>
                    <a:pt x="596" y="787"/>
                  </a:cubicBezTo>
                  <a:cubicBezTo>
                    <a:pt x="643" y="787"/>
                    <a:pt x="691" y="763"/>
                    <a:pt x="738" y="739"/>
                  </a:cubicBezTo>
                  <a:cubicBezTo>
                    <a:pt x="834" y="644"/>
                    <a:pt x="834" y="525"/>
                    <a:pt x="738" y="429"/>
                  </a:cubicBezTo>
                  <a:lnTo>
                    <a:pt x="715" y="406"/>
                  </a:lnTo>
                  <a:lnTo>
                    <a:pt x="738" y="382"/>
                  </a:lnTo>
                  <a:cubicBezTo>
                    <a:pt x="738" y="286"/>
                    <a:pt x="738" y="144"/>
                    <a:pt x="691" y="72"/>
                  </a:cubicBezTo>
                  <a:cubicBezTo>
                    <a:pt x="643" y="25"/>
                    <a:pt x="590" y="1"/>
                    <a:pt x="539" y="1"/>
                  </a:cubicBezTo>
                  <a:cubicBezTo>
                    <a:pt x="488" y="1"/>
                    <a:pt x="441" y="25"/>
                    <a:pt x="405" y="72"/>
                  </a:cubicBezTo>
                  <a:lnTo>
                    <a:pt x="381" y="120"/>
                  </a:lnTo>
                  <a:lnTo>
                    <a:pt x="357" y="72"/>
                  </a:lnTo>
                  <a:cubicBezTo>
                    <a:pt x="310" y="25"/>
                    <a:pt x="256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" name="Google Shape;552;p48"/>
            <p:cNvSpPr/>
            <p:nvPr/>
          </p:nvSpPr>
          <p:spPr>
            <a:xfrm>
              <a:off x="1554288" y="2064040"/>
              <a:ext cx="28938" cy="27515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209" y="1"/>
                  </a:moveTo>
                  <a:cubicBezTo>
                    <a:pt x="161" y="1"/>
                    <a:pt x="119" y="19"/>
                    <a:pt x="96" y="55"/>
                  </a:cubicBezTo>
                  <a:cubicBezTo>
                    <a:pt x="0" y="150"/>
                    <a:pt x="0" y="269"/>
                    <a:pt x="96" y="364"/>
                  </a:cubicBezTo>
                  <a:lnTo>
                    <a:pt x="119" y="388"/>
                  </a:lnTo>
                  <a:lnTo>
                    <a:pt x="96" y="436"/>
                  </a:lnTo>
                  <a:cubicBezTo>
                    <a:pt x="0" y="507"/>
                    <a:pt x="0" y="626"/>
                    <a:pt x="96" y="721"/>
                  </a:cubicBezTo>
                  <a:cubicBezTo>
                    <a:pt x="119" y="745"/>
                    <a:pt x="191" y="793"/>
                    <a:pt x="238" y="793"/>
                  </a:cubicBezTo>
                  <a:cubicBezTo>
                    <a:pt x="310" y="793"/>
                    <a:pt x="334" y="745"/>
                    <a:pt x="381" y="721"/>
                  </a:cubicBezTo>
                  <a:lnTo>
                    <a:pt x="429" y="698"/>
                  </a:lnTo>
                  <a:lnTo>
                    <a:pt x="453" y="721"/>
                  </a:lnTo>
                  <a:cubicBezTo>
                    <a:pt x="477" y="745"/>
                    <a:pt x="548" y="793"/>
                    <a:pt x="596" y="793"/>
                  </a:cubicBezTo>
                  <a:cubicBezTo>
                    <a:pt x="667" y="793"/>
                    <a:pt x="691" y="745"/>
                    <a:pt x="738" y="721"/>
                  </a:cubicBezTo>
                  <a:cubicBezTo>
                    <a:pt x="834" y="626"/>
                    <a:pt x="834" y="507"/>
                    <a:pt x="738" y="436"/>
                  </a:cubicBezTo>
                  <a:lnTo>
                    <a:pt x="715" y="388"/>
                  </a:lnTo>
                  <a:lnTo>
                    <a:pt x="738" y="364"/>
                  </a:lnTo>
                  <a:cubicBezTo>
                    <a:pt x="738" y="269"/>
                    <a:pt x="738" y="126"/>
                    <a:pt x="691" y="55"/>
                  </a:cubicBezTo>
                  <a:cubicBezTo>
                    <a:pt x="643" y="19"/>
                    <a:pt x="590" y="1"/>
                    <a:pt x="542" y="1"/>
                  </a:cubicBezTo>
                  <a:cubicBezTo>
                    <a:pt x="494" y="1"/>
                    <a:pt x="453" y="19"/>
                    <a:pt x="429" y="55"/>
                  </a:cubicBezTo>
                  <a:lnTo>
                    <a:pt x="381" y="102"/>
                  </a:lnTo>
                  <a:lnTo>
                    <a:pt x="357" y="55"/>
                  </a:lnTo>
                  <a:cubicBezTo>
                    <a:pt x="310" y="19"/>
                    <a:pt x="256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3" name="Google Shape;553;p48"/>
          <p:cNvGrpSpPr/>
          <p:nvPr/>
        </p:nvGrpSpPr>
        <p:grpSpPr>
          <a:xfrm>
            <a:off x="4351385" y="1556313"/>
            <a:ext cx="471851" cy="437952"/>
            <a:chOff x="2306218" y="1903147"/>
            <a:chExt cx="471851" cy="437952"/>
          </a:xfrm>
        </p:grpSpPr>
        <p:sp>
          <p:nvSpPr>
            <p:cNvPr id="554" name="Google Shape;554;p48"/>
            <p:cNvSpPr/>
            <p:nvPr/>
          </p:nvSpPr>
          <p:spPr>
            <a:xfrm>
              <a:off x="2306218" y="1905611"/>
              <a:ext cx="449541" cy="240488"/>
            </a:xfrm>
            <a:custGeom>
              <a:avLst/>
              <a:gdLst/>
              <a:ahLst/>
              <a:cxnLst/>
              <a:rect l="l" t="t" r="r" b="b"/>
              <a:pathLst>
                <a:path w="12956" h="6931" extrusionOk="0">
                  <a:moveTo>
                    <a:pt x="9907" y="2096"/>
                  </a:moveTo>
                  <a:cubicBezTo>
                    <a:pt x="9741" y="2406"/>
                    <a:pt x="9526" y="2739"/>
                    <a:pt x="9383" y="3025"/>
                  </a:cubicBezTo>
                  <a:lnTo>
                    <a:pt x="7335" y="3025"/>
                  </a:lnTo>
                  <a:cubicBezTo>
                    <a:pt x="7216" y="3025"/>
                    <a:pt x="7121" y="3120"/>
                    <a:pt x="7121" y="3239"/>
                  </a:cubicBezTo>
                  <a:cubicBezTo>
                    <a:pt x="7121" y="3358"/>
                    <a:pt x="7216" y="3454"/>
                    <a:pt x="7335" y="3454"/>
                  </a:cubicBezTo>
                  <a:lnTo>
                    <a:pt x="9169" y="3454"/>
                  </a:lnTo>
                  <a:cubicBezTo>
                    <a:pt x="8978" y="3763"/>
                    <a:pt x="8883" y="4097"/>
                    <a:pt x="8812" y="4406"/>
                  </a:cubicBezTo>
                  <a:lnTo>
                    <a:pt x="7502" y="4406"/>
                  </a:lnTo>
                  <a:cubicBezTo>
                    <a:pt x="7288" y="4216"/>
                    <a:pt x="7026" y="4097"/>
                    <a:pt x="6740" y="4097"/>
                  </a:cubicBezTo>
                  <a:lnTo>
                    <a:pt x="6145" y="4097"/>
                  </a:lnTo>
                  <a:cubicBezTo>
                    <a:pt x="5716" y="4097"/>
                    <a:pt x="5359" y="3835"/>
                    <a:pt x="5216" y="3454"/>
                  </a:cubicBezTo>
                  <a:lnTo>
                    <a:pt x="6359" y="3454"/>
                  </a:lnTo>
                  <a:cubicBezTo>
                    <a:pt x="6478" y="3454"/>
                    <a:pt x="6573" y="3358"/>
                    <a:pt x="6573" y="3239"/>
                  </a:cubicBezTo>
                  <a:cubicBezTo>
                    <a:pt x="6573" y="3120"/>
                    <a:pt x="6478" y="3025"/>
                    <a:pt x="6359" y="3025"/>
                  </a:cubicBezTo>
                  <a:lnTo>
                    <a:pt x="5144" y="3025"/>
                  </a:lnTo>
                  <a:cubicBezTo>
                    <a:pt x="5168" y="2501"/>
                    <a:pt x="5597" y="2096"/>
                    <a:pt x="6121" y="2096"/>
                  </a:cubicBezTo>
                  <a:close/>
                  <a:moveTo>
                    <a:pt x="3358" y="1"/>
                  </a:moveTo>
                  <a:cubicBezTo>
                    <a:pt x="3239" y="1"/>
                    <a:pt x="3144" y="72"/>
                    <a:pt x="3144" y="191"/>
                  </a:cubicBezTo>
                  <a:cubicBezTo>
                    <a:pt x="3144" y="310"/>
                    <a:pt x="3239" y="405"/>
                    <a:pt x="3358" y="405"/>
                  </a:cubicBezTo>
                  <a:lnTo>
                    <a:pt x="11884" y="405"/>
                  </a:lnTo>
                  <a:cubicBezTo>
                    <a:pt x="12241" y="405"/>
                    <a:pt x="12527" y="715"/>
                    <a:pt x="12527" y="1096"/>
                  </a:cubicBezTo>
                  <a:cubicBezTo>
                    <a:pt x="12527" y="1477"/>
                    <a:pt x="12241" y="1787"/>
                    <a:pt x="11884" y="1787"/>
                  </a:cubicBezTo>
                  <a:lnTo>
                    <a:pt x="11527" y="1787"/>
                  </a:lnTo>
                  <a:cubicBezTo>
                    <a:pt x="11431" y="1620"/>
                    <a:pt x="11312" y="1477"/>
                    <a:pt x="11217" y="1358"/>
                  </a:cubicBezTo>
                  <a:cubicBezTo>
                    <a:pt x="11122" y="1239"/>
                    <a:pt x="10979" y="1144"/>
                    <a:pt x="10836" y="1144"/>
                  </a:cubicBezTo>
                  <a:cubicBezTo>
                    <a:pt x="10693" y="1144"/>
                    <a:pt x="10526" y="1239"/>
                    <a:pt x="10455" y="1358"/>
                  </a:cubicBezTo>
                  <a:cubicBezTo>
                    <a:pt x="10360" y="1477"/>
                    <a:pt x="10264" y="1620"/>
                    <a:pt x="10145" y="1787"/>
                  </a:cubicBezTo>
                  <a:lnTo>
                    <a:pt x="6145" y="1787"/>
                  </a:lnTo>
                  <a:cubicBezTo>
                    <a:pt x="5359" y="1787"/>
                    <a:pt x="4763" y="2406"/>
                    <a:pt x="4763" y="3168"/>
                  </a:cubicBezTo>
                  <a:cubicBezTo>
                    <a:pt x="4763" y="3954"/>
                    <a:pt x="5383" y="4573"/>
                    <a:pt x="6145" y="4573"/>
                  </a:cubicBezTo>
                  <a:lnTo>
                    <a:pt x="6740" y="4573"/>
                  </a:lnTo>
                  <a:cubicBezTo>
                    <a:pt x="7145" y="4573"/>
                    <a:pt x="7502" y="4930"/>
                    <a:pt x="7502" y="5383"/>
                  </a:cubicBezTo>
                  <a:cubicBezTo>
                    <a:pt x="7502" y="5835"/>
                    <a:pt x="7145" y="6192"/>
                    <a:pt x="6740" y="6192"/>
                  </a:cubicBezTo>
                  <a:lnTo>
                    <a:pt x="4597" y="6192"/>
                  </a:lnTo>
                  <a:cubicBezTo>
                    <a:pt x="4049" y="6192"/>
                    <a:pt x="3525" y="5978"/>
                    <a:pt x="3096" y="5621"/>
                  </a:cubicBezTo>
                  <a:lnTo>
                    <a:pt x="2525" y="5144"/>
                  </a:lnTo>
                  <a:cubicBezTo>
                    <a:pt x="2048" y="4716"/>
                    <a:pt x="1429" y="4478"/>
                    <a:pt x="786" y="4478"/>
                  </a:cubicBezTo>
                  <a:lnTo>
                    <a:pt x="215" y="4478"/>
                  </a:lnTo>
                  <a:cubicBezTo>
                    <a:pt x="96" y="4478"/>
                    <a:pt x="0" y="4573"/>
                    <a:pt x="0" y="4692"/>
                  </a:cubicBezTo>
                  <a:cubicBezTo>
                    <a:pt x="0" y="4811"/>
                    <a:pt x="96" y="4906"/>
                    <a:pt x="215" y="4906"/>
                  </a:cubicBezTo>
                  <a:lnTo>
                    <a:pt x="786" y="4906"/>
                  </a:lnTo>
                  <a:cubicBezTo>
                    <a:pt x="1310" y="4906"/>
                    <a:pt x="1858" y="5121"/>
                    <a:pt x="2263" y="5478"/>
                  </a:cubicBezTo>
                  <a:lnTo>
                    <a:pt x="2834" y="5954"/>
                  </a:lnTo>
                  <a:cubicBezTo>
                    <a:pt x="3311" y="6359"/>
                    <a:pt x="3930" y="6597"/>
                    <a:pt x="4597" y="6597"/>
                  </a:cubicBezTo>
                  <a:lnTo>
                    <a:pt x="6740" y="6597"/>
                  </a:lnTo>
                  <a:cubicBezTo>
                    <a:pt x="7383" y="6597"/>
                    <a:pt x="7883" y="6073"/>
                    <a:pt x="7883" y="5406"/>
                  </a:cubicBezTo>
                  <a:cubicBezTo>
                    <a:pt x="7931" y="5121"/>
                    <a:pt x="7859" y="4954"/>
                    <a:pt x="7812" y="4811"/>
                  </a:cubicBezTo>
                  <a:lnTo>
                    <a:pt x="8764" y="4811"/>
                  </a:lnTo>
                  <a:cubicBezTo>
                    <a:pt x="8788" y="5978"/>
                    <a:pt x="9717" y="6931"/>
                    <a:pt x="10860" y="6931"/>
                  </a:cubicBezTo>
                  <a:cubicBezTo>
                    <a:pt x="11860" y="6931"/>
                    <a:pt x="12694" y="6240"/>
                    <a:pt x="12932" y="5287"/>
                  </a:cubicBezTo>
                  <a:cubicBezTo>
                    <a:pt x="12956" y="5168"/>
                    <a:pt x="12884" y="5073"/>
                    <a:pt x="12765" y="5049"/>
                  </a:cubicBezTo>
                  <a:cubicBezTo>
                    <a:pt x="12745" y="5045"/>
                    <a:pt x="12727" y="5043"/>
                    <a:pt x="12709" y="5043"/>
                  </a:cubicBezTo>
                  <a:cubicBezTo>
                    <a:pt x="12623" y="5043"/>
                    <a:pt x="12567" y="5093"/>
                    <a:pt x="12527" y="5192"/>
                  </a:cubicBezTo>
                  <a:cubicBezTo>
                    <a:pt x="12360" y="5978"/>
                    <a:pt x="11670" y="6549"/>
                    <a:pt x="10860" y="6549"/>
                  </a:cubicBezTo>
                  <a:cubicBezTo>
                    <a:pt x="9907" y="6549"/>
                    <a:pt x="9169" y="5764"/>
                    <a:pt x="9169" y="4811"/>
                  </a:cubicBezTo>
                  <a:cubicBezTo>
                    <a:pt x="9169" y="4287"/>
                    <a:pt x="9788" y="3049"/>
                    <a:pt x="10812" y="1548"/>
                  </a:cubicBezTo>
                  <a:cubicBezTo>
                    <a:pt x="10836" y="1501"/>
                    <a:pt x="10860" y="1501"/>
                    <a:pt x="10860" y="1501"/>
                  </a:cubicBezTo>
                  <a:cubicBezTo>
                    <a:pt x="10907" y="1501"/>
                    <a:pt x="10907" y="1501"/>
                    <a:pt x="10931" y="1548"/>
                  </a:cubicBezTo>
                  <a:cubicBezTo>
                    <a:pt x="11312" y="2096"/>
                    <a:pt x="12193" y="3477"/>
                    <a:pt x="12503" y="4406"/>
                  </a:cubicBezTo>
                  <a:cubicBezTo>
                    <a:pt x="12523" y="4505"/>
                    <a:pt x="12609" y="4555"/>
                    <a:pt x="12692" y="4555"/>
                  </a:cubicBezTo>
                  <a:cubicBezTo>
                    <a:pt x="12709" y="4555"/>
                    <a:pt x="12725" y="4553"/>
                    <a:pt x="12741" y="4549"/>
                  </a:cubicBezTo>
                  <a:cubicBezTo>
                    <a:pt x="12860" y="4525"/>
                    <a:pt x="12932" y="4406"/>
                    <a:pt x="12860" y="4287"/>
                  </a:cubicBezTo>
                  <a:cubicBezTo>
                    <a:pt x="12670" y="3644"/>
                    <a:pt x="12193" y="2811"/>
                    <a:pt x="11789" y="2144"/>
                  </a:cubicBezTo>
                  <a:lnTo>
                    <a:pt x="11884" y="2144"/>
                  </a:lnTo>
                  <a:cubicBezTo>
                    <a:pt x="12479" y="2144"/>
                    <a:pt x="12956" y="1668"/>
                    <a:pt x="12956" y="1072"/>
                  </a:cubicBezTo>
                  <a:cubicBezTo>
                    <a:pt x="12956" y="477"/>
                    <a:pt x="12479" y="1"/>
                    <a:pt x="118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" name="Google Shape;555;p48"/>
            <p:cNvSpPr/>
            <p:nvPr/>
          </p:nvSpPr>
          <p:spPr>
            <a:xfrm>
              <a:off x="2306218" y="1903147"/>
              <a:ext cx="87611" cy="14885"/>
            </a:xfrm>
            <a:custGeom>
              <a:avLst/>
              <a:gdLst/>
              <a:ahLst/>
              <a:cxnLst/>
              <a:rect l="l" t="t" r="r" b="b"/>
              <a:pathLst>
                <a:path w="2525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333"/>
                    <a:pt x="119" y="429"/>
                    <a:pt x="215" y="429"/>
                  </a:cubicBezTo>
                  <a:lnTo>
                    <a:pt x="2334" y="429"/>
                  </a:lnTo>
                  <a:cubicBezTo>
                    <a:pt x="2453" y="429"/>
                    <a:pt x="2525" y="333"/>
                    <a:pt x="2525" y="214"/>
                  </a:cubicBezTo>
                  <a:cubicBezTo>
                    <a:pt x="2525" y="95"/>
                    <a:pt x="2453" y="0"/>
                    <a:pt x="2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" name="Google Shape;556;p48"/>
            <p:cNvSpPr/>
            <p:nvPr/>
          </p:nvSpPr>
          <p:spPr>
            <a:xfrm>
              <a:off x="2569815" y="2141103"/>
              <a:ext cx="96702" cy="133065"/>
            </a:xfrm>
            <a:custGeom>
              <a:avLst/>
              <a:gdLst/>
              <a:ahLst/>
              <a:cxnLst/>
              <a:rect l="l" t="t" r="r" b="b"/>
              <a:pathLst>
                <a:path w="2787" h="3835" extrusionOk="0">
                  <a:moveTo>
                    <a:pt x="1405" y="405"/>
                  </a:moveTo>
                  <a:cubicBezTo>
                    <a:pt x="2024" y="1310"/>
                    <a:pt x="2406" y="2072"/>
                    <a:pt x="2406" y="2406"/>
                  </a:cubicBezTo>
                  <a:cubicBezTo>
                    <a:pt x="2382" y="2930"/>
                    <a:pt x="1929" y="3406"/>
                    <a:pt x="1405" y="3406"/>
                  </a:cubicBezTo>
                  <a:cubicBezTo>
                    <a:pt x="834" y="3406"/>
                    <a:pt x="381" y="2977"/>
                    <a:pt x="381" y="2406"/>
                  </a:cubicBezTo>
                  <a:cubicBezTo>
                    <a:pt x="381" y="2072"/>
                    <a:pt x="762" y="1334"/>
                    <a:pt x="1405" y="405"/>
                  </a:cubicBezTo>
                  <a:close/>
                  <a:moveTo>
                    <a:pt x="1405" y="1"/>
                  </a:moveTo>
                  <a:cubicBezTo>
                    <a:pt x="1286" y="1"/>
                    <a:pt x="1167" y="48"/>
                    <a:pt x="1096" y="144"/>
                  </a:cubicBezTo>
                  <a:cubicBezTo>
                    <a:pt x="929" y="405"/>
                    <a:pt x="643" y="786"/>
                    <a:pt x="453" y="1215"/>
                  </a:cubicBezTo>
                  <a:cubicBezTo>
                    <a:pt x="143" y="1739"/>
                    <a:pt x="0" y="2144"/>
                    <a:pt x="0" y="2406"/>
                  </a:cubicBezTo>
                  <a:cubicBezTo>
                    <a:pt x="0" y="3168"/>
                    <a:pt x="619" y="3835"/>
                    <a:pt x="1405" y="3835"/>
                  </a:cubicBezTo>
                  <a:cubicBezTo>
                    <a:pt x="2167" y="3835"/>
                    <a:pt x="2787" y="3216"/>
                    <a:pt x="2787" y="2406"/>
                  </a:cubicBezTo>
                  <a:cubicBezTo>
                    <a:pt x="2787" y="2144"/>
                    <a:pt x="2644" y="1739"/>
                    <a:pt x="2358" y="1215"/>
                  </a:cubicBezTo>
                  <a:cubicBezTo>
                    <a:pt x="2144" y="786"/>
                    <a:pt x="1882" y="405"/>
                    <a:pt x="1691" y="144"/>
                  </a:cubicBezTo>
                  <a:cubicBezTo>
                    <a:pt x="1643" y="48"/>
                    <a:pt x="1524" y="1"/>
                    <a:pt x="14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" name="Google Shape;557;p48"/>
            <p:cNvSpPr/>
            <p:nvPr/>
          </p:nvSpPr>
          <p:spPr>
            <a:xfrm>
              <a:off x="2681367" y="2208034"/>
              <a:ext cx="96702" cy="133065"/>
            </a:xfrm>
            <a:custGeom>
              <a:avLst/>
              <a:gdLst/>
              <a:ahLst/>
              <a:cxnLst/>
              <a:rect l="l" t="t" r="r" b="b"/>
              <a:pathLst>
                <a:path w="2787" h="3835" extrusionOk="0">
                  <a:moveTo>
                    <a:pt x="1381" y="405"/>
                  </a:moveTo>
                  <a:cubicBezTo>
                    <a:pt x="2024" y="1310"/>
                    <a:pt x="2405" y="2072"/>
                    <a:pt x="2405" y="2406"/>
                  </a:cubicBezTo>
                  <a:cubicBezTo>
                    <a:pt x="2382" y="2977"/>
                    <a:pt x="1929" y="3430"/>
                    <a:pt x="1381" y="3430"/>
                  </a:cubicBezTo>
                  <a:cubicBezTo>
                    <a:pt x="834" y="3430"/>
                    <a:pt x="381" y="2977"/>
                    <a:pt x="381" y="2406"/>
                  </a:cubicBezTo>
                  <a:cubicBezTo>
                    <a:pt x="381" y="2072"/>
                    <a:pt x="762" y="1334"/>
                    <a:pt x="1381" y="405"/>
                  </a:cubicBezTo>
                  <a:close/>
                  <a:moveTo>
                    <a:pt x="1405" y="1"/>
                  </a:moveTo>
                  <a:cubicBezTo>
                    <a:pt x="1286" y="1"/>
                    <a:pt x="1167" y="48"/>
                    <a:pt x="1096" y="143"/>
                  </a:cubicBezTo>
                  <a:cubicBezTo>
                    <a:pt x="929" y="405"/>
                    <a:pt x="643" y="786"/>
                    <a:pt x="453" y="1215"/>
                  </a:cubicBezTo>
                  <a:cubicBezTo>
                    <a:pt x="143" y="1763"/>
                    <a:pt x="0" y="2144"/>
                    <a:pt x="0" y="2406"/>
                  </a:cubicBezTo>
                  <a:cubicBezTo>
                    <a:pt x="0" y="3192"/>
                    <a:pt x="619" y="3835"/>
                    <a:pt x="1405" y="3835"/>
                  </a:cubicBezTo>
                  <a:cubicBezTo>
                    <a:pt x="2167" y="3835"/>
                    <a:pt x="2786" y="3216"/>
                    <a:pt x="2786" y="2406"/>
                  </a:cubicBezTo>
                  <a:cubicBezTo>
                    <a:pt x="2786" y="2144"/>
                    <a:pt x="2644" y="1763"/>
                    <a:pt x="2358" y="1215"/>
                  </a:cubicBezTo>
                  <a:cubicBezTo>
                    <a:pt x="2144" y="810"/>
                    <a:pt x="1882" y="405"/>
                    <a:pt x="1691" y="143"/>
                  </a:cubicBezTo>
                  <a:cubicBezTo>
                    <a:pt x="1643" y="48"/>
                    <a:pt x="1524" y="1"/>
                    <a:pt x="14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" name="Google Shape;558;p48"/>
            <p:cNvSpPr/>
            <p:nvPr/>
          </p:nvSpPr>
          <p:spPr>
            <a:xfrm>
              <a:off x="2520232" y="2166709"/>
              <a:ext cx="33067" cy="33101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77" y="1"/>
                  </a:moveTo>
                  <a:cubicBezTo>
                    <a:pt x="358" y="1"/>
                    <a:pt x="262" y="96"/>
                    <a:pt x="262" y="215"/>
                  </a:cubicBezTo>
                  <a:lnTo>
                    <a:pt x="262" y="263"/>
                  </a:lnTo>
                  <a:lnTo>
                    <a:pt x="215" y="263"/>
                  </a:lnTo>
                  <a:cubicBezTo>
                    <a:pt x="96" y="263"/>
                    <a:pt x="0" y="358"/>
                    <a:pt x="0" y="477"/>
                  </a:cubicBezTo>
                  <a:cubicBezTo>
                    <a:pt x="0" y="596"/>
                    <a:pt x="96" y="668"/>
                    <a:pt x="215" y="668"/>
                  </a:cubicBezTo>
                  <a:lnTo>
                    <a:pt x="262" y="668"/>
                  </a:lnTo>
                  <a:lnTo>
                    <a:pt x="262" y="739"/>
                  </a:lnTo>
                  <a:cubicBezTo>
                    <a:pt x="262" y="858"/>
                    <a:pt x="358" y="953"/>
                    <a:pt x="477" y="953"/>
                  </a:cubicBezTo>
                  <a:cubicBezTo>
                    <a:pt x="596" y="953"/>
                    <a:pt x="691" y="858"/>
                    <a:pt x="691" y="739"/>
                  </a:cubicBezTo>
                  <a:lnTo>
                    <a:pt x="691" y="668"/>
                  </a:lnTo>
                  <a:lnTo>
                    <a:pt x="739" y="668"/>
                  </a:lnTo>
                  <a:cubicBezTo>
                    <a:pt x="858" y="668"/>
                    <a:pt x="953" y="596"/>
                    <a:pt x="953" y="477"/>
                  </a:cubicBezTo>
                  <a:cubicBezTo>
                    <a:pt x="953" y="358"/>
                    <a:pt x="858" y="263"/>
                    <a:pt x="739" y="263"/>
                  </a:cubicBezTo>
                  <a:lnTo>
                    <a:pt x="691" y="263"/>
                  </a:lnTo>
                  <a:lnTo>
                    <a:pt x="691" y="215"/>
                  </a:lnTo>
                  <a:cubicBezTo>
                    <a:pt x="691" y="96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" name="Google Shape;559;p48"/>
            <p:cNvSpPr/>
            <p:nvPr/>
          </p:nvSpPr>
          <p:spPr>
            <a:xfrm>
              <a:off x="2722657" y="2141935"/>
              <a:ext cx="33101" cy="33101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0"/>
                  </a:moveTo>
                  <a:cubicBezTo>
                    <a:pt x="358" y="0"/>
                    <a:pt x="263" y="96"/>
                    <a:pt x="263" y="215"/>
                  </a:cubicBezTo>
                  <a:lnTo>
                    <a:pt x="263" y="262"/>
                  </a:lnTo>
                  <a:lnTo>
                    <a:pt x="215" y="262"/>
                  </a:lnTo>
                  <a:cubicBezTo>
                    <a:pt x="96" y="262"/>
                    <a:pt x="1" y="358"/>
                    <a:pt x="1" y="477"/>
                  </a:cubicBezTo>
                  <a:cubicBezTo>
                    <a:pt x="1" y="596"/>
                    <a:pt x="96" y="691"/>
                    <a:pt x="215" y="691"/>
                  </a:cubicBezTo>
                  <a:lnTo>
                    <a:pt x="263" y="691"/>
                  </a:lnTo>
                  <a:lnTo>
                    <a:pt x="263" y="739"/>
                  </a:lnTo>
                  <a:cubicBezTo>
                    <a:pt x="263" y="858"/>
                    <a:pt x="358" y="953"/>
                    <a:pt x="477" y="953"/>
                  </a:cubicBezTo>
                  <a:cubicBezTo>
                    <a:pt x="596" y="953"/>
                    <a:pt x="692" y="858"/>
                    <a:pt x="692" y="739"/>
                  </a:cubicBezTo>
                  <a:lnTo>
                    <a:pt x="692" y="691"/>
                  </a:lnTo>
                  <a:lnTo>
                    <a:pt x="739" y="691"/>
                  </a:lnTo>
                  <a:cubicBezTo>
                    <a:pt x="858" y="691"/>
                    <a:pt x="954" y="596"/>
                    <a:pt x="954" y="477"/>
                  </a:cubicBezTo>
                  <a:cubicBezTo>
                    <a:pt x="954" y="358"/>
                    <a:pt x="858" y="262"/>
                    <a:pt x="739" y="262"/>
                  </a:cubicBezTo>
                  <a:lnTo>
                    <a:pt x="692" y="262"/>
                  </a:lnTo>
                  <a:lnTo>
                    <a:pt x="692" y="215"/>
                  </a:lnTo>
                  <a:cubicBezTo>
                    <a:pt x="692" y="96"/>
                    <a:pt x="596" y="0"/>
                    <a:pt x="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" name="Google Shape;560;p48"/>
            <p:cNvSpPr/>
            <p:nvPr/>
          </p:nvSpPr>
          <p:spPr>
            <a:xfrm>
              <a:off x="2492127" y="2228679"/>
              <a:ext cx="33101" cy="33101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58" y="1"/>
                    <a:pt x="263" y="96"/>
                    <a:pt x="263" y="215"/>
                  </a:cubicBezTo>
                  <a:lnTo>
                    <a:pt x="263" y="263"/>
                  </a:lnTo>
                  <a:lnTo>
                    <a:pt x="215" y="263"/>
                  </a:lnTo>
                  <a:cubicBezTo>
                    <a:pt x="96" y="263"/>
                    <a:pt x="1" y="358"/>
                    <a:pt x="1" y="477"/>
                  </a:cubicBezTo>
                  <a:cubicBezTo>
                    <a:pt x="1" y="596"/>
                    <a:pt x="96" y="668"/>
                    <a:pt x="215" y="668"/>
                  </a:cubicBezTo>
                  <a:lnTo>
                    <a:pt x="263" y="668"/>
                  </a:lnTo>
                  <a:lnTo>
                    <a:pt x="263" y="739"/>
                  </a:lnTo>
                  <a:cubicBezTo>
                    <a:pt x="263" y="858"/>
                    <a:pt x="358" y="954"/>
                    <a:pt x="477" y="954"/>
                  </a:cubicBezTo>
                  <a:cubicBezTo>
                    <a:pt x="596" y="954"/>
                    <a:pt x="691" y="858"/>
                    <a:pt x="691" y="739"/>
                  </a:cubicBezTo>
                  <a:lnTo>
                    <a:pt x="691" y="668"/>
                  </a:lnTo>
                  <a:lnTo>
                    <a:pt x="739" y="668"/>
                  </a:lnTo>
                  <a:cubicBezTo>
                    <a:pt x="858" y="668"/>
                    <a:pt x="953" y="596"/>
                    <a:pt x="953" y="477"/>
                  </a:cubicBezTo>
                  <a:cubicBezTo>
                    <a:pt x="953" y="358"/>
                    <a:pt x="858" y="263"/>
                    <a:pt x="739" y="263"/>
                  </a:cubicBezTo>
                  <a:lnTo>
                    <a:pt x="691" y="263"/>
                  </a:lnTo>
                  <a:lnTo>
                    <a:pt x="691" y="215"/>
                  </a:lnTo>
                  <a:cubicBezTo>
                    <a:pt x="691" y="96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1" name="Google Shape;561;p48"/>
          <p:cNvGrpSpPr/>
          <p:nvPr/>
        </p:nvGrpSpPr>
        <p:grpSpPr>
          <a:xfrm>
            <a:off x="4441110" y="3930097"/>
            <a:ext cx="294200" cy="480109"/>
            <a:chOff x="4879315" y="3815188"/>
            <a:chExt cx="294200" cy="480109"/>
          </a:xfrm>
        </p:grpSpPr>
        <p:sp>
          <p:nvSpPr>
            <p:cNvPr id="562" name="Google Shape;562;p48"/>
            <p:cNvSpPr/>
            <p:nvPr/>
          </p:nvSpPr>
          <p:spPr>
            <a:xfrm>
              <a:off x="4879315" y="3815188"/>
              <a:ext cx="294200" cy="480109"/>
            </a:xfrm>
            <a:custGeom>
              <a:avLst/>
              <a:gdLst/>
              <a:ahLst/>
              <a:cxnLst/>
              <a:rect l="l" t="t" r="r" b="b"/>
              <a:pathLst>
                <a:path w="8479" h="13837" extrusionOk="0">
                  <a:moveTo>
                    <a:pt x="4168" y="1120"/>
                  </a:moveTo>
                  <a:cubicBezTo>
                    <a:pt x="5335" y="1120"/>
                    <a:pt x="6526" y="1286"/>
                    <a:pt x="7193" y="1406"/>
                  </a:cubicBezTo>
                  <a:lnTo>
                    <a:pt x="7193" y="3787"/>
                  </a:lnTo>
                  <a:lnTo>
                    <a:pt x="5716" y="3787"/>
                  </a:lnTo>
                  <a:cubicBezTo>
                    <a:pt x="5597" y="3787"/>
                    <a:pt x="5502" y="3858"/>
                    <a:pt x="5502" y="3978"/>
                  </a:cubicBezTo>
                  <a:cubicBezTo>
                    <a:pt x="5502" y="4097"/>
                    <a:pt x="5597" y="4192"/>
                    <a:pt x="5716" y="4192"/>
                  </a:cubicBezTo>
                  <a:lnTo>
                    <a:pt x="7193" y="4192"/>
                  </a:lnTo>
                  <a:lnTo>
                    <a:pt x="7193" y="5097"/>
                  </a:lnTo>
                  <a:lnTo>
                    <a:pt x="1120" y="5097"/>
                  </a:lnTo>
                  <a:lnTo>
                    <a:pt x="1120" y="4192"/>
                  </a:lnTo>
                  <a:lnTo>
                    <a:pt x="4502" y="4192"/>
                  </a:lnTo>
                  <a:cubicBezTo>
                    <a:pt x="4621" y="4192"/>
                    <a:pt x="4692" y="4097"/>
                    <a:pt x="4692" y="3978"/>
                  </a:cubicBezTo>
                  <a:cubicBezTo>
                    <a:pt x="4692" y="3858"/>
                    <a:pt x="4621" y="3787"/>
                    <a:pt x="4502" y="3787"/>
                  </a:cubicBezTo>
                  <a:lnTo>
                    <a:pt x="1120" y="3787"/>
                  </a:lnTo>
                  <a:lnTo>
                    <a:pt x="1120" y="1406"/>
                  </a:lnTo>
                  <a:cubicBezTo>
                    <a:pt x="1834" y="1286"/>
                    <a:pt x="3097" y="1120"/>
                    <a:pt x="4168" y="1120"/>
                  </a:cubicBezTo>
                  <a:close/>
                  <a:moveTo>
                    <a:pt x="4835" y="11836"/>
                  </a:moveTo>
                  <a:lnTo>
                    <a:pt x="4835" y="12193"/>
                  </a:lnTo>
                  <a:lnTo>
                    <a:pt x="3501" y="12193"/>
                  </a:lnTo>
                  <a:lnTo>
                    <a:pt x="3501" y="11836"/>
                  </a:lnTo>
                  <a:close/>
                  <a:moveTo>
                    <a:pt x="7264" y="9312"/>
                  </a:moveTo>
                  <a:lnTo>
                    <a:pt x="7264" y="10360"/>
                  </a:lnTo>
                  <a:lnTo>
                    <a:pt x="6526" y="10574"/>
                  </a:lnTo>
                  <a:cubicBezTo>
                    <a:pt x="6431" y="10598"/>
                    <a:pt x="6359" y="10646"/>
                    <a:pt x="6359" y="10765"/>
                  </a:cubicBezTo>
                  <a:lnTo>
                    <a:pt x="6359" y="11431"/>
                  </a:lnTo>
                  <a:lnTo>
                    <a:pt x="5811" y="11431"/>
                  </a:lnTo>
                  <a:cubicBezTo>
                    <a:pt x="5692" y="11431"/>
                    <a:pt x="5597" y="11527"/>
                    <a:pt x="5597" y="11622"/>
                  </a:cubicBezTo>
                  <a:lnTo>
                    <a:pt x="5597" y="13360"/>
                  </a:lnTo>
                  <a:cubicBezTo>
                    <a:pt x="5597" y="13384"/>
                    <a:pt x="5550" y="13408"/>
                    <a:pt x="5526" y="13408"/>
                  </a:cubicBezTo>
                  <a:lnTo>
                    <a:pt x="5383" y="13408"/>
                  </a:lnTo>
                  <a:cubicBezTo>
                    <a:pt x="5359" y="13408"/>
                    <a:pt x="5311" y="13384"/>
                    <a:pt x="5311" y="13360"/>
                  </a:cubicBezTo>
                  <a:lnTo>
                    <a:pt x="5311" y="11622"/>
                  </a:lnTo>
                  <a:cubicBezTo>
                    <a:pt x="5311" y="11527"/>
                    <a:pt x="5240" y="11431"/>
                    <a:pt x="5121" y="11431"/>
                  </a:cubicBezTo>
                  <a:lnTo>
                    <a:pt x="3382" y="11431"/>
                  </a:lnTo>
                  <a:cubicBezTo>
                    <a:pt x="3263" y="11431"/>
                    <a:pt x="3168" y="11527"/>
                    <a:pt x="3168" y="11622"/>
                  </a:cubicBezTo>
                  <a:lnTo>
                    <a:pt x="3168" y="13360"/>
                  </a:lnTo>
                  <a:cubicBezTo>
                    <a:pt x="3168" y="13384"/>
                    <a:pt x="3144" y="13408"/>
                    <a:pt x="3120" y="13408"/>
                  </a:cubicBezTo>
                  <a:lnTo>
                    <a:pt x="2978" y="13408"/>
                  </a:lnTo>
                  <a:cubicBezTo>
                    <a:pt x="2930" y="13408"/>
                    <a:pt x="2906" y="13384"/>
                    <a:pt x="2906" y="13360"/>
                  </a:cubicBezTo>
                  <a:lnTo>
                    <a:pt x="2906" y="11622"/>
                  </a:lnTo>
                  <a:cubicBezTo>
                    <a:pt x="2906" y="11527"/>
                    <a:pt x="2811" y="11431"/>
                    <a:pt x="2692" y="11431"/>
                  </a:cubicBezTo>
                  <a:lnTo>
                    <a:pt x="2049" y="11431"/>
                  </a:lnTo>
                  <a:lnTo>
                    <a:pt x="2049" y="10765"/>
                  </a:lnTo>
                  <a:cubicBezTo>
                    <a:pt x="2049" y="10693"/>
                    <a:pt x="1977" y="10598"/>
                    <a:pt x="1906" y="10574"/>
                  </a:cubicBezTo>
                  <a:lnTo>
                    <a:pt x="1168" y="10360"/>
                  </a:lnTo>
                  <a:lnTo>
                    <a:pt x="1168" y="9312"/>
                  </a:lnTo>
                  <a:close/>
                  <a:moveTo>
                    <a:pt x="4192" y="1"/>
                  </a:moveTo>
                  <a:cubicBezTo>
                    <a:pt x="3025" y="1"/>
                    <a:pt x="1715" y="143"/>
                    <a:pt x="858" y="286"/>
                  </a:cubicBezTo>
                  <a:cubicBezTo>
                    <a:pt x="382" y="382"/>
                    <a:pt x="1" y="810"/>
                    <a:pt x="1" y="1310"/>
                  </a:cubicBezTo>
                  <a:lnTo>
                    <a:pt x="1" y="10931"/>
                  </a:lnTo>
                  <a:cubicBezTo>
                    <a:pt x="1" y="11122"/>
                    <a:pt x="144" y="11336"/>
                    <a:pt x="358" y="11408"/>
                  </a:cubicBezTo>
                  <a:lnTo>
                    <a:pt x="930" y="11550"/>
                  </a:lnTo>
                  <a:lnTo>
                    <a:pt x="930" y="12146"/>
                  </a:lnTo>
                  <a:cubicBezTo>
                    <a:pt x="930" y="12408"/>
                    <a:pt x="1120" y="12622"/>
                    <a:pt x="1406" y="12622"/>
                  </a:cubicBezTo>
                  <a:lnTo>
                    <a:pt x="2477" y="12622"/>
                  </a:lnTo>
                  <a:lnTo>
                    <a:pt x="2477" y="13360"/>
                  </a:lnTo>
                  <a:cubicBezTo>
                    <a:pt x="2477" y="13622"/>
                    <a:pt x="2668" y="13837"/>
                    <a:pt x="2954" y="13837"/>
                  </a:cubicBezTo>
                  <a:lnTo>
                    <a:pt x="3097" y="13837"/>
                  </a:lnTo>
                  <a:cubicBezTo>
                    <a:pt x="3359" y="13837"/>
                    <a:pt x="3573" y="13622"/>
                    <a:pt x="3573" y="13360"/>
                  </a:cubicBezTo>
                  <a:lnTo>
                    <a:pt x="3573" y="12598"/>
                  </a:lnTo>
                  <a:lnTo>
                    <a:pt x="4907" y="12598"/>
                  </a:lnTo>
                  <a:lnTo>
                    <a:pt x="4907" y="13337"/>
                  </a:lnTo>
                  <a:cubicBezTo>
                    <a:pt x="4907" y="13599"/>
                    <a:pt x="5121" y="13813"/>
                    <a:pt x="5383" y="13813"/>
                  </a:cubicBezTo>
                  <a:lnTo>
                    <a:pt x="5526" y="13813"/>
                  </a:lnTo>
                  <a:cubicBezTo>
                    <a:pt x="5811" y="13813"/>
                    <a:pt x="6002" y="13599"/>
                    <a:pt x="6002" y="13337"/>
                  </a:cubicBezTo>
                  <a:lnTo>
                    <a:pt x="6002" y="12598"/>
                  </a:lnTo>
                  <a:lnTo>
                    <a:pt x="7074" y="12598"/>
                  </a:lnTo>
                  <a:cubicBezTo>
                    <a:pt x="7359" y="12598"/>
                    <a:pt x="7550" y="12384"/>
                    <a:pt x="7550" y="12122"/>
                  </a:cubicBezTo>
                  <a:lnTo>
                    <a:pt x="7550" y="11527"/>
                  </a:lnTo>
                  <a:lnTo>
                    <a:pt x="8121" y="11360"/>
                  </a:lnTo>
                  <a:cubicBezTo>
                    <a:pt x="8336" y="11312"/>
                    <a:pt x="8479" y="11122"/>
                    <a:pt x="8479" y="10884"/>
                  </a:cubicBezTo>
                  <a:lnTo>
                    <a:pt x="8479" y="3406"/>
                  </a:lnTo>
                  <a:cubicBezTo>
                    <a:pt x="8479" y="3287"/>
                    <a:pt x="8383" y="3215"/>
                    <a:pt x="8264" y="3215"/>
                  </a:cubicBezTo>
                  <a:cubicBezTo>
                    <a:pt x="8145" y="3215"/>
                    <a:pt x="8074" y="3287"/>
                    <a:pt x="8074" y="3406"/>
                  </a:cubicBezTo>
                  <a:lnTo>
                    <a:pt x="8074" y="10884"/>
                  </a:lnTo>
                  <a:cubicBezTo>
                    <a:pt x="8074" y="10931"/>
                    <a:pt x="8026" y="10955"/>
                    <a:pt x="8002" y="10955"/>
                  </a:cubicBezTo>
                  <a:lnTo>
                    <a:pt x="7288" y="11146"/>
                  </a:lnTo>
                  <a:cubicBezTo>
                    <a:pt x="7193" y="11193"/>
                    <a:pt x="7145" y="11241"/>
                    <a:pt x="7145" y="11360"/>
                  </a:cubicBezTo>
                  <a:lnTo>
                    <a:pt x="7145" y="12098"/>
                  </a:lnTo>
                  <a:cubicBezTo>
                    <a:pt x="7145" y="12146"/>
                    <a:pt x="7121" y="12170"/>
                    <a:pt x="7074" y="12170"/>
                  </a:cubicBezTo>
                  <a:lnTo>
                    <a:pt x="6002" y="12170"/>
                  </a:lnTo>
                  <a:lnTo>
                    <a:pt x="6002" y="11812"/>
                  </a:lnTo>
                  <a:lnTo>
                    <a:pt x="6574" y="11812"/>
                  </a:lnTo>
                  <a:cubicBezTo>
                    <a:pt x="6693" y="11812"/>
                    <a:pt x="6788" y="11717"/>
                    <a:pt x="6788" y="11598"/>
                  </a:cubicBezTo>
                  <a:lnTo>
                    <a:pt x="6788" y="10907"/>
                  </a:lnTo>
                  <a:lnTo>
                    <a:pt x="7526" y="10717"/>
                  </a:lnTo>
                  <a:cubicBezTo>
                    <a:pt x="7621" y="10669"/>
                    <a:pt x="7669" y="10622"/>
                    <a:pt x="7669" y="10503"/>
                  </a:cubicBezTo>
                  <a:lnTo>
                    <a:pt x="7669" y="1263"/>
                  </a:lnTo>
                  <a:cubicBezTo>
                    <a:pt x="7669" y="1167"/>
                    <a:pt x="7598" y="1025"/>
                    <a:pt x="7478" y="1001"/>
                  </a:cubicBezTo>
                  <a:cubicBezTo>
                    <a:pt x="6812" y="882"/>
                    <a:pt x="5502" y="739"/>
                    <a:pt x="4216" y="739"/>
                  </a:cubicBezTo>
                  <a:cubicBezTo>
                    <a:pt x="3073" y="739"/>
                    <a:pt x="1692" y="929"/>
                    <a:pt x="977" y="1048"/>
                  </a:cubicBezTo>
                  <a:cubicBezTo>
                    <a:pt x="858" y="1072"/>
                    <a:pt x="763" y="1167"/>
                    <a:pt x="763" y="1310"/>
                  </a:cubicBezTo>
                  <a:lnTo>
                    <a:pt x="763" y="5668"/>
                  </a:lnTo>
                  <a:cubicBezTo>
                    <a:pt x="763" y="5787"/>
                    <a:pt x="858" y="5883"/>
                    <a:pt x="977" y="5883"/>
                  </a:cubicBezTo>
                  <a:cubicBezTo>
                    <a:pt x="1096" y="5883"/>
                    <a:pt x="1191" y="5787"/>
                    <a:pt x="1191" y="5668"/>
                  </a:cubicBezTo>
                  <a:lnTo>
                    <a:pt x="1191" y="5502"/>
                  </a:lnTo>
                  <a:lnTo>
                    <a:pt x="7288" y="5502"/>
                  </a:lnTo>
                  <a:lnTo>
                    <a:pt x="7288" y="8931"/>
                  </a:lnTo>
                  <a:lnTo>
                    <a:pt x="1191" y="8931"/>
                  </a:lnTo>
                  <a:lnTo>
                    <a:pt x="1191" y="6597"/>
                  </a:lnTo>
                  <a:cubicBezTo>
                    <a:pt x="1191" y="6478"/>
                    <a:pt x="1096" y="6383"/>
                    <a:pt x="977" y="6383"/>
                  </a:cubicBezTo>
                  <a:cubicBezTo>
                    <a:pt x="858" y="6383"/>
                    <a:pt x="763" y="6478"/>
                    <a:pt x="763" y="6597"/>
                  </a:cubicBezTo>
                  <a:lnTo>
                    <a:pt x="763" y="10526"/>
                  </a:lnTo>
                  <a:cubicBezTo>
                    <a:pt x="763" y="10622"/>
                    <a:pt x="834" y="10717"/>
                    <a:pt x="930" y="10741"/>
                  </a:cubicBezTo>
                  <a:lnTo>
                    <a:pt x="1668" y="10955"/>
                  </a:lnTo>
                  <a:lnTo>
                    <a:pt x="1668" y="11622"/>
                  </a:lnTo>
                  <a:cubicBezTo>
                    <a:pt x="1668" y="11741"/>
                    <a:pt x="1763" y="11836"/>
                    <a:pt x="1882" y="11836"/>
                  </a:cubicBezTo>
                  <a:lnTo>
                    <a:pt x="2430" y="11836"/>
                  </a:lnTo>
                  <a:lnTo>
                    <a:pt x="2430" y="12193"/>
                  </a:lnTo>
                  <a:lnTo>
                    <a:pt x="1358" y="12193"/>
                  </a:lnTo>
                  <a:cubicBezTo>
                    <a:pt x="1334" y="12193"/>
                    <a:pt x="1311" y="12170"/>
                    <a:pt x="1311" y="12146"/>
                  </a:cubicBezTo>
                  <a:lnTo>
                    <a:pt x="1311" y="11384"/>
                  </a:lnTo>
                  <a:cubicBezTo>
                    <a:pt x="1311" y="11312"/>
                    <a:pt x="1239" y="11217"/>
                    <a:pt x="1168" y="11193"/>
                  </a:cubicBezTo>
                  <a:lnTo>
                    <a:pt x="453" y="10979"/>
                  </a:lnTo>
                  <a:cubicBezTo>
                    <a:pt x="406" y="10979"/>
                    <a:pt x="382" y="10955"/>
                    <a:pt x="382" y="10907"/>
                  </a:cubicBezTo>
                  <a:lnTo>
                    <a:pt x="382" y="1310"/>
                  </a:lnTo>
                  <a:cubicBezTo>
                    <a:pt x="382" y="1001"/>
                    <a:pt x="596" y="739"/>
                    <a:pt x="930" y="667"/>
                  </a:cubicBezTo>
                  <a:cubicBezTo>
                    <a:pt x="1644" y="548"/>
                    <a:pt x="3001" y="382"/>
                    <a:pt x="4192" y="382"/>
                  </a:cubicBezTo>
                  <a:cubicBezTo>
                    <a:pt x="5407" y="382"/>
                    <a:pt x="6669" y="524"/>
                    <a:pt x="7478" y="667"/>
                  </a:cubicBezTo>
                  <a:cubicBezTo>
                    <a:pt x="7764" y="739"/>
                    <a:pt x="7979" y="977"/>
                    <a:pt x="7979" y="1310"/>
                  </a:cubicBezTo>
                  <a:lnTo>
                    <a:pt x="7979" y="2525"/>
                  </a:lnTo>
                  <a:cubicBezTo>
                    <a:pt x="7979" y="2620"/>
                    <a:pt x="8074" y="2739"/>
                    <a:pt x="8193" y="2739"/>
                  </a:cubicBezTo>
                  <a:cubicBezTo>
                    <a:pt x="8312" y="2739"/>
                    <a:pt x="8383" y="2644"/>
                    <a:pt x="8383" y="2525"/>
                  </a:cubicBezTo>
                  <a:lnTo>
                    <a:pt x="8383" y="1310"/>
                  </a:lnTo>
                  <a:cubicBezTo>
                    <a:pt x="8383" y="810"/>
                    <a:pt x="8026" y="358"/>
                    <a:pt x="7526" y="286"/>
                  </a:cubicBezTo>
                  <a:cubicBezTo>
                    <a:pt x="6693" y="167"/>
                    <a:pt x="5407" y="1"/>
                    <a:pt x="41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" name="Google Shape;563;p48"/>
            <p:cNvSpPr/>
            <p:nvPr/>
          </p:nvSpPr>
          <p:spPr>
            <a:xfrm>
              <a:off x="4929730" y="4025906"/>
              <a:ext cx="35565" cy="34732"/>
            </a:xfrm>
            <a:custGeom>
              <a:avLst/>
              <a:gdLst/>
              <a:ahLst/>
              <a:cxnLst/>
              <a:rect l="l" t="t" r="r" b="b"/>
              <a:pathLst>
                <a:path w="1025" h="1001" extrusionOk="0">
                  <a:moveTo>
                    <a:pt x="501" y="0"/>
                  </a:moveTo>
                  <a:cubicBezTo>
                    <a:pt x="381" y="0"/>
                    <a:pt x="310" y="95"/>
                    <a:pt x="310" y="215"/>
                  </a:cubicBezTo>
                  <a:lnTo>
                    <a:pt x="310" y="286"/>
                  </a:lnTo>
                  <a:lnTo>
                    <a:pt x="215" y="286"/>
                  </a:lnTo>
                  <a:cubicBezTo>
                    <a:pt x="96" y="286"/>
                    <a:pt x="0" y="381"/>
                    <a:pt x="0" y="500"/>
                  </a:cubicBezTo>
                  <a:cubicBezTo>
                    <a:pt x="0" y="619"/>
                    <a:pt x="96" y="715"/>
                    <a:pt x="215" y="715"/>
                  </a:cubicBezTo>
                  <a:lnTo>
                    <a:pt x="310" y="715"/>
                  </a:lnTo>
                  <a:lnTo>
                    <a:pt x="310" y="810"/>
                  </a:lnTo>
                  <a:cubicBezTo>
                    <a:pt x="310" y="929"/>
                    <a:pt x="381" y="1000"/>
                    <a:pt x="501" y="1000"/>
                  </a:cubicBezTo>
                  <a:cubicBezTo>
                    <a:pt x="620" y="1000"/>
                    <a:pt x="715" y="929"/>
                    <a:pt x="715" y="810"/>
                  </a:cubicBezTo>
                  <a:lnTo>
                    <a:pt x="715" y="715"/>
                  </a:lnTo>
                  <a:lnTo>
                    <a:pt x="810" y="715"/>
                  </a:lnTo>
                  <a:cubicBezTo>
                    <a:pt x="929" y="715"/>
                    <a:pt x="1024" y="619"/>
                    <a:pt x="1024" y="500"/>
                  </a:cubicBezTo>
                  <a:cubicBezTo>
                    <a:pt x="1024" y="381"/>
                    <a:pt x="929" y="286"/>
                    <a:pt x="810" y="286"/>
                  </a:cubicBezTo>
                  <a:lnTo>
                    <a:pt x="715" y="286"/>
                  </a:lnTo>
                  <a:lnTo>
                    <a:pt x="715" y="215"/>
                  </a:lnTo>
                  <a:cubicBezTo>
                    <a:pt x="715" y="95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" name="Google Shape;564;p48"/>
            <p:cNvSpPr/>
            <p:nvPr/>
          </p:nvSpPr>
          <p:spPr>
            <a:xfrm>
              <a:off x="4974351" y="4025906"/>
              <a:ext cx="29770" cy="14087"/>
            </a:xfrm>
            <a:custGeom>
              <a:avLst/>
              <a:gdLst/>
              <a:ahLst/>
              <a:cxnLst/>
              <a:rect l="l" t="t" r="r" b="b"/>
              <a:pathLst>
                <a:path w="858" h="406" extrusionOk="0">
                  <a:moveTo>
                    <a:pt x="215" y="0"/>
                  </a:moveTo>
                  <a:cubicBezTo>
                    <a:pt x="96" y="0"/>
                    <a:pt x="0" y="95"/>
                    <a:pt x="0" y="215"/>
                  </a:cubicBezTo>
                  <a:cubicBezTo>
                    <a:pt x="0" y="334"/>
                    <a:pt x="96" y="405"/>
                    <a:pt x="215" y="405"/>
                  </a:cubicBezTo>
                  <a:lnTo>
                    <a:pt x="643" y="405"/>
                  </a:lnTo>
                  <a:cubicBezTo>
                    <a:pt x="762" y="405"/>
                    <a:pt x="858" y="334"/>
                    <a:pt x="858" y="215"/>
                  </a:cubicBezTo>
                  <a:cubicBezTo>
                    <a:pt x="858" y="95"/>
                    <a:pt x="762" y="0"/>
                    <a:pt x="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" name="Google Shape;565;p48"/>
            <p:cNvSpPr/>
            <p:nvPr/>
          </p:nvSpPr>
          <p:spPr>
            <a:xfrm>
              <a:off x="4974351" y="4044087"/>
              <a:ext cx="53746" cy="14885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0" y="333"/>
                    <a:pt x="96" y="429"/>
                    <a:pt x="215" y="429"/>
                  </a:cubicBezTo>
                  <a:lnTo>
                    <a:pt x="1334" y="429"/>
                  </a:lnTo>
                  <a:cubicBezTo>
                    <a:pt x="1453" y="429"/>
                    <a:pt x="1548" y="333"/>
                    <a:pt x="1548" y="214"/>
                  </a:cubicBezTo>
                  <a:cubicBezTo>
                    <a:pt x="1548" y="95"/>
                    <a:pt x="1453" y="0"/>
                    <a:pt x="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" name="Google Shape;566;p48"/>
            <p:cNvSpPr/>
            <p:nvPr/>
          </p:nvSpPr>
          <p:spPr>
            <a:xfrm>
              <a:off x="4930563" y="4070527"/>
              <a:ext cx="100831" cy="14052"/>
            </a:xfrm>
            <a:custGeom>
              <a:avLst/>
              <a:gdLst/>
              <a:ahLst/>
              <a:cxnLst/>
              <a:rect l="l" t="t" r="r" b="b"/>
              <a:pathLst>
                <a:path w="2906" h="405" extrusionOk="0">
                  <a:moveTo>
                    <a:pt x="215" y="0"/>
                  </a:moveTo>
                  <a:cubicBezTo>
                    <a:pt x="95" y="0"/>
                    <a:pt x="0" y="72"/>
                    <a:pt x="0" y="191"/>
                  </a:cubicBezTo>
                  <a:cubicBezTo>
                    <a:pt x="0" y="310"/>
                    <a:pt x="95" y="405"/>
                    <a:pt x="215" y="405"/>
                  </a:cubicBezTo>
                  <a:lnTo>
                    <a:pt x="2691" y="405"/>
                  </a:lnTo>
                  <a:cubicBezTo>
                    <a:pt x="2810" y="405"/>
                    <a:pt x="2906" y="310"/>
                    <a:pt x="2906" y="191"/>
                  </a:cubicBezTo>
                  <a:cubicBezTo>
                    <a:pt x="2906" y="72"/>
                    <a:pt x="2810" y="0"/>
                    <a:pt x="26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" name="Google Shape;567;p48"/>
            <p:cNvSpPr/>
            <p:nvPr/>
          </p:nvSpPr>
          <p:spPr>
            <a:xfrm>
              <a:off x="4930563" y="4089506"/>
              <a:ext cx="100831" cy="14920"/>
            </a:xfrm>
            <a:custGeom>
              <a:avLst/>
              <a:gdLst/>
              <a:ahLst/>
              <a:cxnLst/>
              <a:rect l="l" t="t" r="r" b="b"/>
              <a:pathLst>
                <a:path w="2906" h="430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30"/>
                    <a:pt x="215" y="430"/>
                  </a:cubicBezTo>
                  <a:lnTo>
                    <a:pt x="2691" y="430"/>
                  </a:lnTo>
                  <a:cubicBezTo>
                    <a:pt x="2810" y="430"/>
                    <a:pt x="2906" y="334"/>
                    <a:pt x="2906" y="215"/>
                  </a:cubicBezTo>
                  <a:cubicBezTo>
                    <a:pt x="2906" y="96"/>
                    <a:pt x="2810" y="1"/>
                    <a:pt x="2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" name="Google Shape;568;p48"/>
            <p:cNvSpPr/>
            <p:nvPr/>
          </p:nvSpPr>
          <p:spPr>
            <a:xfrm>
              <a:off x="5037987" y="4025906"/>
              <a:ext cx="37196" cy="78520"/>
            </a:xfrm>
            <a:custGeom>
              <a:avLst/>
              <a:gdLst/>
              <a:ahLst/>
              <a:cxnLst/>
              <a:rect l="l" t="t" r="r" b="b"/>
              <a:pathLst>
                <a:path w="1072" h="2263" extrusionOk="0">
                  <a:moveTo>
                    <a:pt x="667" y="405"/>
                  </a:moveTo>
                  <a:lnTo>
                    <a:pt x="667" y="1834"/>
                  </a:lnTo>
                  <a:lnTo>
                    <a:pt x="405" y="1834"/>
                  </a:lnTo>
                  <a:lnTo>
                    <a:pt x="405" y="405"/>
                  </a:lnTo>
                  <a:close/>
                  <a:moveTo>
                    <a:pt x="214" y="0"/>
                  </a:moveTo>
                  <a:cubicBezTo>
                    <a:pt x="95" y="0"/>
                    <a:pt x="0" y="95"/>
                    <a:pt x="0" y="215"/>
                  </a:cubicBezTo>
                  <a:lnTo>
                    <a:pt x="0" y="2048"/>
                  </a:lnTo>
                  <a:cubicBezTo>
                    <a:pt x="0" y="2167"/>
                    <a:pt x="95" y="2263"/>
                    <a:pt x="214" y="2263"/>
                  </a:cubicBezTo>
                  <a:lnTo>
                    <a:pt x="857" y="2263"/>
                  </a:lnTo>
                  <a:cubicBezTo>
                    <a:pt x="977" y="2263"/>
                    <a:pt x="1072" y="2167"/>
                    <a:pt x="1072" y="2048"/>
                  </a:cubicBezTo>
                  <a:lnTo>
                    <a:pt x="1072" y="215"/>
                  </a:lnTo>
                  <a:cubicBezTo>
                    <a:pt x="1072" y="95"/>
                    <a:pt x="1000" y="0"/>
                    <a:pt x="8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" name="Google Shape;569;p48"/>
            <p:cNvSpPr/>
            <p:nvPr/>
          </p:nvSpPr>
          <p:spPr>
            <a:xfrm>
              <a:off x="5080109" y="4025906"/>
              <a:ext cx="38063" cy="78520"/>
            </a:xfrm>
            <a:custGeom>
              <a:avLst/>
              <a:gdLst/>
              <a:ahLst/>
              <a:cxnLst/>
              <a:rect l="l" t="t" r="r" b="b"/>
              <a:pathLst>
                <a:path w="1097" h="2263" extrusionOk="0">
                  <a:moveTo>
                    <a:pt x="691" y="405"/>
                  </a:moveTo>
                  <a:lnTo>
                    <a:pt x="691" y="1834"/>
                  </a:lnTo>
                  <a:lnTo>
                    <a:pt x="429" y="1834"/>
                  </a:lnTo>
                  <a:lnTo>
                    <a:pt x="429" y="405"/>
                  </a:lnTo>
                  <a:close/>
                  <a:moveTo>
                    <a:pt x="215" y="0"/>
                  </a:moveTo>
                  <a:cubicBezTo>
                    <a:pt x="96" y="0"/>
                    <a:pt x="1" y="95"/>
                    <a:pt x="1" y="215"/>
                  </a:cubicBezTo>
                  <a:lnTo>
                    <a:pt x="1" y="2048"/>
                  </a:lnTo>
                  <a:cubicBezTo>
                    <a:pt x="1" y="2167"/>
                    <a:pt x="96" y="2263"/>
                    <a:pt x="215" y="2263"/>
                  </a:cubicBezTo>
                  <a:lnTo>
                    <a:pt x="882" y="2263"/>
                  </a:lnTo>
                  <a:cubicBezTo>
                    <a:pt x="1001" y="2263"/>
                    <a:pt x="1096" y="2167"/>
                    <a:pt x="1096" y="2048"/>
                  </a:cubicBezTo>
                  <a:lnTo>
                    <a:pt x="1096" y="215"/>
                  </a:lnTo>
                  <a:cubicBezTo>
                    <a:pt x="1096" y="95"/>
                    <a:pt x="1001" y="0"/>
                    <a:pt x="8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570" name="Google Shape;570;p48"/>
          <p:cNvCxnSpPr>
            <a:cxnSpLocks/>
            <a:stCxn id="539" idx="1"/>
            <a:endCxn id="538" idx="5"/>
          </p:cNvCxnSpPr>
          <p:nvPr/>
        </p:nvCxnSpPr>
        <p:spPr>
          <a:xfrm flipV="1">
            <a:off x="3689513" y="2980250"/>
            <a:ext cx="480321" cy="177474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1" name="Google Shape;571;p48"/>
          <p:cNvCxnSpPr>
            <a:cxnSpLocks/>
            <a:stCxn id="541" idx="3"/>
            <a:endCxn id="535" idx="1"/>
          </p:cNvCxnSpPr>
          <p:nvPr/>
        </p:nvCxnSpPr>
        <p:spPr>
          <a:xfrm flipH="1" flipV="1">
            <a:off x="4973581" y="1805850"/>
            <a:ext cx="568488" cy="190077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2" name="Google Shape;572;p48"/>
          <p:cNvCxnSpPr>
            <a:cxnSpLocks/>
            <a:stCxn id="543" idx="3"/>
            <a:endCxn id="536" idx="1"/>
          </p:cNvCxnSpPr>
          <p:nvPr/>
        </p:nvCxnSpPr>
        <p:spPr>
          <a:xfrm flipH="1" flipV="1">
            <a:off x="4975118" y="4200701"/>
            <a:ext cx="599392" cy="169109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7" name="Google Shape;577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5400000" flipH="1">
            <a:off x="3291825" y="1078775"/>
            <a:ext cx="7486650" cy="4991100"/>
          </a:xfrm>
          <a:prstGeom prst="rect">
            <a:avLst/>
          </a:prstGeom>
          <a:noFill/>
          <a:ln>
            <a:noFill/>
          </a:ln>
        </p:spPr>
      </p:pic>
      <p:sp>
        <p:nvSpPr>
          <p:cNvPr id="578" name="Google Shape;578;p49"/>
          <p:cNvSpPr txBox="1">
            <a:spLocks noGrp="1"/>
          </p:cNvSpPr>
          <p:nvPr>
            <p:ph type="title"/>
          </p:nvPr>
        </p:nvSpPr>
        <p:spPr>
          <a:xfrm>
            <a:off x="715225" y="2380050"/>
            <a:ext cx="3856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مراقبت از بیمار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79" name="Google Shape;579;p49"/>
          <p:cNvSpPr txBox="1">
            <a:spLocks noGrp="1"/>
          </p:cNvSpPr>
          <p:nvPr>
            <p:ph type="title" idx="2"/>
          </p:nvPr>
        </p:nvSpPr>
        <p:spPr>
          <a:xfrm>
            <a:off x="715225" y="1273638"/>
            <a:ext cx="3856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80" name="Google Shape;580;p49"/>
          <p:cNvSpPr txBox="1">
            <a:spLocks noGrp="1"/>
          </p:cNvSpPr>
          <p:nvPr>
            <p:ph type="subTitle" idx="1"/>
          </p:nvPr>
        </p:nvSpPr>
        <p:spPr>
          <a:xfrm>
            <a:off x="715100" y="3486463"/>
            <a:ext cx="3856800" cy="38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Google Shape;585;p50"/>
          <p:cNvSpPr txBox="1">
            <a:spLocks noGrp="1"/>
          </p:cNvSpPr>
          <p:nvPr>
            <p:ph type="title"/>
          </p:nvPr>
        </p:nvSpPr>
        <p:spPr>
          <a:xfrm>
            <a:off x="714991" y="1168345"/>
            <a:ext cx="4441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مراقبت از بیمار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86" name="Google Shape;586;p50"/>
          <p:cNvSpPr txBox="1">
            <a:spLocks noGrp="1"/>
          </p:cNvSpPr>
          <p:nvPr>
            <p:ph type="subTitle" idx="1"/>
          </p:nvPr>
        </p:nvSpPr>
        <p:spPr>
          <a:xfrm>
            <a:off x="715100" y="2571750"/>
            <a:ext cx="4441500" cy="12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587" name="Google Shape;587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393550" y="152400"/>
            <a:ext cx="3035459" cy="48387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" name="Google Shape;592;p51"/>
          <p:cNvSpPr txBox="1">
            <a:spLocks noGrp="1"/>
          </p:cNvSpPr>
          <p:nvPr>
            <p:ph type="title"/>
          </p:nvPr>
        </p:nvSpPr>
        <p:spPr>
          <a:xfrm>
            <a:off x="720000" y="255040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عمل جراحی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3" name="Google Shape;593;p51"/>
          <p:cNvSpPr txBox="1">
            <a:spLocks noGrp="1"/>
          </p:cNvSpPr>
          <p:nvPr>
            <p:ph type="subTitle" idx="1"/>
          </p:nvPr>
        </p:nvSpPr>
        <p:spPr>
          <a:xfrm>
            <a:off x="692762" y="3499047"/>
            <a:ext cx="2336400" cy="67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4" name="Google Shape;594;p51"/>
          <p:cNvSpPr txBox="1">
            <a:spLocks noGrp="1"/>
          </p:cNvSpPr>
          <p:nvPr>
            <p:ph type="title" idx="2"/>
          </p:nvPr>
        </p:nvSpPr>
        <p:spPr>
          <a:xfrm>
            <a:off x="3403800" y="255040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حوادث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5" name="Google Shape;595;p51"/>
          <p:cNvSpPr txBox="1">
            <a:spLocks noGrp="1"/>
          </p:cNvSpPr>
          <p:nvPr>
            <p:ph type="subTitle" idx="3"/>
          </p:nvPr>
        </p:nvSpPr>
        <p:spPr>
          <a:xfrm>
            <a:off x="3403800" y="3365706"/>
            <a:ext cx="2336400" cy="67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6" name="Google Shape;596;p51"/>
          <p:cNvSpPr txBox="1">
            <a:spLocks noGrp="1"/>
          </p:cNvSpPr>
          <p:nvPr>
            <p:ph type="title" idx="4"/>
          </p:nvPr>
        </p:nvSpPr>
        <p:spPr>
          <a:xfrm>
            <a:off x="6087600" y="2550400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دیالیز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7" name="Google Shape;597;p51"/>
          <p:cNvSpPr txBox="1">
            <a:spLocks noGrp="1"/>
          </p:cNvSpPr>
          <p:nvPr>
            <p:ph type="subTitle" idx="5"/>
          </p:nvPr>
        </p:nvSpPr>
        <p:spPr>
          <a:xfrm>
            <a:off x="6060763" y="3365706"/>
            <a:ext cx="2336400" cy="67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8" name="Google Shape;598;p51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مناطق تحت پوشش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9" name="Google Shape;599;p51"/>
          <p:cNvSpPr/>
          <p:nvPr/>
        </p:nvSpPr>
        <p:spPr>
          <a:xfrm rot="-2700000">
            <a:off x="1486634" y="1688097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0" name="Google Shape;600;p51"/>
          <p:cNvSpPr/>
          <p:nvPr/>
        </p:nvSpPr>
        <p:spPr>
          <a:xfrm rot="-2700000">
            <a:off x="4170434" y="1688097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1" name="Google Shape;601;p51"/>
          <p:cNvSpPr/>
          <p:nvPr/>
        </p:nvSpPr>
        <p:spPr>
          <a:xfrm rot="-2700000">
            <a:off x="6854234" y="1688097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02" name="Google Shape;602;p51"/>
          <p:cNvGrpSpPr/>
          <p:nvPr/>
        </p:nvGrpSpPr>
        <p:grpSpPr>
          <a:xfrm>
            <a:off x="7020709" y="1866542"/>
            <a:ext cx="470186" cy="446245"/>
            <a:chOff x="7958961" y="1900649"/>
            <a:chExt cx="470186" cy="446245"/>
          </a:xfrm>
        </p:grpSpPr>
        <p:sp>
          <p:nvSpPr>
            <p:cNvPr id="603" name="Google Shape;603;p51"/>
            <p:cNvSpPr/>
            <p:nvPr/>
          </p:nvSpPr>
          <p:spPr>
            <a:xfrm>
              <a:off x="7995324" y="1900649"/>
              <a:ext cx="433823" cy="446245"/>
            </a:xfrm>
            <a:custGeom>
              <a:avLst/>
              <a:gdLst/>
              <a:ahLst/>
              <a:cxnLst/>
              <a:rect l="l" t="t" r="r" b="b"/>
              <a:pathLst>
                <a:path w="12503" h="12861" extrusionOk="0">
                  <a:moveTo>
                    <a:pt x="3549" y="2954"/>
                  </a:moveTo>
                  <a:cubicBezTo>
                    <a:pt x="3644" y="3144"/>
                    <a:pt x="3715" y="3311"/>
                    <a:pt x="3882" y="3478"/>
                  </a:cubicBezTo>
                  <a:lnTo>
                    <a:pt x="2620" y="3478"/>
                  </a:lnTo>
                  <a:cubicBezTo>
                    <a:pt x="2596" y="3168"/>
                    <a:pt x="2834" y="2954"/>
                    <a:pt x="3120" y="2954"/>
                  </a:cubicBezTo>
                  <a:close/>
                  <a:moveTo>
                    <a:pt x="5382" y="453"/>
                  </a:moveTo>
                  <a:cubicBezTo>
                    <a:pt x="6287" y="453"/>
                    <a:pt x="7025" y="1215"/>
                    <a:pt x="7025" y="2120"/>
                  </a:cubicBezTo>
                  <a:cubicBezTo>
                    <a:pt x="7025" y="3049"/>
                    <a:pt x="6287" y="3787"/>
                    <a:pt x="5382" y="3787"/>
                  </a:cubicBezTo>
                  <a:cubicBezTo>
                    <a:pt x="4501" y="3787"/>
                    <a:pt x="3763" y="3049"/>
                    <a:pt x="3763" y="2120"/>
                  </a:cubicBezTo>
                  <a:cubicBezTo>
                    <a:pt x="3763" y="1215"/>
                    <a:pt x="4501" y="453"/>
                    <a:pt x="5382" y="453"/>
                  </a:cubicBezTo>
                  <a:close/>
                  <a:moveTo>
                    <a:pt x="7335" y="2954"/>
                  </a:moveTo>
                  <a:cubicBezTo>
                    <a:pt x="7621" y="2954"/>
                    <a:pt x="7859" y="3192"/>
                    <a:pt x="7859" y="3501"/>
                  </a:cubicBezTo>
                  <a:lnTo>
                    <a:pt x="7859" y="3882"/>
                  </a:lnTo>
                  <a:cubicBezTo>
                    <a:pt x="7859" y="4192"/>
                    <a:pt x="7621" y="4430"/>
                    <a:pt x="7335" y="4430"/>
                  </a:cubicBezTo>
                  <a:lnTo>
                    <a:pt x="3096" y="4430"/>
                  </a:lnTo>
                  <a:cubicBezTo>
                    <a:pt x="2786" y="4430"/>
                    <a:pt x="2596" y="4192"/>
                    <a:pt x="2572" y="3906"/>
                  </a:cubicBezTo>
                  <a:lnTo>
                    <a:pt x="4263" y="3906"/>
                  </a:lnTo>
                  <a:cubicBezTo>
                    <a:pt x="4596" y="4121"/>
                    <a:pt x="4954" y="4240"/>
                    <a:pt x="5358" y="4240"/>
                  </a:cubicBezTo>
                  <a:cubicBezTo>
                    <a:pt x="5787" y="4240"/>
                    <a:pt x="6144" y="4121"/>
                    <a:pt x="6454" y="3906"/>
                  </a:cubicBezTo>
                  <a:lnTo>
                    <a:pt x="7097" y="3906"/>
                  </a:lnTo>
                  <a:cubicBezTo>
                    <a:pt x="7216" y="3906"/>
                    <a:pt x="7287" y="3835"/>
                    <a:pt x="7287" y="3716"/>
                  </a:cubicBezTo>
                  <a:cubicBezTo>
                    <a:pt x="7287" y="3597"/>
                    <a:pt x="7216" y="3501"/>
                    <a:pt x="7097" y="3501"/>
                  </a:cubicBezTo>
                  <a:lnTo>
                    <a:pt x="6930" y="3501"/>
                  </a:lnTo>
                  <a:cubicBezTo>
                    <a:pt x="7049" y="3358"/>
                    <a:pt x="7168" y="3168"/>
                    <a:pt x="7264" y="3001"/>
                  </a:cubicBezTo>
                  <a:lnTo>
                    <a:pt x="7335" y="2954"/>
                  </a:lnTo>
                  <a:close/>
                  <a:moveTo>
                    <a:pt x="10931" y="5549"/>
                  </a:moveTo>
                  <a:cubicBezTo>
                    <a:pt x="10979" y="5549"/>
                    <a:pt x="11050" y="5621"/>
                    <a:pt x="11050" y="5668"/>
                  </a:cubicBezTo>
                  <a:lnTo>
                    <a:pt x="11050" y="6073"/>
                  </a:lnTo>
                  <a:cubicBezTo>
                    <a:pt x="10931" y="6049"/>
                    <a:pt x="10812" y="6026"/>
                    <a:pt x="10693" y="6026"/>
                  </a:cubicBezTo>
                  <a:cubicBezTo>
                    <a:pt x="10574" y="6026"/>
                    <a:pt x="10455" y="6049"/>
                    <a:pt x="10336" y="6073"/>
                  </a:cubicBezTo>
                  <a:lnTo>
                    <a:pt x="10336" y="5668"/>
                  </a:lnTo>
                  <a:lnTo>
                    <a:pt x="10359" y="5668"/>
                  </a:lnTo>
                  <a:cubicBezTo>
                    <a:pt x="10359" y="5621"/>
                    <a:pt x="10431" y="5549"/>
                    <a:pt x="10479" y="5549"/>
                  </a:cubicBezTo>
                  <a:close/>
                  <a:moveTo>
                    <a:pt x="10717" y="6407"/>
                  </a:moveTo>
                  <a:cubicBezTo>
                    <a:pt x="11074" y="6407"/>
                    <a:pt x="11407" y="6645"/>
                    <a:pt x="11669" y="7074"/>
                  </a:cubicBezTo>
                  <a:cubicBezTo>
                    <a:pt x="11931" y="7502"/>
                    <a:pt x="12122" y="8098"/>
                    <a:pt x="12122" y="8741"/>
                  </a:cubicBezTo>
                  <a:cubicBezTo>
                    <a:pt x="12122" y="9360"/>
                    <a:pt x="11931" y="9955"/>
                    <a:pt x="11669" y="10408"/>
                  </a:cubicBezTo>
                  <a:cubicBezTo>
                    <a:pt x="11407" y="10812"/>
                    <a:pt x="11074" y="11051"/>
                    <a:pt x="10717" y="11051"/>
                  </a:cubicBezTo>
                  <a:cubicBezTo>
                    <a:pt x="10359" y="11051"/>
                    <a:pt x="10026" y="10812"/>
                    <a:pt x="9764" y="10408"/>
                  </a:cubicBezTo>
                  <a:cubicBezTo>
                    <a:pt x="9502" y="9955"/>
                    <a:pt x="9312" y="9360"/>
                    <a:pt x="9312" y="8741"/>
                  </a:cubicBezTo>
                  <a:cubicBezTo>
                    <a:pt x="9312" y="8098"/>
                    <a:pt x="9455" y="7502"/>
                    <a:pt x="9764" y="7074"/>
                  </a:cubicBezTo>
                  <a:cubicBezTo>
                    <a:pt x="10026" y="6645"/>
                    <a:pt x="10359" y="6407"/>
                    <a:pt x="10717" y="6407"/>
                  </a:cubicBezTo>
                  <a:close/>
                  <a:moveTo>
                    <a:pt x="5382" y="1"/>
                  </a:moveTo>
                  <a:cubicBezTo>
                    <a:pt x="4263" y="1"/>
                    <a:pt x="3358" y="929"/>
                    <a:pt x="3358" y="2096"/>
                  </a:cubicBezTo>
                  <a:cubicBezTo>
                    <a:pt x="3358" y="2239"/>
                    <a:pt x="3358" y="2358"/>
                    <a:pt x="3406" y="2501"/>
                  </a:cubicBezTo>
                  <a:lnTo>
                    <a:pt x="3096" y="2501"/>
                  </a:lnTo>
                  <a:cubicBezTo>
                    <a:pt x="2596" y="2501"/>
                    <a:pt x="2167" y="2930"/>
                    <a:pt x="2167" y="3454"/>
                  </a:cubicBezTo>
                  <a:lnTo>
                    <a:pt x="2167" y="5549"/>
                  </a:lnTo>
                  <a:cubicBezTo>
                    <a:pt x="1929" y="5359"/>
                    <a:pt x="1667" y="5287"/>
                    <a:pt x="1381" y="5287"/>
                  </a:cubicBezTo>
                  <a:cubicBezTo>
                    <a:pt x="619" y="5287"/>
                    <a:pt x="0" y="5907"/>
                    <a:pt x="0" y="6669"/>
                  </a:cubicBezTo>
                  <a:cubicBezTo>
                    <a:pt x="0" y="7431"/>
                    <a:pt x="381" y="8193"/>
                    <a:pt x="1167" y="9002"/>
                  </a:cubicBezTo>
                  <a:cubicBezTo>
                    <a:pt x="1572" y="9455"/>
                    <a:pt x="2001" y="9741"/>
                    <a:pt x="2167" y="9884"/>
                  </a:cubicBezTo>
                  <a:lnTo>
                    <a:pt x="2167" y="10455"/>
                  </a:lnTo>
                  <a:cubicBezTo>
                    <a:pt x="2167" y="10574"/>
                    <a:pt x="2263" y="10669"/>
                    <a:pt x="2382" y="10669"/>
                  </a:cubicBezTo>
                  <a:cubicBezTo>
                    <a:pt x="2501" y="10669"/>
                    <a:pt x="2596" y="10574"/>
                    <a:pt x="2596" y="10455"/>
                  </a:cubicBezTo>
                  <a:lnTo>
                    <a:pt x="2596" y="9884"/>
                  </a:lnTo>
                  <a:cubicBezTo>
                    <a:pt x="2739" y="9788"/>
                    <a:pt x="3167" y="9479"/>
                    <a:pt x="3572" y="9050"/>
                  </a:cubicBezTo>
                  <a:cubicBezTo>
                    <a:pt x="3668" y="8979"/>
                    <a:pt x="3668" y="8860"/>
                    <a:pt x="3572" y="8764"/>
                  </a:cubicBezTo>
                  <a:cubicBezTo>
                    <a:pt x="3525" y="8717"/>
                    <a:pt x="3471" y="8693"/>
                    <a:pt x="3423" y="8693"/>
                  </a:cubicBezTo>
                  <a:cubicBezTo>
                    <a:pt x="3376" y="8693"/>
                    <a:pt x="3334" y="8717"/>
                    <a:pt x="3310" y="8764"/>
                  </a:cubicBezTo>
                  <a:cubicBezTo>
                    <a:pt x="2953" y="9122"/>
                    <a:pt x="2596" y="9384"/>
                    <a:pt x="2405" y="9503"/>
                  </a:cubicBezTo>
                  <a:cubicBezTo>
                    <a:pt x="2001" y="9217"/>
                    <a:pt x="405" y="7978"/>
                    <a:pt x="405" y="6645"/>
                  </a:cubicBezTo>
                  <a:cubicBezTo>
                    <a:pt x="405" y="6121"/>
                    <a:pt x="857" y="5668"/>
                    <a:pt x="1405" y="5668"/>
                  </a:cubicBezTo>
                  <a:cubicBezTo>
                    <a:pt x="1762" y="5668"/>
                    <a:pt x="2048" y="5835"/>
                    <a:pt x="2239" y="6169"/>
                  </a:cubicBezTo>
                  <a:cubicBezTo>
                    <a:pt x="2263" y="6240"/>
                    <a:pt x="2310" y="6264"/>
                    <a:pt x="2405" y="6264"/>
                  </a:cubicBezTo>
                  <a:cubicBezTo>
                    <a:pt x="2477" y="6264"/>
                    <a:pt x="2548" y="6240"/>
                    <a:pt x="2596" y="6169"/>
                  </a:cubicBezTo>
                  <a:cubicBezTo>
                    <a:pt x="2763" y="5883"/>
                    <a:pt x="3096" y="5668"/>
                    <a:pt x="3429" y="5668"/>
                  </a:cubicBezTo>
                  <a:cubicBezTo>
                    <a:pt x="3953" y="5668"/>
                    <a:pt x="4406" y="6121"/>
                    <a:pt x="4406" y="6645"/>
                  </a:cubicBezTo>
                  <a:cubicBezTo>
                    <a:pt x="4406" y="7097"/>
                    <a:pt x="4215" y="7574"/>
                    <a:pt x="3858" y="8074"/>
                  </a:cubicBezTo>
                  <a:cubicBezTo>
                    <a:pt x="3810" y="8169"/>
                    <a:pt x="3834" y="8288"/>
                    <a:pt x="3930" y="8336"/>
                  </a:cubicBezTo>
                  <a:cubicBezTo>
                    <a:pt x="3967" y="8364"/>
                    <a:pt x="4008" y="8377"/>
                    <a:pt x="4048" y="8377"/>
                  </a:cubicBezTo>
                  <a:cubicBezTo>
                    <a:pt x="4108" y="8377"/>
                    <a:pt x="4163" y="8346"/>
                    <a:pt x="4192" y="8288"/>
                  </a:cubicBezTo>
                  <a:cubicBezTo>
                    <a:pt x="4620" y="7716"/>
                    <a:pt x="4787" y="7145"/>
                    <a:pt x="4787" y="6621"/>
                  </a:cubicBezTo>
                  <a:cubicBezTo>
                    <a:pt x="4787" y="5835"/>
                    <a:pt x="4168" y="5216"/>
                    <a:pt x="3429" y="5216"/>
                  </a:cubicBezTo>
                  <a:cubicBezTo>
                    <a:pt x="3120" y="5216"/>
                    <a:pt x="2834" y="5311"/>
                    <a:pt x="2596" y="5526"/>
                  </a:cubicBezTo>
                  <a:lnTo>
                    <a:pt x="2596" y="4573"/>
                  </a:lnTo>
                  <a:cubicBezTo>
                    <a:pt x="2739" y="4692"/>
                    <a:pt x="2906" y="4740"/>
                    <a:pt x="3120" y="4740"/>
                  </a:cubicBezTo>
                  <a:lnTo>
                    <a:pt x="6192" y="4740"/>
                  </a:lnTo>
                  <a:lnTo>
                    <a:pt x="6192" y="12456"/>
                  </a:lnTo>
                  <a:lnTo>
                    <a:pt x="3120" y="12456"/>
                  </a:lnTo>
                  <a:cubicBezTo>
                    <a:pt x="2834" y="12456"/>
                    <a:pt x="2596" y="12217"/>
                    <a:pt x="2596" y="11908"/>
                  </a:cubicBezTo>
                  <a:lnTo>
                    <a:pt x="2596" y="11384"/>
                  </a:lnTo>
                  <a:cubicBezTo>
                    <a:pt x="2596" y="11265"/>
                    <a:pt x="2501" y="11170"/>
                    <a:pt x="2382" y="11170"/>
                  </a:cubicBezTo>
                  <a:cubicBezTo>
                    <a:pt x="2263" y="11170"/>
                    <a:pt x="2167" y="11265"/>
                    <a:pt x="2167" y="11384"/>
                  </a:cubicBezTo>
                  <a:lnTo>
                    <a:pt x="2167" y="11908"/>
                  </a:lnTo>
                  <a:cubicBezTo>
                    <a:pt x="2167" y="12432"/>
                    <a:pt x="2596" y="12860"/>
                    <a:pt x="3096" y="12860"/>
                  </a:cubicBezTo>
                  <a:lnTo>
                    <a:pt x="7311" y="12860"/>
                  </a:lnTo>
                  <a:cubicBezTo>
                    <a:pt x="7835" y="12860"/>
                    <a:pt x="8240" y="12456"/>
                    <a:pt x="8240" y="11908"/>
                  </a:cubicBezTo>
                  <a:lnTo>
                    <a:pt x="8240" y="6311"/>
                  </a:lnTo>
                  <a:cubicBezTo>
                    <a:pt x="8240" y="6192"/>
                    <a:pt x="8145" y="6121"/>
                    <a:pt x="8026" y="6121"/>
                  </a:cubicBezTo>
                  <a:cubicBezTo>
                    <a:pt x="7907" y="6121"/>
                    <a:pt x="7835" y="6192"/>
                    <a:pt x="7835" y="6311"/>
                  </a:cubicBezTo>
                  <a:lnTo>
                    <a:pt x="7835" y="11908"/>
                  </a:lnTo>
                  <a:cubicBezTo>
                    <a:pt x="7835" y="12217"/>
                    <a:pt x="7597" y="12456"/>
                    <a:pt x="7287" y="12456"/>
                  </a:cubicBezTo>
                  <a:lnTo>
                    <a:pt x="6525" y="12456"/>
                  </a:lnTo>
                  <a:lnTo>
                    <a:pt x="6525" y="4740"/>
                  </a:lnTo>
                  <a:lnTo>
                    <a:pt x="7287" y="4740"/>
                  </a:lnTo>
                  <a:cubicBezTo>
                    <a:pt x="7502" y="4740"/>
                    <a:pt x="7668" y="4692"/>
                    <a:pt x="7835" y="4573"/>
                  </a:cubicBezTo>
                  <a:lnTo>
                    <a:pt x="7835" y="5359"/>
                  </a:lnTo>
                  <a:cubicBezTo>
                    <a:pt x="7835" y="5478"/>
                    <a:pt x="7907" y="5573"/>
                    <a:pt x="8026" y="5573"/>
                  </a:cubicBezTo>
                  <a:cubicBezTo>
                    <a:pt x="8145" y="5573"/>
                    <a:pt x="8240" y="5478"/>
                    <a:pt x="8240" y="5359"/>
                  </a:cubicBezTo>
                  <a:lnTo>
                    <a:pt x="8240" y="3478"/>
                  </a:lnTo>
                  <a:cubicBezTo>
                    <a:pt x="8240" y="2954"/>
                    <a:pt x="7859" y="2573"/>
                    <a:pt x="7383" y="2549"/>
                  </a:cubicBezTo>
                  <a:cubicBezTo>
                    <a:pt x="7406" y="2406"/>
                    <a:pt x="7406" y="2287"/>
                    <a:pt x="7406" y="2120"/>
                  </a:cubicBezTo>
                  <a:cubicBezTo>
                    <a:pt x="7406" y="1763"/>
                    <a:pt x="7335" y="1406"/>
                    <a:pt x="7168" y="1120"/>
                  </a:cubicBezTo>
                  <a:cubicBezTo>
                    <a:pt x="7526" y="906"/>
                    <a:pt x="7930" y="787"/>
                    <a:pt x="8311" y="787"/>
                  </a:cubicBezTo>
                  <a:cubicBezTo>
                    <a:pt x="9526" y="787"/>
                    <a:pt x="10502" y="1811"/>
                    <a:pt x="10502" y="3025"/>
                  </a:cubicBezTo>
                  <a:lnTo>
                    <a:pt x="10502" y="5097"/>
                  </a:lnTo>
                  <a:lnTo>
                    <a:pt x="10479" y="5097"/>
                  </a:lnTo>
                  <a:cubicBezTo>
                    <a:pt x="10169" y="5097"/>
                    <a:pt x="9931" y="5335"/>
                    <a:pt x="9931" y="5645"/>
                  </a:cubicBezTo>
                  <a:lnTo>
                    <a:pt x="9931" y="6264"/>
                  </a:lnTo>
                  <a:cubicBezTo>
                    <a:pt x="9740" y="6407"/>
                    <a:pt x="9550" y="6597"/>
                    <a:pt x="9407" y="6859"/>
                  </a:cubicBezTo>
                  <a:cubicBezTo>
                    <a:pt x="9073" y="7359"/>
                    <a:pt x="8907" y="8050"/>
                    <a:pt x="8907" y="8741"/>
                  </a:cubicBezTo>
                  <a:cubicBezTo>
                    <a:pt x="8907" y="9455"/>
                    <a:pt x="9073" y="10098"/>
                    <a:pt x="9407" y="10622"/>
                  </a:cubicBezTo>
                  <a:cubicBezTo>
                    <a:pt x="9740" y="11146"/>
                    <a:pt x="10217" y="11455"/>
                    <a:pt x="10693" y="11455"/>
                  </a:cubicBezTo>
                  <a:cubicBezTo>
                    <a:pt x="11193" y="11455"/>
                    <a:pt x="11645" y="11146"/>
                    <a:pt x="11955" y="10622"/>
                  </a:cubicBezTo>
                  <a:cubicBezTo>
                    <a:pt x="12288" y="10098"/>
                    <a:pt x="12479" y="9431"/>
                    <a:pt x="12479" y="8741"/>
                  </a:cubicBezTo>
                  <a:cubicBezTo>
                    <a:pt x="12503" y="8026"/>
                    <a:pt x="12336" y="7359"/>
                    <a:pt x="12003" y="6859"/>
                  </a:cubicBezTo>
                  <a:cubicBezTo>
                    <a:pt x="11860" y="6621"/>
                    <a:pt x="11669" y="6407"/>
                    <a:pt x="11455" y="6264"/>
                  </a:cubicBezTo>
                  <a:lnTo>
                    <a:pt x="11455" y="5645"/>
                  </a:lnTo>
                  <a:cubicBezTo>
                    <a:pt x="11455" y="5335"/>
                    <a:pt x="11217" y="5097"/>
                    <a:pt x="10931" y="5097"/>
                  </a:cubicBezTo>
                  <a:lnTo>
                    <a:pt x="10907" y="5097"/>
                  </a:lnTo>
                  <a:lnTo>
                    <a:pt x="10907" y="3025"/>
                  </a:lnTo>
                  <a:cubicBezTo>
                    <a:pt x="10907" y="1549"/>
                    <a:pt x="9740" y="358"/>
                    <a:pt x="8311" y="358"/>
                  </a:cubicBezTo>
                  <a:cubicBezTo>
                    <a:pt x="7835" y="358"/>
                    <a:pt x="7359" y="525"/>
                    <a:pt x="6930" y="763"/>
                  </a:cubicBezTo>
                  <a:cubicBezTo>
                    <a:pt x="6549" y="310"/>
                    <a:pt x="6025" y="1"/>
                    <a:pt x="5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" name="Google Shape;604;p51"/>
            <p:cNvSpPr/>
            <p:nvPr/>
          </p:nvSpPr>
          <p:spPr>
            <a:xfrm>
              <a:off x="8131650" y="1922960"/>
              <a:ext cx="101664" cy="103329"/>
            </a:xfrm>
            <a:custGeom>
              <a:avLst/>
              <a:gdLst/>
              <a:ahLst/>
              <a:cxnLst/>
              <a:rect l="l" t="t" r="r" b="b"/>
              <a:pathLst>
                <a:path w="2930" h="2978" extrusionOk="0">
                  <a:moveTo>
                    <a:pt x="1453" y="405"/>
                  </a:moveTo>
                  <a:cubicBezTo>
                    <a:pt x="2025" y="405"/>
                    <a:pt x="2501" y="882"/>
                    <a:pt x="2501" y="1477"/>
                  </a:cubicBezTo>
                  <a:cubicBezTo>
                    <a:pt x="2501" y="2072"/>
                    <a:pt x="2025" y="2549"/>
                    <a:pt x="1453" y="2549"/>
                  </a:cubicBezTo>
                  <a:cubicBezTo>
                    <a:pt x="905" y="2549"/>
                    <a:pt x="429" y="2072"/>
                    <a:pt x="429" y="1477"/>
                  </a:cubicBezTo>
                  <a:cubicBezTo>
                    <a:pt x="429" y="882"/>
                    <a:pt x="905" y="405"/>
                    <a:pt x="1453" y="405"/>
                  </a:cubicBezTo>
                  <a:close/>
                  <a:moveTo>
                    <a:pt x="1453" y="1"/>
                  </a:moveTo>
                  <a:cubicBezTo>
                    <a:pt x="644" y="1"/>
                    <a:pt x="1" y="644"/>
                    <a:pt x="1" y="1477"/>
                  </a:cubicBezTo>
                  <a:cubicBezTo>
                    <a:pt x="1" y="2287"/>
                    <a:pt x="667" y="2977"/>
                    <a:pt x="1453" y="2977"/>
                  </a:cubicBezTo>
                  <a:cubicBezTo>
                    <a:pt x="2263" y="2977"/>
                    <a:pt x="2930" y="2311"/>
                    <a:pt x="2930" y="1477"/>
                  </a:cubicBezTo>
                  <a:cubicBezTo>
                    <a:pt x="2930" y="691"/>
                    <a:pt x="2263" y="1"/>
                    <a:pt x="1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" name="Google Shape;605;p51"/>
            <p:cNvSpPr/>
            <p:nvPr/>
          </p:nvSpPr>
          <p:spPr>
            <a:xfrm>
              <a:off x="8174606" y="1941141"/>
              <a:ext cx="14920" cy="23178"/>
            </a:xfrm>
            <a:custGeom>
              <a:avLst/>
              <a:gdLst/>
              <a:ahLst/>
              <a:cxnLst/>
              <a:rect l="l" t="t" r="r" b="b"/>
              <a:pathLst>
                <a:path w="430" h="66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453"/>
                  </a:lnTo>
                  <a:cubicBezTo>
                    <a:pt x="25" y="572"/>
                    <a:pt x="96" y="667"/>
                    <a:pt x="215" y="667"/>
                  </a:cubicBezTo>
                  <a:cubicBezTo>
                    <a:pt x="334" y="667"/>
                    <a:pt x="430" y="572"/>
                    <a:pt x="430" y="453"/>
                  </a:cubicBezTo>
                  <a:lnTo>
                    <a:pt x="430" y="215"/>
                  </a:lnTo>
                  <a:cubicBezTo>
                    <a:pt x="430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" name="Google Shape;606;p51"/>
            <p:cNvSpPr/>
            <p:nvPr/>
          </p:nvSpPr>
          <p:spPr>
            <a:xfrm>
              <a:off x="8200247" y="1967581"/>
              <a:ext cx="14052" cy="14087"/>
            </a:xfrm>
            <a:custGeom>
              <a:avLst/>
              <a:gdLst/>
              <a:ahLst/>
              <a:cxnLst/>
              <a:rect l="l" t="t" r="r" b="b"/>
              <a:pathLst>
                <a:path w="405" h="406" extrusionOk="0">
                  <a:moveTo>
                    <a:pt x="191" y="1"/>
                  </a:moveTo>
                  <a:cubicBezTo>
                    <a:pt x="72" y="1"/>
                    <a:pt x="0" y="72"/>
                    <a:pt x="0" y="191"/>
                  </a:cubicBezTo>
                  <a:cubicBezTo>
                    <a:pt x="24" y="310"/>
                    <a:pt x="119" y="405"/>
                    <a:pt x="191" y="405"/>
                  </a:cubicBezTo>
                  <a:cubicBezTo>
                    <a:pt x="310" y="405"/>
                    <a:pt x="405" y="310"/>
                    <a:pt x="405" y="191"/>
                  </a:cubicBezTo>
                  <a:cubicBezTo>
                    <a:pt x="405" y="72"/>
                    <a:pt x="310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" name="Google Shape;607;p51"/>
            <p:cNvSpPr/>
            <p:nvPr/>
          </p:nvSpPr>
          <p:spPr>
            <a:xfrm>
              <a:off x="8174606" y="1989891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25" y="334"/>
                    <a:pt x="96" y="429"/>
                    <a:pt x="215" y="429"/>
                  </a:cubicBezTo>
                  <a:cubicBezTo>
                    <a:pt x="334" y="429"/>
                    <a:pt x="430" y="334"/>
                    <a:pt x="430" y="215"/>
                  </a:cubicBezTo>
                  <a:cubicBezTo>
                    <a:pt x="430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" name="Google Shape;608;p51"/>
            <p:cNvSpPr/>
            <p:nvPr/>
          </p:nvSpPr>
          <p:spPr>
            <a:xfrm>
              <a:off x="8152295" y="1967581"/>
              <a:ext cx="14920" cy="14087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25" y="310"/>
                    <a:pt x="120" y="405"/>
                    <a:pt x="215" y="405"/>
                  </a:cubicBezTo>
                  <a:cubicBezTo>
                    <a:pt x="334" y="405"/>
                    <a:pt x="430" y="310"/>
                    <a:pt x="430" y="191"/>
                  </a:cubicBezTo>
                  <a:cubicBezTo>
                    <a:pt x="430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" name="Google Shape;609;p51"/>
            <p:cNvSpPr/>
            <p:nvPr/>
          </p:nvSpPr>
          <p:spPr>
            <a:xfrm>
              <a:off x="8359717" y="2141103"/>
              <a:ext cx="14885" cy="124807"/>
            </a:xfrm>
            <a:custGeom>
              <a:avLst/>
              <a:gdLst/>
              <a:ahLst/>
              <a:cxnLst/>
              <a:rect l="l" t="t" r="r" b="b"/>
              <a:pathLst>
                <a:path w="429" h="3597" extrusionOk="0">
                  <a:moveTo>
                    <a:pt x="215" y="1"/>
                  </a:moveTo>
                  <a:cubicBezTo>
                    <a:pt x="96" y="1"/>
                    <a:pt x="0" y="72"/>
                    <a:pt x="0" y="191"/>
                  </a:cubicBezTo>
                  <a:lnTo>
                    <a:pt x="0" y="3382"/>
                  </a:lnTo>
                  <a:cubicBezTo>
                    <a:pt x="0" y="3501"/>
                    <a:pt x="96" y="3597"/>
                    <a:pt x="215" y="3597"/>
                  </a:cubicBezTo>
                  <a:cubicBezTo>
                    <a:pt x="334" y="3597"/>
                    <a:pt x="429" y="3501"/>
                    <a:pt x="429" y="3382"/>
                  </a:cubicBezTo>
                  <a:lnTo>
                    <a:pt x="429" y="191"/>
                  </a:lnTo>
                  <a:cubicBezTo>
                    <a:pt x="405" y="72"/>
                    <a:pt x="310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" name="Google Shape;610;p51"/>
            <p:cNvSpPr/>
            <p:nvPr/>
          </p:nvSpPr>
          <p:spPr>
            <a:xfrm>
              <a:off x="7958961" y="2130381"/>
              <a:ext cx="24809" cy="14885"/>
            </a:xfrm>
            <a:custGeom>
              <a:avLst/>
              <a:gdLst/>
              <a:ahLst/>
              <a:cxnLst/>
              <a:rect l="l" t="t" r="r" b="b"/>
              <a:pathLst>
                <a:path w="715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0" y="333"/>
                    <a:pt x="96" y="429"/>
                    <a:pt x="215" y="429"/>
                  </a:cubicBezTo>
                  <a:lnTo>
                    <a:pt x="524" y="429"/>
                  </a:lnTo>
                  <a:cubicBezTo>
                    <a:pt x="643" y="429"/>
                    <a:pt x="715" y="333"/>
                    <a:pt x="715" y="214"/>
                  </a:cubicBezTo>
                  <a:cubicBezTo>
                    <a:pt x="715" y="95"/>
                    <a:pt x="643" y="0"/>
                    <a:pt x="5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" name="Google Shape;611;p51"/>
            <p:cNvSpPr/>
            <p:nvPr/>
          </p:nvSpPr>
          <p:spPr>
            <a:xfrm>
              <a:off x="7964755" y="2156196"/>
              <a:ext cx="23143" cy="18841"/>
            </a:xfrm>
            <a:custGeom>
              <a:avLst/>
              <a:gdLst/>
              <a:ahLst/>
              <a:cxnLst/>
              <a:rect l="l" t="t" r="r" b="b"/>
              <a:pathLst>
                <a:path w="667" h="543" extrusionOk="0">
                  <a:moveTo>
                    <a:pt x="499" y="0"/>
                  </a:moveTo>
                  <a:cubicBezTo>
                    <a:pt x="460" y="0"/>
                    <a:pt x="419" y="14"/>
                    <a:pt x="381" y="42"/>
                  </a:cubicBezTo>
                  <a:lnTo>
                    <a:pt x="119" y="185"/>
                  </a:lnTo>
                  <a:cubicBezTo>
                    <a:pt x="24" y="232"/>
                    <a:pt x="0" y="351"/>
                    <a:pt x="24" y="447"/>
                  </a:cubicBezTo>
                  <a:cubicBezTo>
                    <a:pt x="48" y="494"/>
                    <a:pt x="119" y="542"/>
                    <a:pt x="191" y="542"/>
                  </a:cubicBezTo>
                  <a:cubicBezTo>
                    <a:pt x="238" y="542"/>
                    <a:pt x="262" y="542"/>
                    <a:pt x="286" y="494"/>
                  </a:cubicBezTo>
                  <a:lnTo>
                    <a:pt x="548" y="351"/>
                  </a:lnTo>
                  <a:cubicBezTo>
                    <a:pt x="643" y="304"/>
                    <a:pt x="667" y="185"/>
                    <a:pt x="643" y="90"/>
                  </a:cubicBezTo>
                  <a:cubicBezTo>
                    <a:pt x="614" y="32"/>
                    <a:pt x="559" y="0"/>
                    <a:pt x="4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" name="Google Shape;612;p51"/>
            <p:cNvSpPr/>
            <p:nvPr/>
          </p:nvSpPr>
          <p:spPr>
            <a:xfrm>
              <a:off x="7964755" y="2099188"/>
              <a:ext cx="24809" cy="18806"/>
            </a:xfrm>
            <a:custGeom>
              <a:avLst/>
              <a:gdLst/>
              <a:ahLst/>
              <a:cxnLst/>
              <a:rect l="l" t="t" r="r" b="b"/>
              <a:pathLst>
                <a:path w="715" h="542" extrusionOk="0">
                  <a:moveTo>
                    <a:pt x="209" y="0"/>
                  </a:moveTo>
                  <a:cubicBezTo>
                    <a:pt x="152" y="0"/>
                    <a:pt x="91" y="32"/>
                    <a:pt x="48" y="89"/>
                  </a:cubicBezTo>
                  <a:cubicBezTo>
                    <a:pt x="0" y="185"/>
                    <a:pt x="24" y="304"/>
                    <a:pt x="119" y="351"/>
                  </a:cubicBezTo>
                  <a:lnTo>
                    <a:pt x="381" y="518"/>
                  </a:lnTo>
                  <a:cubicBezTo>
                    <a:pt x="405" y="542"/>
                    <a:pt x="429" y="542"/>
                    <a:pt x="476" y="542"/>
                  </a:cubicBezTo>
                  <a:cubicBezTo>
                    <a:pt x="524" y="542"/>
                    <a:pt x="619" y="518"/>
                    <a:pt x="643" y="447"/>
                  </a:cubicBezTo>
                  <a:cubicBezTo>
                    <a:pt x="714" y="375"/>
                    <a:pt x="667" y="232"/>
                    <a:pt x="595" y="185"/>
                  </a:cubicBezTo>
                  <a:lnTo>
                    <a:pt x="310" y="42"/>
                  </a:lnTo>
                  <a:cubicBezTo>
                    <a:pt x="281" y="14"/>
                    <a:pt x="246" y="0"/>
                    <a:pt x="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" name="Google Shape;613;p51"/>
            <p:cNvSpPr/>
            <p:nvPr/>
          </p:nvSpPr>
          <p:spPr>
            <a:xfrm>
              <a:off x="8174606" y="2130381"/>
              <a:ext cx="25676" cy="1488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3"/>
                    <a:pt x="96" y="429"/>
                    <a:pt x="215" y="429"/>
                  </a:cubicBezTo>
                  <a:lnTo>
                    <a:pt x="525" y="429"/>
                  </a:lnTo>
                  <a:cubicBezTo>
                    <a:pt x="644" y="429"/>
                    <a:pt x="739" y="310"/>
                    <a:pt x="739" y="214"/>
                  </a:cubicBezTo>
                  <a:cubicBezTo>
                    <a:pt x="739" y="95"/>
                    <a:pt x="644" y="0"/>
                    <a:pt x="5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" name="Google Shape;614;p51"/>
            <p:cNvSpPr/>
            <p:nvPr/>
          </p:nvSpPr>
          <p:spPr>
            <a:xfrm>
              <a:off x="8169679" y="2156231"/>
              <a:ext cx="26474" cy="19604"/>
            </a:xfrm>
            <a:custGeom>
              <a:avLst/>
              <a:gdLst/>
              <a:ahLst/>
              <a:cxnLst/>
              <a:rect l="l" t="t" r="r" b="b"/>
              <a:pathLst>
                <a:path w="763" h="565" extrusionOk="0">
                  <a:moveTo>
                    <a:pt x="221" y="1"/>
                  </a:moveTo>
                  <a:cubicBezTo>
                    <a:pt x="159" y="1"/>
                    <a:pt x="101" y="38"/>
                    <a:pt x="71" y="112"/>
                  </a:cubicBezTo>
                  <a:cubicBezTo>
                    <a:pt x="0" y="208"/>
                    <a:pt x="48" y="327"/>
                    <a:pt x="167" y="374"/>
                  </a:cubicBezTo>
                  <a:lnTo>
                    <a:pt x="429" y="541"/>
                  </a:lnTo>
                  <a:cubicBezTo>
                    <a:pt x="452" y="565"/>
                    <a:pt x="476" y="565"/>
                    <a:pt x="524" y="565"/>
                  </a:cubicBezTo>
                  <a:cubicBezTo>
                    <a:pt x="572" y="565"/>
                    <a:pt x="667" y="541"/>
                    <a:pt x="691" y="470"/>
                  </a:cubicBezTo>
                  <a:cubicBezTo>
                    <a:pt x="762" y="350"/>
                    <a:pt x="714" y="231"/>
                    <a:pt x="595" y="184"/>
                  </a:cubicBezTo>
                  <a:lnTo>
                    <a:pt x="333" y="41"/>
                  </a:lnTo>
                  <a:cubicBezTo>
                    <a:pt x="298" y="14"/>
                    <a:pt x="259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" name="Google Shape;615;p51"/>
            <p:cNvSpPr/>
            <p:nvPr/>
          </p:nvSpPr>
          <p:spPr>
            <a:xfrm>
              <a:off x="8169679" y="2099396"/>
              <a:ext cx="24809" cy="18598"/>
            </a:xfrm>
            <a:custGeom>
              <a:avLst/>
              <a:gdLst/>
              <a:ahLst/>
              <a:cxnLst/>
              <a:rect l="l" t="t" r="r" b="b"/>
              <a:pathLst>
                <a:path w="715" h="536" extrusionOk="0">
                  <a:moveTo>
                    <a:pt x="493" y="0"/>
                  </a:moveTo>
                  <a:cubicBezTo>
                    <a:pt x="460" y="0"/>
                    <a:pt x="430" y="11"/>
                    <a:pt x="405" y="36"/>
                  </a:cubicBezTo>
                  <a:lnTo>
                    <a:pt x="119" y="179"/>
                  </a:lnTo>
                  <a:cubicBezTo>
                    <a:pt x="48" y="226"/>
                    <a:pt x="0" y="369"/>
                    <a:pt x="71" y="441"/>
                  </a:cubicBezTo>
                  <a:cubicBezTo>
                    <a:pt x="95" y="512"/>
                    <a:pt x="143" y="536"/>
                    <a:pt x="238" y="536"/>
                  </a:cubicBezTo>
                  <a:cubicBezTo>
                    <a:pt x="286" y="536"/>
                    <a:pt x="310" y="536"/>
                    <a:pt x="333" y="512"/>
                  </a:cubicBezTo>
                  <a:lnTo>
                    <a:pt x="595" y="345"/>
                  </a:lnTo>
                  <a:cubicBezTo>
                    <a:pt x="691" y="298"/>
                    <a:pt x="714" y="179"/>
                    <a:pt x="667" y="83"/>
                  </a:cubicBezTo>
                  <a:cubicBezTo>
                    <a:pt x="620" y="37"/>
                    <a:pt x="554" y="0"/>
                    <a:pt x="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6" name="Google Shape;616;p51"/>
          <p:cNvGrpSpPr/>
          <p:nvPr/>
        </p:nvGrpSpPr>
        <p:grpSpPr>
          <a:xfrm>
            <a:off x="4336485" y="1886788"/>
            <a:ext cx="471019" cy="405753"/>
            <a:chOff x="1523720" y="3851551"/>
            <a:chExt cx="471019" cy="405753"/>
          </a:xfrm>
        </p:grpSpPr>
        <p:sp>
          <p:nvSpPr>
            <p:cNvPr id="617" name="Google Shape;617;p51"/>
            <p:cNvSpPr/>
            <p:nvPr/>
          </p:nvSpPr>
          <p:spPr>
            <a:xfrm>
              <a:off x="1523720" y="3894506"/>
              <a:ext cx="471019" cy="362797"/>
            </a:xfrm>
            <a:custGeom>
              <a:avLst/>
              <a:gdLst/>
              <a:ahLst/>
              <a:cxnLst/>
              <a:rect l="l" t="t" r="r" b="b"/>
              <a:pathLst>
                <a:path w="13575" h="10456" extrusionOk="0">
                  <a:moveTo>
                    <a:pt x="8097" y="358"/>
                  </a:moveTo>
                  <a:cubicBezTo>
                    <a:pt x="8383" y="358"/>
                    <a:pt x="8621" y="548"/>
                    <a:pt x="8716" y="810"/>
                  </a:cubicBezTo>
                  <a:lnTo>
                    <a:pt x="7430" y="810"/>
                  </a:lnTo>
                  <a:cubicBezTo>
                    <a:pt x="7549" y="572"/>
                    <a:pt x="7811" y="358"/>
                    <a:pt x="8097" y="358"/>
                  </a:cubicBezTo>
                  <a:close/>
                  <a:moveTo>
                    <a:pt x="9050" y="1215"/>
                  </a:moveTo>
                  <a:cubicBezTo>
                    <a:pt x="9073" y="1215"/>
                    <a:pt x="9097" y="1263"/>
                    <a:pt x="9097" y="1287"/>
                  </a:cubicBezTo>
                  <a:lnTo>
                    <a:pt x="9097" y="1525"/>
                  </a:lnTo>
                  <a:lnTo>
                    <a:pt x="7073" y="1525"/>
                  </a:lnTo>
                  <a:lnTo>
                    <a:pt x="7073" y="1287"/>
                  </a:lnTo>
                  <a:lnTo>
                    <a:pt x="7097" y="1287"/>
                  </a:lnTo>
                  <a:cubicBezTo>
                    <a:pt x="7097" y="1263"/>
                    <a:pt x="7144" y="1215"/>
                    <a:pt x="7168" y="1215"/>
                  </a:cubicBezTo>
                  <a:close/>
                  <a:moveTo>
                    <a:pt x="9240" y="2644"/>
                  </a:moveTo>
                  <a:lnTo>
                    <a:pt x="9240" y="5002"/>
                  </a:lnTo>
                  <a:lnTo>
                    <a:pt x="7406" y="5002"/>
                  </a:lnTo>
                  <a:lnTo>
                    <a:pt x="7406" y="2644"/>
                  </a:lnTo>
                  <a:close/>
                  <a:moveTo>
                    <a:pt x="11121" y="2644"/>
                  </a:moveTo>
                  <a:lnTo>
                    <a:pt x="11121" y="5002"/>
                  </a:lnTo>
                  <a:lnTo>
                    <a:pt x="10359" y="5002"/>
                  </a:lnTo>
                  <a:lnTo>
                    <a:pt x="10359" y="2644"/>
                  </a:lnTo>
                  <a:close/>
                  <a:moveTo>
                    <a:pt x="11121" y="5383"/>
                  </a:moveTo>
                  <a:lnTo>
                    <a:pt x="11121" y="5859"/>
                  </a:lnTo>
                  <a:lnTo>
                    <a:pt x="10359" y="5859"/>
                  </a:lnTo>
                  <a:lnTo>
                    <a:pt x="10359" y="5383"/>
                  </a:lnTo>
                  <a:close/>
                  <a:moveTo>
                    <a:pt x="9955" y="6264"/>
                  </a:moveTo>
                  <a:lnTo>
                    <a:pt x="9955" y="7717"/>
                  </a:lnTo>
                  <a:lnTo>
                    <a:pt x="7406" y="7717"/>
                  </a:lnTo>
                  <a:lnTo>
                    <a:pt x="7406" y="6264"/>
                  </a:lnTo>
                  <a:close/>
                  <a:moveTo>
                    <a:pt x="6978" y="6288"/>
                  </a:moveTo>
                  <a:lnTo>
                    <a:pt x="6978" y="7740"/>
                  </a:lnTo>
                  <a:lnTo>
                    <a:pt x="405" y="7740"/>
                  </a:lnTo>
                  <a:lnTo>
                    <a:pt x="405" y="6288"/>
                  </a:lnTo>
                  <a:close/>
                  <a:moveTo>
                    <a:pt x="11121" y="6288"/>
                  </a:moveTo>
                  <a:lnTo>
                    <a:pt x="11121" y="6693"/>
                  </a:lnTo>
                  <a:cubicBezTo>
                    <a:pt x="11121" y="6788"/>
                    <a:pt x="11169" y="6859"/>
                    <a:pt x="11241" y="6883"/>
                  </a:cubicBezTo>
                  <a:lnTo>
                    <a:pt x="13098" y="7502"/>
                  </a:lnTo>
                  <a:cubicBezTo>
                    <a:pt x="13122" y="7502"/>
                    <a:pt x="13146" y="7526"/>
                    <a:pt x="13146" y="7597"/>
                  </a:cubicBezTo>
                  <a:lnTo>
                    <a:pt x="13146" y="7740"/>
                  </a:lnTo>
                  <a:lnTo>
                    <a:pt x="10336" y="7740"/>
                  </a:lnTo>
                  <a:lnTo>
                    <a:pt x="10336" y="6288"/>
                  </a:lnTo>
                  <a:close/>
                  <a:moveTo>
                    <a:pt x="9955" y="8121"/>
                  </a:moveTo>
                  <a:lnTo>
                    <a:pt x="9955" y="8336"/>
                  </a:lnTo>
                  <a:cubicBezTo>
                    <a:pt x="9550" y="8431"/>
                    <a:pt x="9216" y="8741"/>
                    <a:pt x="9121" y="9169"/>
                  </a:cubicBezTo>
                  <a:lnTo>
                    <a:pt x="7406" y="9169"/>
                  </a:lnTo>
                  <a:lnTo>
                    <a:pt x="7406" y="8121"/>
                  </a:lnTo>
                  <a:close/>
                  <a:moveTo>
                    <a:pt x="13122" y="8169"/>
                  </a:moveTo>
                  <a:lnTo>
                    <a:pt x="13122" y="9145"/>
                  </a:lnTo>
                  <a:cubicBezTo>
                    <a:pt x="13146" y="9169"/>
                    <a:pt x="13122" y="9193"/>
                    <a:pt x="13050" y="9193"/>
                  </a:cubicBezTo>
                  <a:lnTo>
                    <a:pt x="11145" y="9193"/>
                  </a:lnTo>
                  <a:cubicBezTo>
                    <a:pt x="11074" y="8788"/>
                    <a:pt x="10740" y="8455"/>
                    <a:pt x="10312" y="8360"/>
                  </a:cubicBezTo>
                  <a:lnTo>
                    <a:pt x="10312" y="8169"/>
                  </a:lnTo>
                  <a:close/>
                  <a:moveTo>
                    <a:pt x="2334" y="8764"/>
                  </a:moveTo>
                  <a:cubicBezTo>
                    <a:pt x="2691" y="8764"/>
                    <a:pt x="3001" y="9050"/>
                    <a:pt x="3001" y="9407"/>
                  </a:cubicBezTo>
                  <a:cubicBezTo>
                    <a:pt x="3001" y="9765"/>
                    <a:pt x="2691" y="10074"/>
                    <a:pt x="2334" y="10074"/>
                  </a:cubicBezTo>
                  <a:cubicBezTo>
                    <a:pt x="1977" y="10074"/>
                    <a:pt x="1691" y="9765"/>
                    <a:pt x="1691" y="9407"/>
                  </a:cubicBezTo>
                  <a:cubicBezTo>
                    <a:pt x="1691" y="9050"/>
                    <a:pt x="1977" y="8764"/>
                    <a:pt x="2334" y="8764"/>
                  </a:cubicBezTo>
                  <a:close/>
                  <a:moveTo>
                    <a:pt x="10145" y="8764"/>
                  </a:moveTo>
                  <a:cubicBezTo>
                    <a:pt x="10502" y="8764"/>
                    <a:pt x="10788" y="9050"/>
                    <a:pt x="10788" y="9407"/>
                  </a:cubicBezTo>
                  <a:cubicBezTo>
                    <a:pt x="10788" y="9765"/>
                    <a:pt x="10502" y="10074"/>
                    <a:pt x="10145" y="10074"/>
                  </a:cubicBezTo>
                  <a:cubicBezTo>
                    <a:pt x="9788" y="10074"/>
                    <a:pt x="9478" y="9765"/>
                    <a:pt x="9478" y="9407"/>
                  </a:cubicBezTo>
                  <a:cubicBezTo>
                    <a:pt x="9478" y="9050"/>
                    <a:pt x="9788" y="8764"/>
                    <a:pt x="10145" y="8764"/>
                  </a:cubicBezTo>
                  <a:close/>
                  <a:moveTo>
                    <a:pt x="8121" y="1"/>
                  </a:moveTo>
                  <a:cubicBezTo>
                    <a:pt x="7621" y="1"/>
                    <a:pt x="7168" y="382"/>
                    <a:pt x="7073" y="882"/>
                  </a:cubicBezTo>
                  <a:cubicBezTo>
                    <a:pt x="6859" y="953"/>
                    <a:pt x="6716" y="1120"/>
                    <a:pt x="6716" y="1334"/>
                  </a:cubicBezTo>
                  <a:lnTo>
                    <a:pt x="6716" y="1572"/>
                  </a:lnTo>
                  <a:lnTo>
                    <a:pt x="5835" y="1572"/>
                  </a:lnTo>
                  <a:cubicBezTo>
                    <a:pt x="5716" y="1572"/>
                    <a:pt x="5620" y="1668"/>
                    <a:pt x="5620" y="1787"/>
                  </a:cubicBezTo>
                  <a:cubicBezTo>
                    <a:pt x="5620" y="1906"/>
                    <a:pt x="5716" y="2001"/>
                    <a:pt x="5835" y="2001"/>
                  </a:cubicBezTo>
                  <a:lnTo>
                    <a:pt x="11074" y="2001"/>
                  </a:lnTo>
                  <a:cubicBezTo>
                    <a:pt x="11121" y="2001"/>
                    <a:pt x="11145" y="2025"/>
                    <a:pt x="11145" y="2073"/>
                  </a:cubicBezTo>
                  <a:lnTo>
                    <a:pt x="11145" y="2287"/>
                  </a:lnTo>
                  <a:lnTo>
                    <a:pt x="10169" y="2287"/>
                  </a:lnTo>
                  <a:cubicBezTo>
                    <a:pt x="10050" y="2287"/>
                    <a:pt x="9955" y="2382"/>
                    <a:pt x="9955" y="2501"/>
                  </a:cubicBezTo>
                  <a:lnTo>
                    <a:pt x="9955" y="5930"/>
                  </a:lnTo>
                  <a:lnTo>
                    <a:pt x="7406" y="5930"/>
                  </a:lnTo>
                  <a:lnTo>
                    <a:pt x="7406" y="5454"/>
                  </a:lnTo>
                  <a:lnTo>
                    <a:pt x="9454" y="5454"/>
                  </a:lnTo>
                  <a:cubicBezTo>
                    <a:pt x="9574" y="5454"/>
                    <a:pt x="9669" y="5359"/>
                    <a:pt x="9669" y="5240"/>
                  </a:cubicBezTo>
                  <a:lnTo>
                    <a:pt x="9669" y="2501"/>
                  </a:lnTo>
                  <a:cubicBezTo>
                    <a:pt x="9669" y="2382"/>
                    <a:pt x="9574" y="2287"/>
                    <a:pt x="9454" y="2287"/>
                  </a:cubicBezTo>
                  <a:lnTo>
                    <a:pt x="7216" y="2287"/>
                  </a:lnTo>
                  <a:cubicBezTo>
                    <a:pt x="7097" y="2287"/>
                    <a:pt x="7025" y="2382"/>
                    <a:pt x="7025" y="2501"/>
                  </a:cubicBezTo>
                  <a:lnTo>
                    <a:pt x="7025" y="5930"/>
                  </a:lnTo>
                  <a:lnTo>
                    <a:pt x="405" y="5930"/>
                  </a:lnTo>
                  <a:lnTo>
                    <a:pt x="405" y="4216"/>
                  </a:lnTo>
                  <a:cubicBezTo>
                    <a:pt x="405" y="4097"/>
                    <a:pt x="310" y="4025"/>
                    <a:pt x="191" y="4025"/>
                  </a:cubicBezTo>
                  <a:cubicBezTo>
                    <a:pt x="72" y="4025"/>
                    <a:pt x="0" y="4097"/>
                    <a:pt x="0" y="4216"/>
                  </a:cubicBezTo>
                  <a:lnTo>
                    <a:pt x="0" y="9122"/>
                  </a:lnTo>
                  <a:cubicBezTo>
                    <a:pt x="0" y="9384"/>
                    <a:pt x="191" y="9598"/>
                    <a:pt x="476" y="9598"/>
                  </a:cubicBezTo>
                  <a:lnTo>
                    <a:pt x="1310" y="9598"/>
                  </a:lnTo>
                  <a:cubicBezTo>
                    <a:pt x="1381" y="10074"/>
                    <a:pt x="1810" y="10455"/>
                    <a:pt x="2310" y="10455"/>
                  </a:cubicBezTo>
                  <a:cubicBezTo>
                    <a:pt x="2810" y="10455"/>
                    <a:pt x="3239" y="10098"/>
                    <a:pt x="3334" y="9598"/>
                  </a:cubicBezTo>
                  <a:lnTo>
                    <a:pt x="4168" y="9598"/>
                  </a:lnTo>
                  <a:cubicBezTo>
                    <a:pt x="4287" y="9598"/>
                    <a:pt x="4358" y="9503"/>
                    <a:pt x="4358" y="9384"/>
                  </a:cubicBezTo>
                  <a:cubicBezTo>
                    <a:pt x="4358" y="9264"/>
                    <a:pt x="4287" y="9169"/>
                    <a:pt x="4168" y="9169"/>
                  </a:cubicBezTo>
                  <a:lnTo>
                    <a:pt x="3334" y="9169"/>
                  </a:lnTo>
                  <a:cubicBezTo>
                    <a:pt x="3239" y="8693"/>
                    <a:pt x="2810" y="8312"/>
                    <a:pt x="2310" y="8312"/>
                  </a:cubicBezTo>
                  <a:cubicBezTo>
                    <a:pt x="1810" y="8312"/>
                    <a:pt x="1381" y="8669"/>
                    <a:pt x="1310" y="9169"/>
                  </a:cubicBezTo>
                  <a:lnTo>
                    <a:pt x="476" y="9169"/>
                  </a:lnTo>
                  <a:cubicBezTo>
                    <a:pt x="405" y="9169"/>
                    <a:pt x="381" y="9145"/>
                    <a:pt x="381" y="9074"/>
                  </a:cubicBezTo>
                  <a:lnTo>
                    <a:pt x="381" y="8098"/>
                  </a:lnTo>
                  <a:lnTo>
                    <a:pt x="6954" y="8098"/>
                  </a:lnTo>
                  <a:lnTo>
                    <a:pt x="6954" y="9169"/>
                  </a:lnTo>
                  <a:lnTo>
                    <a:pt x="5049" y="9169"/>
                  </a:lnTo>
                  <a:cubicBezTo>
                    <a:pt x="4930" y="9169"/>
                    <a:pt x="4834" y="9264"/>
                    <a:pt x="4834" y="9384"/>
                  </a:cubicBezTo>
                  <a:cubicBezTo>
                    <a:pt x="4834" y="9503"/>
                    <a:pt x="4930" y="9598"/>
                    <a:pt x="5049" y="9598"/>
                  </a:cubicBezTo>
                  <a:lnTo>
                    <a:pt x="9097" y="9598"/>
                  </a:lnTo>
                  <a:cubicBezTo>
                    <a:pt x="9193" y="10074"/>
                    <a:pt x="9597" y="10455"/>
                    <a:pt x="10121" y="10455"/>
                  </a:cubicBezTo>
                  <a:cubicBezTo>
                    <a:pt x="10621" y="10455"/>
                    <a:pt x="11026" y="10098"/>
                    <a:pt x="11121" y="9598"/>
                  </a:cubicBezTo>
                  <a:lnTo>
                    <a:pt x="13027" y="9598"/>
                  </a:lnTo>
                  <a:cubicBezTo>
                    <a:pt x="13289" y="9598"/>
                    <a:pt x="13503" y="9384"/>
                    <a:pt x="13503" y="9122"/>
                  </a:cubicBezTo>
                  <a:lnTo>
                    <a:pt x="13503" y="7597"/>
                  </a:lnTo>
                  <a:cubicBezTo>
                    <a:pt x="13574" y="7383"/>
                    <a:pt x="13408" y="7216"/>
                    <a:pt x="13241" y="7145"/>
                  </a:cubicBezTo>
                  <a:lnTo>
                    <a:pt x="11550" y="6550"/>
                  </a:lnTo>
                  <a:lnTo>
                    <a:pt x="11550" y="2049"/>
                  </a:lnTo>
                  <a:cubicBezTo>
                    <a:pt x="11550" y="1787"/>
                    <a:pt x="11336" y="1572"/>
                    <a:pt x="11074" y="1572"/>
                  </a:cubicBezTo>
                  <a:lnTo>
                    <a:pt x="9526" y="1572"/>
                  </a:lnTo>
                  <a:lnTo>
                    <a:pt x="9526" y="1334"/>
                  </a:lnTo>
                  <a:cubicBezTo>
                    <a:pt x="9526" y="1120"/>
                    <a:pt x="9359" y="929"/>
                    <a:pt x="9169" y="882"/>
                  </a:cubicBezTo>
                  <a:cubicBezTo>
                    <a:pt x="9073" y="382"/>
                    <a:pt x="8621" y="1"/>
                    <a:pt x="8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" name="Google Shape;618;p51"/>
            <p:cNvSpPr/>
            <p:nvPr/>
          </p:nvSpPr>
          <p:spPr>
            <a:xfrm>
              <a:off x="1524518" y="3947385"/>
              <a:ext cx="176888" cy="66966"/>
            </a:xfrm>
            <a:custGeom>
              <a:avLst/>
              <a:gdLst/>
              <a:ahLst/>
              <a:cxnLst/>
              <a:rect l="l" t="t" r="r" b="b"/>
              <a:pathLst>
                <a:path w="5098" h="1930" extrusionOk="0">
                  <a:moveTo>
                    <a:pt x="477" y="1"/>
                  </a:moveTo>
                  <a:cubicBezTo>
                    <a:pt x="215" y="1"/>
                    <a:pt x="1" y="215"/>
                    <a:pt x="1" y="477"/>
                  </a:cubicBezTo>
                  <a:lnTo>
                    <a:pt x="1" y="1692"/>
                  </a:lnTo>
                  <a:cubicBezTo>
                    <a:pt x="1" y="1835"/>
                    <a:pt x="96" y="1930"/>
                    <a:pt x="168" y="1930"/>
                  </a:cubicBezTo>
                  <a:cubicBezTo>
                    <a:pt x="287" y="1930"/>
                    <a:pt x="382" y="1835"/>
                    <a:pt x="382" y="1715"/>
                  </a:cubicBezTo>
                  <a:lnTo>
                    <a:pt x="382" y="501"/>
                  </a:lnTo>
                  <a:cubicBezTo>
                    <a:pt x="382" y="453"/>
                    <a:pt x="406" y="406"/>
                    <a:pt x="477" y="406"/>
                  </a:cubicBezTo>
                  <a:lnTo>
                    <a:pt x="4883" y="406"/>
                  </a:lnTo>
                  <a:cubicBezTo>
                    <a:pt x="5002" y="406"/>
                    <a:pt x="5097" y="334"/>
                    <a:pt x="5097" y="215"/>
                  </a:cubicBezTo>
                  <a:cubicBezTo>
                    <a:pt x="5097" y="96"/>
                    <a:pt x="5002" y="1"/>
                    <a:pt x="48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" name="Google Shape;619;p51"/>
            <p:cNvSpPr/>
            <p:nvPr/>
          </p:nvSpPr>
          <p:spPr>
            <a:xfrm>
              <a:off x="1598076" y="4213480"/>
              <a:ext cx="14087" cy="1488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191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0" y="333"/>
                    <a:pt x="72" y="429"/>
                    <a:pt x="191" y="429"/>
                  </a:cubicBezTo>
                  <a:cubicBezTo>
                    <a:pt x="310" y="429"/>
                    <a:pt x="405" y="333"/>
                    <a:pt x="405" y="214"/>
                  </a:cubicBezTo>
                  <a:cubicBezTo>
                    <a:pt x="405" y="95"/>
                    <a:pt x="310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" name="Google Shape;620;p51"/>
            <p:cNvSpPr/>
            <p:nvPr/>
          </p:nvSpPr>
          <p:spPr>
            <a:xfrm>
              <a:off x="1868266" y="4213480"/>
              <a:ext cx="14920" cy="14885"/>
            </a:xfrm>
            <a:custGeom>
              <a:avLst/>
              <a:gdLst/>
              <a:ahLst/>
              <a:cxnLst/>
              <a:rect l="l" t="t" r="r" b="b"/>
              <a:pathLst>
                <a:path w="430" h="429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3"/>
                    <a:pt x="96" y="429"/>
                    <a:pt x="215" y="429"/>
                  </a:cubicBezTo>
                  <a:cubicBezTo>
                    <a:pt x="334" y="429"/>
                    <a:pt x="406" y="333"/>
                    <a:pt x="406" y="214"/>
                  </a:cubicBezTo>
                  <a:cubicBezTo>
                    <a:pt x="429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" name="Google Shape;621;p51"/>
            <p:cNvSpPr/>
            <p:nvPr/>
          </p:nvSpPr>
          <p:spPr>
            <a:xfrm>
              <a:off x="1600540" y="3986246"/>
              <a:ext cx="78555" cy="80186"/>
            </a:xfrm>
            <a:custGeom>
              <a:avLst/>
              <a:gdLst/>
              <a:ahLst/>
              <a:cxnLst/>
              <a:rect l="l" t="t" r="r" b="b"/>
              <a:pathLst>
                <a:path w="2264" h="2311" extrusionOk="0">
                  <a:moveTo>
                    <a:pt x="1311" y="357"/>
                  </a:moveTo>
                  <a:lnTo>
                    <a:pt x="1311" y="762"/>
                  </a:lnTo>
                  <a:cubicBezTo>
                    <a:pt x="1311" y="881"/>
                    <a:pt x="1406" y="953"/>
                    <a:pt x="1525" y="953"/>
                  </a:cubicBezTo>
                  <a:lnTo>
                    <a:pt x="1906" y="953"/>
                  </a:lnTo>
                  <a:lnTo>
                    <a:pt x="1906" y="1310"/>
                  </a:lnTo>
                  <a:lnTo>
                    <a:pt x="1525" y="1310"/>
                  </a:lnTo>
                  <a:cubicBezTo>
                    <a:pt x="1406" y="1310"/>
                    <a:pt x="1311" y="1405"/>
                    <a:pt x="1311" y="1524"/>
                  </a:cubicBezTo>
                  <a:lnTo>
                    <a:pt x="1311" y="1905"/>
                  </a:lnTo>
                  <a:lnTo>
                    <a:pt x="1001" y="1905"/>
                  </a:lnTo>
                  <a:lnTo>
                    <a:pt x="1001" y="1524"/>
                  </a:lnTo>
                  <a:cubicBezTo>
                    <a:pt x="1001" y="1405"/>
                    <a:pt x="906" y="1310"/>
                    <a:pt x="787" y="1310"/>
                  </a:cubicBezTo>
                  <a:lnTo>
                    <a:pt x="406" y="1310"/>
                  </a:lnTo>
                  <a:lnTo>
                    <a:pt x="406" y="953"/>
                  </a:lnTo>
                  <a:lnTo>
                    <a:pt x="787" y="953"/>
                  </a:lnTo>
                  <a:cubicBezTo>
                    <a:pt x="906" y="953"/>
                    <a:pt x="1001" y="881"/>
                    <a:pt x="1001" y="762"/>
                  </a:cubicBezTo>
                  <a:lnTo>
                    <a:pt x="1001" y="357"/>
                  </a:lnTo>
                  <a:close/>
                  <a:moveTo>
                    <a:pt x="930" y="0"/>
                  </a:moveTo>
                  <a:cubicBezTo>
                    <a:pt x="715" y="0"/>
                    <a:pt x="572" y="191"/>
                    <a:pt x="572" y="357"/>
                  </a:cubicBezTo>
                  <a:lnTo>
                    <a:pt x="572" y="572"/>
                  </a:lnTo>
                  <a:lnTo>
                    <a:pt x="358" y="572"/>
                  </a:lnTo>
                  <a:cubicBezTo>
                    <a:pt x="168" y="572"/>
                    <a:pt x="1" y="762"/>
                    <a:pt x="1" y="929"/>
                  </a:cubicBezTo>
                  <a:lnTo>
                    <a:pt x="1" y="1358"/>
                  </a:lnTo>
                  <a:cubicBezTo>
                    <a:pt x="1" y="1548"/>
                    <a:pt x="168" y="1715"/>
                    <a:pt x="358" y="1715"/>
                  </a:cubicBezTo>
                  <a:lnTo>
                    <a:pt x="572" y="1715"/>
                  </a:lnTo>
                  <a:lnTo>
                    <a:pt x="572" y="1905"/>
                  </a:lnTo>
                  <a:cubicBezTo>
                    <a:pt x="572" y="2120"/>
                    <a:pt x="763" y="2310"/>
                    <a:pt x="930" y="2310"/>
                  </a:cubicBezTo>
                  <a:lnTo>
                    <a:pt x="1358" y="2310"/>
                  </a:lnTo>
                  <a:cubicBezTo>
                    <a:pt x="1549" y="2310"/>
                    <a:pt x="1715" y="2120"/>
                    <a:pt x="1715" y="1953"/>
                  </a:cubicBezTo>
                  <a:lnTo>
                    <a:pt x="1715" y="1715"/>
                  </a:lnTo>
                  <a:lnTo>
                    <a:pt x="1906" y="1715"/>
                  </a:lnTo>
                  <a:cubicBezTo>
                    <a:pt x="2120" y="1715"/>
                    <a:pt x="2263" y="1524"/>
                    <a:pt x="2263" y="1358"/>
                  </a:cubicBezTo>
                  <a:lnTo>
                    <a:pt x="2263" y="929"/>
                  </a:lnTo>
                  <a:cubicBezTo>
                    <a:pt x="2263" y="715"/>
                    <a:pt x="2120" y="572"/>
                    <a:pt x="1906" y="572"/>
                  </a:cubicBezTo>
                  <a:lnTo>
                    <a:pt x="1715" y="572"/>
                  </a:lnTo>
                  <a:lnTo>
                    <a:pt x="1715" y="357"/>
                  </a:lnTo>
                  <a:cubicBezTo>
                    <a:pt x="1715" y="167"/>
                    <a:pt x="1549" y="0"/>
                    <a:pt x="1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" name="Google Shape;622;p51"/>
            <p:cNvSpPr/>
            <p:nvPr/>
          </p:nvSpPr>
          <p:spPr>
            <a:xfrm>
              <a:off x="1797205" y="3851551"/>
              <a:ext cx="14087" cy="25641"/>
            </a:xfrm>
            <a:custGeom>
              <a:avLst/>
              <a:gdLst/>
              <a:ahLst/>
              <a:cxnLst/>
              <a:rect l="l" t="t" r="r" b="b"/>
              <a:pathLst>
                <a:path w="406" h="739" extrusionOk="0">
                  <a:moveTo>
                    <a:pt x="215" y="0"/>
                  </a:moveTo>
                  <a:cubicBezTo>
                    <a:pt x="96" y="0"/>
                    <a:pt x="1" y="72"/>
                    <a:pt x="1" y="191"/>
                  </a:cubicBezTo>
                  <a:lnTo>
                    <a:pt x="1" y="524"/>
                  </a:lnTo>
                  <a:cubicBezTo>
                    <a:pt x="25" y="643"/>
                    <a:pt x="120" y="739"/>
                    <a:pt x="215" y="739"/>
                  </a:cubicBezTo>
                  <a:cubicBezTo>
                    <a:pt x="334" y="739"/>
                    <a:pt x="406" y="643"/>
                    <a:pt x="406" y="524"/>
                  </a:cubicBezTo>
                  <a:lnTo>
                    <a:pt x="406" y="191"/>
                  </a:lnTo>
                  <a:cubicBezTo>
                    <a:pt x="406" y="72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" name="Google Shape;623;p51"/>
            <p:cNvSpPr/>
            <p:nvPr/>
          </p:nvSpPr>
          <p:spPr>
            <a:xfrm>
              <a:off x="1765804" y="3857866"/>
              <a:ext cx="19882" cy="23456"/>
            </a:xfrm>
            <a:custGeom>
              <a:avLst/>
              <a:gdLst/>
              <a:ahLst/>
              <a:cxnLst/>
              <a:rect l="l" t="t" r="r" b="b"/>
              <a:pathLst>
                <a:path w="573" h="676" extrusionOk="0">
                  <a:moveTo>
                    <a:pt x="190" y="0"/>
                  </a:moveTo>
                  <a:cubicBezTo>
                    <a:pt x="166" y="0"/>
                    <a:pt x="142" y="3"/>
                    <a:pt x="120" y="9"/>
                  </a:cubicBezTo>
                  <a:cubicBezTo>
                    <a:pt x="48" y="80"/>
                    <a:pt x="1" y="199"/>
                    <a:pt x="48" y="295"/>
                  </a:cubicBezTo>
                  <a:lnTo>
                    <a:pt x="191" y="580"/>
                  </a:lnTo>
                  <a:cubicBezTo>
                    <a:pt x="215" y="652"/>
                    <a:pt x="287" y="676"/>
                    <a:pt x="358" y="676"/>
                  </a:cubicBezTo>
                  <a:cubicBezTo>
                    <a:pt x="382" y="676"/>
                    <a:pt x="429" y="676"/>
                    <a:pt x="453" y="652"/>
                  </a:cubicBezTo>
                  <a:cubicBezTo>
                    <a:pt x="548" y="580"/>
                    <a:pt x="572" y="461"/>
                    <a:pt x="548" y="366"/>
                  </a:cubicBezTo>
                  <a:lnTo>
                    <a:pt x="406" y="104"/>
                  </a:lnTo>
                  <a:cubicBezTo>
                    <a:pt x="351" y="31"/>
                    <a:pt x="269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" name="Google Shape;624;p51"/>
            <p:cNvSpPr/>
            <p:nvPr/>
          </p:nvSpPr>
          <p:spPr>
            <a:xfrm>
              <a:off x="1822812" y="3859392"/>
              <a:ext cx="20714" cy="22762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73" y="1"/>
                  </a:moveTo>
                  <a:cubicBezTo>
                    <a:pt x="308" y="1"/>
                    <a:pt x="246" y="37"/>
                    <a:pt x="215" y="84"/>
                  </a:cubicBezTo>
                  <a:lnTo>
                    <a:pt x="72" y="370"/>
                  </a:lnTo>
                  <a:cubicBezTo>
                    <a:pt x="1" y="441"/>
                    <a:pt x="25" y="560"/>
                    <a:pt x="120" y="632"/>
                  </a:cubicBezTo>
                  <a:cubicBezTo>
                    <a:pt x="144" y="655"/>
                    <a:pt x="191" y="655"/>
                    <a:pt x="215" y="655"/>
                  </a:cubicBezTo>
                  <a:cubicBezTo>
                    <a:pt x="263" y="655"/>
                    <a:pt x="358" y="632"/>
                    <a:pt x="382" y="560"/>
                  </a:cubicBezTo>
                  <a:lnTo>
                    <a:pt x="549" y="298"/>
                  </a:lnTo>
                  <a:cubicBezTo>
                    <a:pt x="596" y="203"/>
                    <a:pt x="573" y="84"/>
                    <a:pt x="477" y="36"/>
                  </a:cubicBezTo>
                  <a:cubicBezTo>
                    <a:pt x="444" y="11"/>
                    <a:pt x="408" y="1"/>
                    <a:pt x="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" name="Google Shape;625;p51"/>
            <p:cNvSpPr/>
            <p:nvPr/>
          </p:nvSpPr>
          <p:spPr>
            <a:xfrm>
              <a:off x="1559250" y="4120907"/>
              <a:ext cx="31436" cy="14087"/>
            </a:xfrm>
            <a:custGeom>
              <a:avLst/>
              <a:gdLst/>
              <a:ahLst/>
              <a:cxnLst/>
              <a:rect l="l" t="t" r="r" b="b"/>
              <a:pathLst>
                <a:path w="906" h="406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06"/>
                    <a:pt x="214" y="406"/>
                  </a:cubicBezTo>
                  <a:lnTo>
                    <a:pt x="691" y="406"/>
                  </a:lnTo>
                  <a:cubicBezTo>
                    <a:pt x="810" y="406"/>
                    <a:pt x="905" y="334"/>
                    <a:pt x="905" y="215"/>
                  </a:cubicBezTo>
                  <a:cubicBezTo>
                    <a:pt x="905" y="96"/>
                    <a:pt x="810" y="1"/>
                    <a:pt x="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" name="Google Shape;626;p51"/>
            <p:cNvSpPr/>
            <p:nvPr/>
          </p:nvSpPr>
          <p:spPr>
            <a:xfrm>
              <a:off x="1559250" y="4140754"/>
              <a:ext cx="128103" cy="14087"/>
            </a:xfrm>
            <a:custGeom>
              <a:avLst/>
              <a:gdLst/>
              <a:ahLst/>
              <a:cxnLst/>
              <a:rect l="l" t="t" r="r" b="b"/>
              <a:pathLst>
                <a:path w="3692" h="406" extrusionOk="0">
                  <a:moveTo>
                    <a:pt x="214" y="0"/>
                  </a:moveTo>
                  <a:cubicBezTo>
                    <a:pt x="95" y="0"/>
                    <a:pt x="0" y="72"/>
                    <a:pt x="0" y="191"/>
                  </a:cubicBezTo>
                  <a:cubicBezTo>
                    <a:pt x="0" y="310"/>
                    <a:pt x="95" y="405"/>
                    <a:pt x="214" y="405"/>
                  </a:cubicBezTo>
                  <a:lnTo>
                    <a:pt x="3501" y="405"/>
                  </a:lnTo>
                  <a:cubicBezTo>
                    <a:pt x="3620" y="405"/>
                    <a:pt x="3691" y="310"/>
                    <a:pt x="3691" y="191"/>
                  </a:cubicBezTo>
                  <a:cubicBezTo>
                    <a:pt x="3691" y="72"/>
                    <a:pt x="3620" y="0"/>
                    <a:pt x="35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7" name="Google Shape;627;p51"/>
          <p:cNvGrpSpPr/>
          <p:nvPr/>
        </p:nvGrpSpPr>
        <p:grpSpPr>
          <a:xfrm>
            <a:off x="1648544" y="1849193"/>
            <a:ext cx="479311" cy="480942"/>
            <a:chOff x="3966250" y="3815188"/>
            <a:chExt cx="479311" cy="480942"/>
          </a:xfrm>
        </p:grpSpPr>
        <p:sp>
          <p:nvSpPr>
            <p:cNvPr id="628" name="Google Shape;628;p51"/>
            <p:cNvSpPr/>
            <p:nvPr/>
          </p:nvSpPr>
          <p:spPr>
            <a:xfrm>
              <a:off x="3966250" y="3815188"/>
              <a:ext cx="479311" cy="480942"/>
            </a:xfrm>
            <a:custGeom>
              <a:avLst/>
              <a:gdLst/>
              <a:ahLst/>
              <a:cxnLst/>
              <a:rect l="l" t="t" r="r" b="b"/>
              <a:pathLst>
                <a:path w="13814" h="13861" extrusionOk="0">
                  <a:moveTo>
                    <a:pt x="7169" y="3096"/>
                  </a:moveTo>
                  <a:lnTo>
                    <a:pt x="10622" y="6597"/>
                  </a:lnTo>
                  <a:lnTo>
                    <a:pt x="6597" y="10717"/>
                  </a:lnTo>
                  <a:lnTo>
                    <a:pt x="3144" y="7192"/>
                  </a:lnTo>
                  <a:lnTo>
                    <a:pt x="7169" y="3096"/>
                  </a:lnTo>
                  <a:close/>
                  <a:moveTo>
                    <a:pt x="10646" y="7192"/>
                  </a:moveTo>
                  <a:lnTo>
                    <a:pt x="13075" y="9669"/>
                  </a:lnTo>
                  <a:cubicBezTo>
                    <a:pt x="13218" y="9812"/>
                    <a:pt x="13313" y="10026"/>
                    <a:pt x="13313" y="10265"/>
                  </a:cubicBezTo>
                  <a:cubicBezTo>
                    <a:pt x="13313" y="10503"/>
                    <a:pt x="13194" y="10693"/>
                    <a:pt x="13027" y="10836"/>
                  </a:cubicBezTo>
                  <a:lnTo>
                    <a:pt x="10741" y="13194"/>
                  </a:lnTo>
                  <a:cubicBezTo>
                    <a:pt x="10598" y="13337"/>
                    <a:pt x="10384" y="13432"/>
                    <a:pt x="10170" y="13432"/>
                  </a:cubicBezTo>
                  <a:cubicBezTo>
                    <a:pt x="9979" y="13432"/>
                    <a:pt x="9765" y="13337"/>
                    <a:pt x="9622" y="13194"/>
                  </a:cubicBezTo>
                  <a:lnTo>
                    <a:pt x="7193" y="10717"/>
                  </a:lnTo>
                  <a:lnTo>
                    <a:pt x="10646" y="7192"/>
                  </a:lnTo>
                  <a:close/>
                  <a:moveTo>
                    <a:pt x="3621" y="1"/>
                  </a:moveTo>
                  <a:cubicBezTo>
                    <a:pt x="3311" y="1"/>
                    <a:pt x="3001" y="120"/>
                    <a:pt x="2763" y="358"/>
                  </a:cubicBezTo>
                  <a:lnTo>
                    <a:pt x="477" y="2692"/>
                  </a:lnTo>
                  <a:cubicBezTo>
                    <a:pt x="1" y="3192"/>
                    <a:pt x="1" y="3978"/>
                    <a:pt x="477" y="4454"/>
                  </a:cubicBezTo>
                  <a:lnTo>
                    <a:pt x="1191" y="5192"/>
                  </a:lnTo>
                  <a:cubicBezTo>
                    <a:pt x="1215" y="5240"/>
                    <a:pt x="1263" y="5263"/>
                    <a:pt x="1334" y="5263"/>
                  </a:cubicBezTo>
                  <a:cubicBezTo>
                    <a:pt x="1382" y="5263"/>
                    <a:pt x="1430" y="5240"/>
                    <a:pt x="1477" y="5192"/>
                  </a:cubicBezTo>
                  <a:cubicBezTo>
                    <a:pt x="1572" y="5121"/>
                    <a:pt x="1572" y="5002"/>
                    <a:pt x="1477" y="4906"/>
                  </a:cubicBezTo>
                  <a:lnTo>
                    <a:pt x="763" y="4168"/>
                  </a:lnTo>
                  <a:cubicBezTo>
                    <a:pt x="429" y="3835"/>
                    <a:pt x="429" y="3287"/>
                    <a:pt x="763" y="2977"/>
                  </a:cubicBezTo>
                  <a:lnTo>
                    <a:pt x="3049" y="620"/>
                  </a:lnTo>
                  <a:cubicBezTo>
                    <a:pt x="3216" y="477"/>
                    <a:pt x="3406" y="382"/>
                    <a:pt x="3621" y="382"/>
                  </a:cubicBezTo>
                  <a:cubicBezTo>
                    <a:pt x="3835" y="382"/>
                    <a:pt x="4049" y="477"/>
                    <a:pt x="4192" y="620"/>
                  </a:cubicBezTo>
                  <a:lnTo>
                    <a:pt x="6597" y="3096"/>
                  </a:lnTo>
                  <a:lnTo>
                    <a:pt x="3144" y="6645"/>
                  </a:lnTo>
                  <a:lnTo>
                    <a:pt x="2120" y="5573"/>
                  </a:lnTo>
                  <a:cubicBezTo>
                    <a:pt x="2073" y="5525"/>
                    <a:pt x="2019" y="5502"/>
                    <a:pt x="1968" y="5502"/>
                  </a:cubicBezTo>
                  <a:cubicBezTo>
                    <a:pt x="1918" y="5502"/>
                    <a:pt x="1870" y="5525"/>
                    <a:pt x="1834" y="5573"/>
                  </a:cubicBezTo>
                  <a:cubicBezTo>
                    <a:pt x="1763" y="5645"/>
                    <a:pt x="1763" y="5764"/>
                    <a:pt x="1834" y="5859"/>
                  </a:cubicBezTo>
                  <a:lnTo>
                    <a:pt x="2882" y="6930"/>
                  </a:lnTo>
                  <a:lnTo>
                    <a:pt x="477" y="9407"/>
                  </a:lnTo>
                  <a:cubicBezTo>
                    <a:pt x="1" y="9883"/>
                    <a:pt x="1" y="10693"/>
                    <a:pt x="477" y="11169"/>
                  </a:cubicBezTo>
                  <a:lnTo>
                    <a:pt x="2763" y="13503"/>
                  </a:lnTo>
                  <a:cubicBezTo>
                    <a:pt x="3001" y="13741"/>
                    <a:pt x="3311" y="13860"/>
                    <a:pt x="3621" y="13860"/>
                  </a:cubicBezTo>
                  <a:cubicBezTo>
                    <a:pt x="3954" y="13860"/>
                    <a:pt x="4264" y="13741"/>
                    <a:pt x="4478" y="13503"/>
                  </a:cubicBezTo>
                  <a:lnTo>
                    <a:pt x="5288" y="12717"/>
                  </a:lnTo>
                  <a:cubicBezTo>
                    <a:pt x="5383" y="12622"/>
                    <a:pt x="5383" y="12503"/>
                    <a:pt x="5288" y="12408"/>
                  </a:cubicBezTo>
                  <a:cubicBezTo>
                    <a:pt x="5240" y="12360"/>
                    <a:pt x="5186" y="12336"/>
                    <a:pt x="5139" y="12336"/>
                  </a:cubicBezTo>
                  <a:cubicBezTo>
                    <a:pt x="5091" y="12336"/>
                    <a:pt x="5049" y="12360"/>
                    <a:pt x="5026" y="12408"/>
                  </a:cubicBezTo>
                  <a:lnTo>
                    <a:pt x="4216" y="13217"/>
                  </a:lnTo>
                  <a:cubicBezTo>
                    <a:pt x="4049" y="13384"/>
                    <a:pt x="3841" y="13468"/>
                    <a:pt x="3635" y="13468"/>
                  </a:cubicBezTo>
                  <a:cubicBezTo>
                    <a:pt x="3430" y="13468"/>
                    <a:pt x="3228" y="13384"/>
                    <a:pt x="3073" y="13217"/>
                  </a:cubicBezTo>
                  <a:lnTo>
                    <a:pt x="763" y="10860"/>
                  </a:lnTo>
                  <a:cubicBezTo>
                    <a:pt x="620" y="10717"/>
                    <a:pt x="525" y="10503"/>
                    <a:pt x="525" y="10265"/>
                  </a:cubicBezTo>
                  <a:cubicBezTo>
                    <a:pt x="525" y="10026"/>
                    <a:pt x="620" y="9860"/>
                    <a:pt x="763" y="9669"/>
                  </a:cubicBezTo>
                  <a:lnTo>
                    <a:pt x="2882" y="7502"/>
                  </a:lnTo>
                  <a:lnTo>
                    <a:pt x="6335" y="11003"/>
                  </a:lnTo>
                  <a:lnTo>
                    <a:pt x="5645" y="11693"/>
                  </a:lnTo>
                  <a:cubicBezTo>
                    <a:pt x="5573" y="11789"/>
                    <a:pt x="5573" y="11908"/>
                    <a:pt x="5645" y="12003"/>
                  </a:cubicBezTo>
                  <a:cubicBezTo>
                    <a:pt x="5692" y="12027"/>
                    <a:pt x="5740" y="12051"/>
                    <a:pt x="5811" y="12051"/>
                  </a:cubicBezTo>
                  <a:cubicBezTo>
                    <a:pt x="5859" y="12051"/>
                    <a:pt x="5883" y="12027"/>
                    <a:pt x="5954" y="12003"/>
                  </a:cubicBezTo>
                  <a:lnTo>
                    <a:pt x="6931" y="11003"/>
                  </a:lnTo>
                  <a:lnTo>
                    <a:pt x="9336" y="13479"/>
                  </a:lnTo>
                  <a:cubicBezTo>
                    <a:pt x="9574" y="13718"/>
                    <a:pt x="9884" y="13837"/>
                    <a:pt x="10217" y="13837"/>
                  </a:cubicBezTo>
                  <a:cubicBezTo>
                    <a:pt x="10527" y="13837"/>
                    <a:pt x="10836" y="13718"/>
                    <a:pt x="11074" y="13479"/>
                  </a:cubicBezTo>
                  <a:lnTo>
                    <a:pt x="13361" y="11122"/>
                  </a:lnTo>
                  <a:cubicBezTo>
                    <a:pt x="13599" y="10884"/>
                    <a:pt x="13718" y="10598"/>
                    <a:pt x="13718" y="10265"/>
                  </a:cubicBezTo>
                  <a:cubicBezTo>
                    <a:pt x="13694" y="9907"/>
                    <a:pt x="13551" y="9622"/>
                    <a:pt x="13337" y="9383"/>
                  </a:cubicBezTo>
                  <a:lnTo>
                    <a:pt x="10908" y="6907"/>
                  </a:lnTo>
                  <a:lnTo>
                    <a:pt x="13337" y="4430"/>
                  </a:lnTo>
                  <a:cubicBezTo>
                    <a:pt x="13813" y="3954"/>
                    <a:pt x="13813" y="3144"/>
                    <a:pt x="13337" y="2668"/>
                  </a:cubicBezTo>
                  <a:lnTo>
                    <a:pt x="12480" y="1787"/>
                  </a:lnTo>
                  <a:cubicBezTo>
                    <a:pt x="12432" y="1739"/>
                    <a:pt x="12378" y="1715"/>
                    <a:pt x="12328" y="1715"/>
                  </a:cubicBezTo>
                  <a:cubicBezTo>
                    <a:pt x="12277" y="1715"/>
                    <a:pt x="12229" y="1739"/>
                    <a:pt x="12194" y="1787"/>
                  </a:cubicBezTo>
                  <a:cubicBezTo>
                    <a:pt x="12122" y="1882"/>
                    <a:pt x="12122" y="2001"/>
                    <a:pt x="12194" y="2072"/>
                  </a:cubicBezTo>
                  <a:lnTo>
                    <a:pt x="13075" y="2977"/>
                  </a:lnTo>
                  <a:cubicBezTo>
                    <a:pt x="13384" y="3311"/>
                    <a:pt x="13384" y="3835"/>
                    <a:pt x="13075" y="4168"/>
                  </a:cubicBezTo>
                  <a:lnTo>
                    <a:pt x="10955" y="6335"/>
                  </a:lnTo>
                  <a:lnTo>
                    <a:pt x="7502" y="2834"/>
                  </a:lnTo>
                  <a:lnTo>
                    <a:pt x="9622" y="644"/>
                  </a:lnTo>
                  <a:cubicBezTo>
                    <a:pt x="9777" y="477"/>
                    <a:pt x="9985" y="393"/>
                    <a:pt x="10193" y="393"/>
                  </a:cubicBezTo>
                  <a:cubicBezTo>
                    <a:pt x="10402" y="393"/>
                    <a:pt x="10610" y="477"/>
                    <a:pt x="10765" y="644"/>
                  </a:cubicBezTo>
                  <a:lnTo>
                    <a:pt x="11575" y="1453"/>
                  </a:lnTo>
                  <a:cubicBezTo>
                    <a:pt x="11622" y="1501"/>
                    <a:pt x="11676" y="1525"/>
                    <a:pt x="11723" y="1525"/>
                  </a:cubicBezTo>
                  <a:cubicBezTo>
                    <a:pt x="11771" y="1525"/>
                    <a:pt x="11813" y="1501"/>
                    <a:pt x="11837" y="1453"/>
                  </a:cubicBezTo>
                  <a:cubicBezTo>
                    <a:pt x="11932" y="1358"/>
                    <a:pt x="11932" y="1239"/>
                    <a:pt x="11837" y="1167"/>
                  </a:cubicBezTo>
                  <a:lnTo>
                    <a:pt x="11027" y="358"/>
                  </a:lnTo>
                  <a:cubicBezTo>
                    <a:pt x="10789" y="120"/>
                    <a:pt x="10479" y="1"/>
                    <a:pt x="10170" y="1"/>
                  </a:cubicBezTo>
                  <a:cubicBezTo>
                    <a:pt x="9860" y="1"/>
                    <a:pt x="9550" y="120"/>
                    <a:pt x="9312" y="358"/>
                  </a:cubicBezTo>
                  <a:lnTo>
                    <a:pt x="6907" y="2834"/>
                  </a:lnTo>
                  <a:lnTo>
                    <a:pt x="4478" y="358"/>
                  </a:lnTo>
                  <a:cubicBezTo>
                    <a:pt x="4240" y="120"/>
                    <a:pt x="3930" y="1"/>
                    <a:pt x="3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" name="Google Shape;629;p51"/>
            <p:cNvSpPr/>
            <p:nvPr/>
          </p:nvSpPr>
          <p:spPr>
            <a:xfrm>
              <a:off x="4103409" y="4057099"/>
              <a:ext cx="16585" cy="14261"/>
            </a:xfrm>
            <a:custGeom>
              <a:avLst/>
              <a:gdLst/>
              <a:ahLst/>
              <a:cxnLst/>
              <a:rect l="l" t="t" r="r" b="b"/>
              <a:pathLst>
                <a:path w="478" h="411" extrusionOk="0">
                  <a:moveTo>
                    <a:pt x="248" y="0"/>
                  </a:moveTo>
                  <a:cubicBezTo>
                    <a:pt x="197" y="0"/>
                    <a:pt x="144" y="18"/>
                    <a:pt x="96" y="54"/>
                  </a:cubicBezTo>
                  <a:cubicBezTo>
                    <a:pt x="1" y="149"/>
                    <a:pt x="1" y="268"/>
                    <a:pt x="96" y="340"/>
                  </a:cubicBezTo>
                  <a:cubicBezTo>
                    <a:pt x="120" y="387"/>
                    <a:pt x="191" y="411"/>
                    <a:pt x="239" y="411"/>
                  </a:cubicBezTo>
                  <a:cubicBezTo>
                    <a:pt x="311" y="411"/>
                    <a:pt x="334" y="387"/>
                    <a:pt x="382" y="340"/>
                  </a:cubicBezTo>
                  <a:cubicBezTo>
                    <a:pt x="477" y="268"/>
                    <a:pt x="477" y="149"/>
                    <a:pt x="382" y="54"/>
                  </a:cubicBezTo>
                  <a:cubicBezTo>
                    <a:pt x="346" y="18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" name="Google Shape;630;p51"/>
            <p:cNvSpPr/>
            <p:nvPr/>
          </p:nvSpPr>
          <p:spPr>
            <a:xfrm>
              <a:off x="4129051" y="4030867"/>
              <a:ext cx="15718" cy="14885"/>
            </a:xfrm>
            <a:custGeom>
              <a:avLst/>
              <a:gdLst/>
              <a:ahLst/>
              <a:cxnLst/>
              <a:rect l="l" t="t" r="r" b="b"/>
              <a:pathLst>
                <a:path w="453" h="429" extrusionOk="0">
                  <a:moveTo>
                    <a:pt x="226" y="0"/>
                  </a:moveTo>
                  <a:cubicBezTo>
                    <a:pt x="179" y="0"/>
                    <a:pt x="131" y="24"/>
                    <a:pt x="95" y="72"/>
                  </a:cubicBezTo>
                  <a:cubicBezTo>
                    <a:pt x="0" y="143"/>
                    <a:pt x="0" y="262"/>
                    <a:pt x="95" y="357"/>
                  </a:cubicBezTo>
                  <a:cubicBezTo>
                    <a:pt x="119" y="381"/>
                    <a:pt x="191" y="429"/>
                    <a:pt x="238" y="429"/>
                  </a:cubicBezTo>
                  <a:cubicBezTo>
                    <a:pt x="286" y="429"/>
                    <a:pt x="334" y="381"/>
                    <a:pt x="357" y="357"/>
                  </a:cubicBezTo>
                  <a:cubicBezTo>
                    <a:pt x="453" y="262"/>
                    <a:pt x="453" y="143"/>
                    <a:pt x="357" y="72"/>
                  </a:cubicBezTo>
                  <a:cubicBezTo>
                    <a:pt x="322" y="24"/>
                    <a:pt x="274" y="0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" name="Google Shape;631;p51"/>
            <p:cNvSpPr/>
            <p:nvPr/>
          </p:nvSpPr>
          <p:spPr>
            <a:xfrm>
              <a:off x="4155490" y="4003595"/>
              <a:ext cx="14885" cy="14885"/>
            </a:xfrm>
            <a:custGeom>
              <a:avLst/>
              <a:gdLst/>
              <a:ahLst/>
              <a:cxnLst/>
              <a:rect l="l" t="t" r="r" b="b"/>
              <a:pathLst>
                <a:path w="429" h="429" extrusionOk="0">
                  <a:moveTo>
                    <a:pt x="206" y="0"/>
                  </a:moveTo>
                  <a:cubicBezTo>
                    <a:pt x="155" y="0"/>
                    <a:pt x="107" y="24"/>
                    <a:pt x="72" y="72"/>
                  </a:cubicBezTo>
                  <a:cubicBezTo>
                    <a:pt x="0" y="167"/>
                    <a:pt x="0" y="286"/>
                    <a:pt x="72" y="381"/>
                  </a:cubicBezTo>
                  <a:cubicBezTo>
                    <a:pt x="119" y="405"/>
                    <a:pt x="167" y="429"/>
                    <a:pt x="238" y="429"/>
                  </a:cubicBezTo>
                  <a:cubicBezTo>
                    <a:pt x="262" y="429"/>
                    <a:pt x="310" y="429"/>
                    <a:pt x="357" y="381"/>
                  </a:cubicBezTo>
                  <a:cubicBezTo>
                    <a:pt x="429" y="286"/>
                    <a:pt x="429" y="167"/>
                    <a:pt x="357" y="72"/>
                  </a:cubicBezTo>
                  <a:cubicBezTo>
                    <a:pt x="310" y="24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" name="Google Shape;632;p51"/>
            <p:cNvSpPr/>
            <p:nvPr/>
          </p:nvSpPr>
          <p:spPr>
            <a:xfrm>
              <a:off x="4181930" y="3977954"/>
              <a:ext cx="15718" cy="14920"/>
            </a:xfrm>
            <a:custGeom>
              <a:avLst/>
              <a:gdLst/>
              <a:ahLst/>
              <a:cxnLst/>
              <a:rect l="l" t="t" r="r" b="b"/>
              <a:pathLst>
                <a:path w="453" h="430" extrusionOk="0">
                  <a:moveTo>
                    <a:pt x="209" y="1"/>
                  </a:moveTo>
                  <a:cubicBezTo>
                    <a:pt x="161" y="1"/>
                    <a:pt x="119" y="25"/>
                    <a:pt x="96" y="72"/>
                  </a:cubicBezTo>
                  <a:cubicBezTo>
                    <a:pt x="0" y="168"/>
                    <a:pt x="0" y="287"/>
                    <a:pt x="96" y="358"/>
                  </a:cubicBezTo>
                  <a:cubicBezTo>
                    <a:pt x="96" y="406"/>
                    <a:pt x="143" y="430"/>
                    <a:pt x="215" y="430"/>
                  </a:cubicBezTo>
                  <a:cubicBezTo>
                    <a:pt x="262" y="430"/>
                    <a:pt x="310" y="382"/>
                    <a:pt x="358" y="358"/>
                  </a:cubicBezTo>
                  <a:cubicBezTo>
                    <a:pt x="453" y="287"/>
                    <a:pt x="453" y="168"/>
                    <a:pt x="358" y="72"/>
                  </a:cubicBezTo>
                  <a:cubicBezTo>
                    <a:pt x="310" y="25"/>
                    <a:pt x="256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" name="Google Shape;633;p51"/>
            <p:cNvSpPr/>
            <p:nvPr/>
          </p:nvSpPr>
          <p:spPr>
            <a:xfrm>
              <a:off x="4207537" y="3951306"/>
              <a:ext cx="15753" cy="14295"/>
            </a:xfrm>
            <a:custGeom>
              <a:avLst/>
              <a:gdLst/>
              <a:ahLst/>
              <a:cxnLst/>
              <a:rect l="l" t="t" r="r" b="b"/>
              <a:pathLst>
                <a:path w="454" h="412" extrusionOk="0">
                  <a:moveTo>
                    <a:pt x="227" y="1"/>
                  </a:moveTo>
                  <a:cubicBezTo>
                    <a:pt x="179" y="1"/>
                    <a:pt x="132" y="19"/>
                    <a:pt x="96" y="55"/>
                  </a:cubicBezTo>
                  <a:cubicBezTo>
                    <a:pt x="1" y="150"/>
                    <a:pt x="1" y="269"/>
                    <a:pt x="96" y="364"/>
                  </a:cubicBezTo>
                  <a:cubicBezTo>
                    <a:pt x="96" y="412"/>
                    <a:pt x="167" y="412"/>
                    <a:pt x="215" y="412"/>
                  </a:cubicBezTo>
                  <a:cubicBezTo>
                    <a:pt x="286" y="412"/>
                    <a:pt x="310" y="388"/>
                    <a:pt x="358" y="364"/>
                  </a:cubicBezTo>
                  <a:cubicBezTo>
                    <a:pt x="453" y="269"/>
                    <a:pt x="453" y="150"/>
                    <a:pt x="358" y="55"/>
                  </a:cubicBezTo>
                  <a:cubicBezTo>
                    <a:pt x="322" y="19"/>
                    <a:pt x="274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" name="Google Shape;634;p51"/>
            <p:cNvSpPr/>
            <p:nvPr/>
          </p:nvSpPr>
          <p:spPr>
            <a:xfrm>
              <a:off x="4137309" y="4064732"/>
              <a:ext cx="15718" cy="14920"/>
            </a:xfrm>
            <a:custGeom>
              <a:avLst/>
              <a:gdLst/>
              <a:ahLst/>
              <a:cxnLst/>
              <a:rect l="l" t="t" r="r" b="b"/>
              <a:pathLst>
                <a:path w="453" h="430" extrusionOk="0">
                  <a:moveTo>
                    <a:pt x="227" y="0"/>
                  </a:moveTo>
                  <a:cubicBezTo>
                    <a:pt x="179" y="0"/>
                    <a:pt x="131" y="24"/>
                    <a:pt x="96" y="72"/>
                  </a:cubicBezTo>
                  <a:cubicBezTo>
                    <a:pt x="0" y="167"/>
                    <a:pt x="0" y="286"/>
                    <a:pt x="96" y="358"/>
                  </a:cubicBezTo>
                  <a:cubicBezTo>
                    <a:pt x="119" y="405"/>
                    <a:pt x="191" y="429"/>
                    <a:pt x="238" y="429"/>
                  </a:cubicBezTo>
                  <a:cubicBezTo>
                    <a:pt x="286" y="429"/>
                    <a:pt x="334" y="429"/>
                    <a:pt x="358" y="358"/>
                  </a:cubicBezTo>
                  <a:cubicBezTo>
                    <a:pt x="453" y="286"/>
                    <a:pt x="453" y="167"/>
                    <a:pt x="358" y="72"/>
                  </a:cubicBezTo>
                  <a:cubicBezTo>
                    <a:pt x="322" y="24"/>
                    <a:pt x="274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" name="Google Shape;635;p51"/>
            <p:cNvSpPr/>
            <p:nvPr/>
          </p:nvSpPr>
          <p:spPr>
            <a:xfrm>
              <a:off x="4163748" y="4039125"/>
              <a:ext cx="14920" cy="14885"/>
            </a:xfrm>
            <a:custGeom>
              <a:avLst/>
              <a:gdLst/>
              <a:ahLst/>
              <a:cxnLst/>
              <a:rect l="l" t="t" r="r" b="b"/>
              <a:pathLst>
                <a:path w="430" h="429" extrusionOk="0">
                  <a:moveTo>
                    <a:pt x="206" y="0"/>
                  </a:moveTo>
                  <a:cubicBezTo>
                    <a:pt x="155" y="0"/>
                    <a:pt x="108" y="24"/>
                    <a:pt x="72" y="72"/>
                  </a:cubicBezTo>
                  <a:cubicBezTo>
                    <a:pt x="0" y="143"/>
                    <a:pt x="0" y="262"/>
                    <a:pt x="72" y="357"/>
                  </a:cubicBezTo>
                  <a:cubicBezTo>
                    <a:pt x="119" y="381"/>
                    <a:pt x="167" y="429"/>
                    <a:pt x="239" y="429"/>
                  </a:cubicBezTo>
                  <a:cubicBezTo>
                    <a:pt x="262" y="429"/>
                    <a:pt x="310" y="381"/>
                    <a:pt x="358" y="357"/>
                  </a:cubicBezTo>
                  <a:cubicBezTo>
                    <a:pt x="429" y="262"/>
                    <a:pt x="429" y="143"/>
                    <a:pt x="358" y="72"/>
                  </a:cubicBezTo>
                  <a:cubicBezTo>
                    <a:pt x="310" y="24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" name="Google Shape;636;p51"/>
            <p:cNvSpPr/>
            <p:nvPr/>
          </p:nvSpPr>
          <p:spPr>
            <a:xfrm>
              <a:off x="4189355" y="4013310"/>
              <a:ext cx="16551" cy="14261"/>
            </a:xfrm>
            <a:custGeom>
              <a:avLst/>
              <a:gdLst/>
              <a:ahLst/>
              <a:cxnLst/>
              <a:rect l="l" t="t" r="r" b="b"/>
              <a:pathLst>
                <a:path w="477" h="411" extrusionOk="0">
                  <a:moveTo>
                    <a:pt x="230" y="0"/>
                  </a:moveTo>
                  <a:cubicBezTo>
                    <a:pt x="179" y="0"/>
                    <a:pt x="132" y="18"/>
                    <a:pt x="96" y="54"/>
                  </a:cubicBezTo>
                  <a:cubicBezTo>
                    <a:pt x="1" y="149"/>
                    <a:pt x="1" y="268"/>
                    <a:pt x="96" y="363"/>
                  </a:cubicBezTo>
                  <a:cubicBezTo>
                    <a:pt x="120" y="387"/>
                    <a:pt x="167" y="411"/>
                    <a:pt x="239" y="411"/>
                  </a:cubicBezTo>
                  <a:cubicBezTo>
                    <a:pt x="286" y="411"/>
                    <a:pt x="334" y="387"/>
                    <a:pt x="382" y="363"/>
                  </a:cubicBezTo>
                  <a:cubicBezTo>
                    <a:pt x="477" y="268"/>
                    <a:pt x="477" y="149"/>
                    <a:pt x="382" y="54"/>
                  </a:cubicBezTo>
                  <a:cubicBezTo>
                    <a:pt x="334" y="18"/>
                    <a:pt x="280" y="0"/>
                    <a:pt x="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" name="Google Shape;637;p51"/>
            <p:cNvSpPr/>
            <p:nvPr/>
          </p:nvSpPr>
          <p:spPr>
            <a:xfrm>
              <a:off x="4214962" y="3986246"/>
              <a:ext cx="16585" cy="14885"/>
            </a:xfrm>
            <a:custGeom>
              <a:avLst/>
              <a:gdLst/>
              <a:ahLst/>
              <a:cxnLst/>
              <a:rect l="l" t="t" r="r" b="b"/>
              <a:pathLst>
                <a:path w="478" h="429" extrusionOk="0">
                  <a:moveTo>
                    <a:pt x="248" y="0"/>
                  </a:moveTo>
                  <a:cubicBezTo>
                    <a:pt x="197" y="0"/>
                    <a:pt x="144" y="24"/>
                    <a:pt x="96" y="72"/>
                  </a:cubicBezTo>
                  <a:cubicBezTo>
                    <a:pt x="1" y="167"/>
                    <a:pt x="1" y="286"/>
                    <a:pt x="96" y="357"/>
                  </a:cubicBezTo>
                  <a:cubicBezTo>
                    <a:pt x="120" y="405"/>
                    <a:pt x="191" y="429"/>
                    <a:pt x="239" y="429"/>
                  </a:cubicBezTo>
                  <a:cubicBezTo>
                    <a:pt x="310" y="429"/>
                    <a:pt x="334" y="405"/>
                    <a:pt x="382" y="357"/>
                  </a:cubicBezTo>
                  <a:cubicBezTo>
                    <a:pt x="477" y="286"/>
                    <a:pt x="477" y="167"/>
                    <a:pt x="382" y="72"/>
                  </a:cubicBezTo>
                  <a:cubicBezTo>
                    <a:pt x="346" y="24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" name="Google Shape;638;p51"/>
            <p:cNvSpPr/>
            <p:nvPr/>
          </p:nvSpPr>
          <p:spPr>
            <a:xfrm>
              <a:off x="4180264" y="4108312"/>
              <a:ext cx="14920" cy="14295"/>
            </a:xfrm>
            <a:custGeom>
              <a:avLst/>
              <a:gdLst/>
              <a:ahLst/>
              <a:cxnLst/>
              <a:rect l="l" t="t" r="r" b="b"/>
              <a:pathLst>
                <a:path w="430" h="412" extrusionOk="0">
                  <a:moveTo>
                    <a:pt x="206" y="1"/>
                  </a:moveTo>
                  <a:cubicBezTo>
                    <a:pt x="155" y="1"/>
                    <a:pt x="108" y="19"/>
                    <a:pt x="72" y="54"/>
                  </a:cubicBezTo>
                  <a:cubicBezTo>
                    <a:pt x="1" y="150"/>
                    <a:pt x="1" y="269"/>
                    <a:pt x="72" y="364"/>
                  </a:cubicBezTo>
                  <a:cubicBezTo>
                    <a:pt x="120" y="388"/>
                    <a:pt x="167" y="411"/>
                    <a:pt x="239" y="411"/>
                  </a:cubicBezTo>
                  <a:cubicBezTo>
                    <a:pt x="263" y="411"/>
                    <a:pt x="310" y="388"/>
                    <a:pt x="358" y="364"/>
                  </a:cubicBezTo>
                  <a:cubicBezTo>
                    <a:pt x="429" y="269"/>
                    <a:pt x="429" y="150"/>
                    <a:pt x="358" y="54"/>
                  </a:cubicBezTo>
                  <a:cubicBezTo>
                    <a:pt x="310" y="19"/>
                    <a:pt x="257" y="1"/>
                    <a:pt x="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" name="Google Shape;639;p51"/>
            <p:cNvSpPr/>
            <p:nvPr/>
          </p:nvSpPr>
          <p:spPr>
            <a:xfrm>
              <a:off x="4205871" y="4082081"/>
              <a:ext cx="15753" cy="14920"/>
            </a:xfrm>
            <a:custGeom>
              <a:avLst/>
              <a:gdLst/>
              <a:ahLst/>
              <a:cxnLst/>
              <a:rect l="l" t="t" r="r" b="b"/>
              <a:pathLst>
                <a:path w="454" h="430" extrusionOk="0">
                  <a:moveTo>
                    <a:pt x="209" y="1"/>
                  </a:moveTo>
                  <a:cubicBezTo>
                    <a:pt x="162" y="1"/>
                    <a:pt x="120" y="24"/>
                    <a:pt x="96" y="72"/>
                  </a:cubicBezTo>
                  <a:cubicBezTo>
                    <a:pt x="1" y="167"/>
                    <a:pt x="1" y="286"/>
                    <a:pt x="96" y="382"/>
                  </a:cubicBezTo>
                  <a:cubicBezTo>
                    <a:pt x="120" y="405"/>
                    <a:pt x="168" y="429"/>
                    <a:pt x="239" y="429"/>
                  </a:cubicBezTo>
                  <a:cubicBezTo>
                    <a:pt x="263" y="429"/>
                    <a:pt x="334" y="405"/>
                    <a:pt x="358" y="382"/>
                  </a:cubicBezTo>
                  <a:cubicBezTo>
                    <a:pt x="453" y="286"/>
                    <a:pt x="453" y="167"/>
                    <a:pt x="358" y="72"/>
                  </a:cubicBezTo>
                  <a:cubicBezTo>
                    <a:pt x="311" y="24"/>
                    <a:pt x="257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" name="Google Shape;640;p51"/>
            <p:cNvSpPr/>
            <p:nvPr/>
          </p:nvSpPr>
          <p:spPr>
            <a:xfrm>
              <a:off x="4231513" y="4055641"/>
              <a:ext cx="15718" cy="14920"/>
            </a:xfrm>
            <a:custGeom>
              <a:avLst/>
              <a:gdLst/>
              <a:ahLst/>
              <a:cxnLst/>
              <a:rect l="l" t="t" r="r" b="b"/>
              <a:pathLst>
                <a:path w="453" h="430" extrusionOk="0">
                  <a:moveTo>
                    <a:pt x="209" y="0"/>
                  </a:moveTo>
                  <a:cubicBezTo>
                    <a:pt x="161" y="0"/>
                    <a:pt x="119" y="24"/>
                    <a:pt x="95" y="72"/>
                  </a:cubicBezTo>
                  <a:cubicBezTo>
                    <a:pt x="0" y="143"/>
                    <a:pt x="0" y="262"/>
                    <a:pt x="95" y="358"/>
                  </a:cubicBezTo>
                  <a:cubicBezTo>
                    <a:pt x="119" y="382"/>
                    <a:pt x="191" y="429"/>
                    <a:pt x="238" y="429"/>
                  </a:cubicBezTo>
                  <a:cubicBezTo>
                    <a:pt x="262" y="429"/>
                    <a:pt x="334" y="382"/>
                    <a:pt x="357" y="358"/>
                  </a:cubicBezTo>
                  <a:cubicBezTo>
                    <a:pt x="453" y="262"/>
                    <a:pt x="453" y="143"/>
                    <a:pt x="357" y="72"/>
                  </a:cubicBezTo>
                  <a:cubicBezTo>
                    <a:pt x="310" y="24"/>
                    <a:pt x="256" y="0"/>
                    <a:pt x="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" name="Google Shape;641;p51"/>
            <p:cNvSpPr/>
            <p:nvPr/>
          </p:nvSpPr>
          <p:spPr>
            <a:xfrm>
              <a:off x="4257119" y="4029826"/>
              <a:ext cx="15718" cy="14295"/>
            </a:xfrm>
            <a:custGeom>
              <a:avLst/>
              <a:gdLst/>
              <a:ahLst/>
              <a:cxnLst/>
              <a:rect l="l" t="t" r="r" b="b"/>
              <a:pathLst>
                <a:path w="453" h="412" extrusionOk="0">
                  <a:moveTo>
                    <a:pt x="227" y="0"/>
                  </a:moveTo>
                  <a:cubicBezTo>
                    <a:pt x="179" y="0"/>
                    <a:pt x="131" y="18"/>
                    <a:pt x="96" y="54"/>
                  </a:cubicBezTo>
                  <a:cubicBezTo>
                    <a:pt x="0" y="149"/>
                    <a:pt x="0" y="268"/>
                    <a:pt x="96" y="363"/>
                  </a:cubicBezTo>
                  <a:cubicBezTo>
                    <a:pt x="120" y="387"/>
                    <a:pt x="191" y="411"/>
                    <a:pt x="239" y="411"/>
                  </a:cubicBezTo>
                  <a:cubicBezTo>
                    <a:pt x="286" y="411"/>
                    <a:pt x="334" y="387"/>
                    <a:pt x="358" y="363"/>
                  </a:cubicBezTo>
                  <a:cubicBezTo>
                    <a:pt x="453" y="268"/>
                    <a:pt x="453" y="149"/>
                    <a:pt x="358" y="54"/>
                  </a:cubicBezTo>
                  <a:cubicBezTo>
                    <a:pt x="322" y="18"/>
                    <a:pt x="274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" name="Google Shape;642;p51"/>
            <p:cNvSpPr/>
            <p:nvPr/>
          </p:nvSpPr>
          <p:spPr>
            <a:xfrm>
              <a:off x="4145567" y="4100679"/>
              <a:ext cx="16551" cy="13671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251" y="0"/>
                  </a:moveTo>
                  <a:cubicBezTo>
                    <a:pt x="197" y="0"/>
                    <a:pt x="143" y="12"/>
                    <a:pt x="96" y="36"/>
                  </a:cubicBezTo>
                  <a:cubicBezTo>
                    <a:pt x="0" y="131"/>
                    <a:pt x="0" y="250"/>
                    <a:pt x="96" y="346"/>
                  </a:cubicBezTo>
                  <a:cubicBezTo>
                    <a:pt x="120" y="370"/>
                    <a:pt x="191" y="393"/>
                    <a:pt x="239" y="393"/>
                  </a:cubicBezTo>
                  <a:cubicBezTo>
                    <a:pt x="310" y="393"/>
                    <a:pt x="334" y="370"/>
                    <a:pt x="405" y="346"/>
                  </a:cubicBezTo>
                  <a:cubicBezTo>
                    <a:pt x="477" y="250"/>
                    <a:pt x="477" y="131"/>
                    <a:pt x="405" y="36"/>
                  </a:cubicBezTo>
                  <a:cubicBezTo>
                    <a:pt x="358" y="12"/>
                    <a:pt x="304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" name="Google Shape;643;p51"/>
            <p:cNvSpPr/>
            <p:nvPr/>
          </p:nvSpPr>
          <p:spPr>
            <a:xfrm>
              <a:off x="4172006" y="4072990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06" y="1"/>
                  </a:moveTo>
                  <a:cubicBezTo>
                    <a:pt x="155" y="1"/>
                    <a:pt x="108" y="24"/>
                    <a:pt x="72" y="72"/>
                  </a:cubicBezTo>
                  <a:cubicBezTo>
                    <a:pt x="1" y="167"/>
                    <a:pt x="1" y="286"/>
                    <a:pt x="72" y="358"/>
                  </a:cubicBezTo>
                  <a:cubicBezTo>
                    <a:pt x="120" y="405"/>
                    <a:pt x="167" y="429"/>
                    <a:pt x="239" y="429"/>
                  </a:cubicBezTo>
                  <a:cubicBezTo>
                    <a:pt x="262" y="429"/>
                    <a:pt x="310" y="429"/>
                    <a:pt x="358" y="358"/>
                  </a:cubicBezTo>
                  <a:cubicBezTo>
                    <a:pt x="429" y="286"/>
                    <a:pt x="429" y="167"/>
                    <a:pt x="358" y="72"/>
                  </a:cubicBezTo>
                  <a:cubicBezTo>
                    <a:pt x="310" y="24"/>
                    <a:pt x="257" y="1"/>
                    <a:pt x="2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" name="Google Shape;644;p51"/>
            <p:cNvSpPr/>
            <p:nvPr/>
          </p:nvSpPr>
          <p:spPr>
            <a:xfrm>
              <a:off x="4197613" y="4047383"/>
              <a:ext cx="15753" cy="14885"/>
            </a:xfrm>
            <a:custGeom>
              <a:avLst/>
              <a:gdLst/>
              <a:ahLst/>
              <a:cxnLst/>
              <a:rect l="l" t="t" r="r" b="b"/>
              <a:pathLst>
                <a:path w="454" h="429" extrusionOk="0">
                  <a:moveTo>
                    <a:pt x="209" y="0"/>
                  </a:moveTo>
                  <a:cubicBezTo>
                    <a:pt x="162" y="0"/>
                    <a:pt x="120" y="24"/>
                    <a:pt x="96" y="72"/>
                  </a:cubicBezTo>
                  <a:cubicBezTo>
                    <a:pt x="1" y="143"/>
                    <a:pt x="1" y="262"/>
                    <a:pt x="96" y="358"/>
                  </a:cubicBezTo>
                  <a:cubicBezTo>
                    <a:pt x="120" y="381"/>
                    <a:pt x="167" y="429"/>
                    <a:pt x="239" y="429"/>
                  </a:cubicBezTo>
                  <a:cubicBezTo>
                    <a:pt x="263" y="429"/>
                    <a:pt x="334" y="381"/>
                    <a:pt x="358" y="358"/>
                  </a:cubicBezTo>
                  <a:cubicBezTo>
                    <a:pt x="453" y="262"/>
                    <a:pt x="453" y="143"/>
                    <a:pt x="358" y="72"/>
                  </a:cubicBezTo>
                  <a:cubicBezTo>
                    <a:pt x="310" y="24"/>
                    <a:pt x="257" y="0"/>
                    <a:pt x="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" name="Google Shape;645;p51"/>
            <p:cNvSpPr/>
            <p:nvPr/>
          </p:nvSpPr>
          <p:spPr>
            <a:xfrm>
              <a:off x="4223255" y="4020111"/>
              <a:ext cx="15718" cy="14920"/>
            </a:xfrm>
            <a:custGeom>
              <a:avLst/>
              <a:gdLst/>
              <a:ahLst/>
              <a:cxnLst/>
              <a:rect l="l" t="t" r="r" b="b"/>
              <a:pathLst>
                <a:path w="453" h="430" extrusionOk="0">
                  <a:moveTo>
                    <a:pt x="208" y="0"/>
                  </a:moveTo>
                  <a:cubicBezTo>
                    <a:pt x="161" y="0"/>
                    <a:pt x="119" y="24"/>
                    <a:pt x="95" y="72"/>
                  </a:cubicBezTo>
                  <a:cubicBezTo>
                    <a:pt x="0" y="167"/>
                    <a:pt x="0" y="286"/>
                    <a:pt x="95" y="382"/>
                  </a:cubicBezTo>
                  <a:cubicBezTo>
                    <a:pt x="119" y="405"/>
                    <a:pt x="191" y="429"/>
                    <a:pt x="238" y="429"/>
                  </a:cubicBezTo>
                  <a:cubicBezTo>
                    <a:pt x="262" y="429"/>
                    <a:pt x="333" y="429"/>
                    <a:pt x="357" y="382"/>
                  </a:cubicBezTo>
                  <a:cubicBezTo>
                    <a:pt x="453" y="286"/>
                    <a:pt x="453" y="167"/>
                    <a:pt x="357" y="72"/>
                  </a:cubicBezTo>
                  <a:cubicBezTo>
                    <a:pt x="310" y="24"/>
                    <a:pt x="256" y="0"/>
                    <a:pt x="2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" name="Google Shape;646;p51"/>
            <p:cNvSpPr/>
            <p:nvPr/>
          </p:nvSpPr>
          <p:spPr>
            <a:xfrm>
              <a:off x="4248861" y="3994504"/>
              <a:ext cx="15718" cy="14885"/>
            </a:xfrm>
            <a:custGeom>
              <a:avLst/>
              <a:gdLst/>
              <a:ahLst/>
              <a:cxnLst/>
              <a:rect l="l" t="t" r="r" b="b"/>
              <a:pathLst>
                <a:path w="453" h="429" extrusionOk="0">
                  <a:moveTo>
                    <a:pt x="227" y="0"/>
                  </a:moveTo>
                  <a:cubicBezTo>
                    <a:pt x="179" y="0"/>
                    <a:pt x="131" y="24"/>
                    <a:pt x="96" y="72"/>
                  </a:cubicBezTo>
                  <a:cubicBezTo>
                    <a:pt x="0" y="167"/>
                    <a:pt x="0" y="286"/>
                    <a:pt x="96" y="357"/>
                  </a:cubicBezTo>
                  <a:cubicBezTo>
                    <a:pt x="119" y="405"/>
                    <a:pt x="191" y="429"/>
                    <a:pt x="238" y="429"/>
                  </a:cubicBezTo>
                  <a:cubicBezTo>
                    <a:pt x="286" y="429"/>
                    <a:pt x="334" y="405"/>
                    <a:pt x="358" y="357"/>
                  </a:cubicBezTo>
                  <a:cubicBezTo>
                    <a:pt x="453" y="286"/>
                    <a:pt x="453" y="167"/>
                    <a:pt x="358" y="72"/>
                  </a:cubicBezTo>
                  <a:cubicBezTo>
                    <a:pt x="322" y="24"/>
                    <a:pt x="274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" name="Google Shape;647;p51"/>
            <p:cNvSpPr/>
            <p:nvPr/>
          </p:nvSpPr>
          <p:spPr>
            <a:xfrm>
              <a:off x="4188522" y="4143218"/>
              <a:ext cx="16585" cy="14920"/>
            </a:xfrm>
            <a:custGeom>
              <a:avLst/>
              <a:gdLst/>
              <a:ahLst/>
              <a:cxnLst/>
              <a:rect l="l" t="t" r="r" b="b"/>
              <a:pathLst>
                <a:path w="478" h="430" extrusionOk="0">
                  <a:moveTo>
                    <a:pt x="227" y="1"/>
                  </a:moveTo>
                  <a:cubicBezTo>
                    <a:pt x="173" y="1"/>
                    <a:pt x="120" y="25"/>
                    <a:pt x="72" y="72"/>
                  </a:cubicBezTo>
                  <a:cubicBezTo>
                    <a:pt x="1" y="168"/>
                    <a:pt x="1" y="287"/>
                    <a:pt x="72" y="358"/>
                  </a:cubicBezTo>
                  <a:cubicBezTo>
                    <a:pt x="120" y="406"/>
                    <a:pt x="168" y="429"/>
                    <a:pt x="239" y="429"/>
                  </a:cubicBezTo>
                  <a:cubicBezTo>
                    <a:pt x="287" y="429"/>
                    <a:pt x="310" y="382"/>
                    <a:pt x="382" y="358"/>
                  </a:cubicBezTo>
                  <a:cubicBezTo>
                    <a:pt x="477" y="287"/>
                    <a:pt x="477" y="168"/>
                    <a:pt x="382" y="72"/>
                  </a:cubicBezTo>
                  <a:cubicBezTo>
                    <a:pt x="334" y="25"/>
                    <a:pt x="281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" name="Google Shape;648;p51"/>
            <p:cNvSpPr/>
            <p:nvPr/>
          </p:nvSpPr>
          <p:spPr>
            <a:xfrm>
              <a:off x="4214164" y="4117611"/>
              <a:ext cx="16551" cy="14920"/>
            </a:xfrm>
            <a:custGeom>
              <a:avLst/>
              <a:gdLst/>
              <a:ahLst/>
              <a:cxnLst/>
              <a:rect l="l" t="t" r="r" b="b"/>
              <a:pathLst>
                <a:path w="477" h="430" extrusionOk="0">
                  <a:moveTo>
                    <a:pt x="229" y="1"/>
                  </a:moveTo>
                  <a:cubicBezTo>
                    <a:pt x="179" y="1"/>
                    <a:pt x="131" y="24"/>
                    <a:pt x="95" y="72"/>
                  </a:cubicBezTo>
                  <a:cubicBezTo>
                    <a:pt x="0" y="143"/>
                    <a:pt x="0" y="263"/>
                    <a:pt x="95" y="358"/>
                  </a:cubicBezTo>
                  <a:cubicBezTo>
                    <a:pt x="119" y="382"/>
                    <a:pt x="167" y="429"/>
                    <a:pt x="238" y="429"/>
                  </a:cubicBezTo>
                  <a:cubicBezTo>
                    <a:pt x="286" y="429"/>
                    <a:pt x="333" y="382"/>
                    <a:pt x="381" y="358"/>
                  </a:cubicBezTo>
                  <a:cubicBezTo>
                    <a:pt x="476" y="263"/>
                    <a:pt x="476" y="143"/>
                    <a:pt x="381" y="72"/>
                  </a:cubicBezTo>
                  <a:cubicBezTo>
                    <a:pt x="333" y="24"/>
                    <a:pt x="280" y="1"/>
                    <a:pt x="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" name="Google Shape;649;p51"/>
            <p:cNvSpPr/>
            <p:nvPr/>
          </p:nvSpPr>
          <p:spPr>
            <a:xfrm>
              <a:off x="4239771" y="4090339"/>
              <a:ext cx="16551" cy="14920"/>
            </a:xfrm>
            <a:custGeom>
              <a:avLst/>
              <a:gdLst/>
              <a:ahLst/>
              <a:cxnLst/>
              <a:rect l="l" t="t" r="r" b="b"/>
              <a:pathLst>
                <a:path w="477" h="430" extrusionOk="0">
                  <a:moveTo>
                    <a:pt x="247" y="1"/>
                  </a:moveTo>
                  <a:cubicBezTo>
                    <a:pt x="197" y="1"/>
                    <a:pt x="143" y="25"/>
                    <a:pt x="96" y="72"/>
                  </a:cubicBezTo>
                  <a:cubicBezTo>
                    <a:pt x="0" y="167"/>
                    <a:pt x="0" y="286"/>
                    <a:pt x="96" y="382"/>
                  </a:cubicBezTo>
                  <a:cubicBezTo>
                    <a:pt x="119" y="406"/>
                    <a:pt x="191" y="429"/>
                    <a:pt x="238" y="429"/>
                  </a:cubicBezTo>
                  <a:cubicBezTo>
                    <a:pt x="310" y="429"/>
                    <a:pt x="334" y="406"/>
                    <a:pt x="381" y="382"/>
                  </a:cubicBezTo>
                  <a:cubicBezTo>
                    <a:pt x="477" y="286"/>
                    <a:pt x="477" y="167"/>
                    <a:pt x="381" y="72"/>
                  </a:cubicBezTo>
                  <a:cubicBezTo>
                    <a:pt x="346" y="25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" name="Google Shape;650;p51"/>
            <p:cNvSpPr/>
            <p:nvPr/>
          </p:nvSpPr>
          <p:spPr>
            <a:xfrm>
              <a:off x="4265377" y="4064732"/>
              <a:ext cx="16551" cy="14920"/>
            </a:xfrm>
            <a:custGeom>
              <a:avLst/>
              <a:gdLst/>
              <a:ahLst/>
              <a:cxnLst/>
              <a:rect l="l" t="t" r="r" b="b"/>
              <a:pathLst>
                <a:path w="477" h="430" extrusionOk="0">
                  <a:moveTo>
                    <a:pt x="251" y="0"/>
                  </a:moveTo>
                  <a:cubicBezTo>
                    <a:pt x="197" y="0"/>
                    <a:pt x="143" y="24"/>
                    <a:pt x="96" y="72"/>
                  </a:cubicBezTo>
                  <a:cubicBezTo>
                    <a:pt x="1" y="167"/>
                    <a:pt x="1" y="286"/>
                    <a:pt x="96" y="358"/>
                  </a:cubicBezTo>
                  <a:cubicBezTo>
                    <a:pt x="120" y="405"/>
                    <a:pt x="191" y="429"/>
                    <a:pt x="239" y="429"/>
                  </a:cubicBezTo>
                  <a:cubicBezTo>
                    <a:pt x="310" y="429"/>
                    <a:pt x="334" y="405"/>
                    <a:pt x="405" y="358"/>
                  </a:cubicBezTo>
                  <a:cubicBezTo>
                    <a:pt x="477" y="286"/>
                    <a:pt x="477" y="167"/>
                    <a:pt x="405" y="72"/>
                  </a:cubicBezTo>
                  <a:cubicBezTo>
                    <a:pt x="358" y="24"/>
                    <a:pt x="304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" name="Google Shape;651;p51"/>
            <p:cNvSpPr/>
            <p:nvPr/>
          </p:nvSpPr>
          <p:spPr>
            <a:xfrm>
              <a:off x="4291817" y="4038084"/>
              <a:ext cx="14920" cy="14295"/>
            </a:xfrm>
            <a:custGeom>
              <a:avLst/>
              <a:gdLst/>
              <a:ahLst/>
              <a:cxnLst/>
              <a:rect l="l" t="t" r="r" b="b"/>
              <a:pathLst>
                <a:path w="430" h="412" extrusionOk="0">
                  <a:moveTo>
                    <a:pt x="206" y="0"/>
                  </a:moveTo>
                  <a:cubicBezTo>
                    <a:pt x="155" y="0"/>
                    <a:pt x="108" y="18"/>
                    <a:pt x="72" y="54"/>
                  </a:cubicBezTo>
                  <a:cubicBezTo>
                    <a:pt x="1" y="149"/>
                    <a:pt x="1" y="268"/>
                    <a:pt x="72" y="364"/>
                  </a:cubicBezTo>
                  <a:cubicBezTo>
                    <a:pt x="120" y="387"/>
                    <a:pt x="167" y="411"/>
                    <a:pt x="239" y="411"/>
                  </a:cubicBezTo>
                  <a:cubicBezTo>
                    <a:pt x="286" y="411"/>
                    <a:pt x="310" y="387"/>
                    <a:pt x="382" y="364"/>
                  </a:cubicBezTo>
                  <a:cubicBezTo>
                    <a:pt x="429" y="268"/>
                    <a:pt x="429" y="149"/>
                    <a:pt x="358" y="54"/>
                  </a:cubicBezTo>
                  <a:cubicBezTo>
                    <a:pt x="310" y="18"/>
                    <a:pt x="257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56" name="Google Shape;656;p52"/>
          <p:cNvCxnSpPr/>
          <p:nvPr/>
        </p:nvCxnSpPr>
        <p:spPr>
          <a:xfrm>
            <a:off x="5326525" y="2260050"/>
            <a:ext cx="26604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52"/>
          <p:cNvCxnSpPr/>
          <p:nvPr/>
        </p:nvCxnSpPr>
        <p:spPr>
          <a:xfrm>
            <a:off x="1410425" y="2260050"/>
            <a:ext cx="26604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58" name="Google Shape;658;p52"/>
          <p:cNvSpPr txBox="1">
            <a:spLocks noGrp="1"/>
          </p:cNvSpPr>
          <p:nvPr>
            <p:ph type="title"/>
          </p:nvPr>
        </p:nvSpPr>
        <p:spPr>
          <a:xfrm>
            <a:off x="715050" y="488750"/>
            <a:ext cx="7713900" cy="4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گروه های خونی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659" name="Google Shape;659;p52"/>
          <p:cNvGrpSpPr/>
          <p:nvPr/>
        </p:nvGrpSpPr>
        <p:grpSpPr>
          <a:xfrm>
            <a:off x="715100" y="1717475"/>
            <a:ext cx="737325" cy="954600"/>
            <a:chOff x="715100" y="2098475"/>
            <a:chExt cx="737325" cy="954600"/>
          </a:xfrm>
        </p:grpSpPr>
        <p:sp>
          <p:nvSpPr>
            <p:cNvPr id="660" name="Google Shape;660;p52"/>
            <p:cNvSpPr/>
            <p:nvPr/>
          </p:nvSpPr>
          <p:spPr>
            <a:xfrm>
              <a:off x="715100" y="2098475"/>
              <a:ext cx="737325" cy="954000"/>
            </a:xfrm>
            <a:custGeom>
              <a:avLst/>
              <a:gdLst/>
              <a:ahLst/>
              <a:cxnLst/>
              <a:rect l="l" t="t" r="r" b="b"/>
              <a:pathLst>
                <a:path w="29493" h="38160" extrusionOk="0">
                  <a:moveTo>
                    <a:pt x="14705" y="0"/>
                  </a:moveTo>
                  <a:cubicBezTo>
                    <a:pt x="14300" y="262"/>
                    <a:pt x="13919" y="548"/>
                    <a:pt x="13526" y="846"/>
                  </a:cubicBezTo>
                  <a:cubicBezTo>
                    <a:pt x="13478" y="881"/>
                    <a:pt x="13443" y="917"/>
                    <a:pt x="13395" y="953"/>
                  </a:cubicBezTo>
                  <a:cubicBezTo>
                    <a:pt x="13085" y="1203"/>
                    <a:pt x="12788" y="1453"/>
                    <a:pt x="12490" y="1739"/>
                  </a:cubicBezTo>
                  <a:cubicBezTo>
                    <a:pt x="9871" y="4036"/>
                    <a:pt x="7585" y="6501"/>
                    <a:pt x="5680" y="9108"/>
                  </a:cubicBezTo>
                  <a:cubicBezTo>
                    <a:pt x="3465" y="12109"/>
                    <a:pt x="1870" y="15228"/>
                    <a:pt x="929" y="18348"/>
                  </a:cubicBezTo>
                  <a:cubicBezTo>
                    <a:pt x="441" y="20003"/>
                    <a:pt x="131" y="21693"/>
                    <a:pt x="36" y="23408"/>
                  </a:cubicBezTo>
                  <a:cubicBezTo>
                    <a:pt x="0" y="24241"/>
                    <a:pt x="12" y="25110"/>
                    <a:pt x="72" y="25980"/>
                  </a:cubicBezTo>
                  <a:cubicBezTo>
                    <a:pt x="143" y="26873"/>
                    <a:pt x="262" y="27742"/>
                    <a:pt x="453" y="28528"/>
                  </a:cubicBezTo>
                  <a:cubicBezTo>
                    <a:pt x="786" y="29944"/>
                    <a:pt x="1382" y="31325"/>
                    <a:pt x="2215" y="32504"/>
                  </a:cubicBezTo>
                  <a:cubicBezTo>
                    <a:pt x="2989" y="33600"/>
                    <a:pt x="3989" y="34588"/>
                    <a:pt x="5180" y="35421"/>
                  </a:cubicBezTo>
                  <a:cubicBezTo>
                    <a:pt x="6489" y="36338"/>
                    <a:pt x="8049" y="37040"/>
                    <a:pt x="9835" y="37529"/>
                  </a:cubicBezTo>
                  <a:cubicBezTo>
                    <a:pt x="11383" y="37945"/>
                    <a:pt x="13050" y="38160"/>
                    <a:pt x="14812" y="38160"/>
                  </a:cubicBezTo>
                  <a:lnTo>
                    <a:pt x="15193" y="38160"/>
                  </a:lnTo>
                  <a:cubicBezTo>
                    <a:pt x="15205" y="38160"/>
                    <a:pt x="15240" y="38148"/>
                    <a:pt x="15264" y="38148"/>
                  </a:cubicBezTo>
                  <a:lnTo>
                    <a:pt x="15657" y="38148"/>
                  </a:lnTo>
                  <a:cubicBezTo>
                    <a:pt x="15681" y="38148"/>
                    <a:pt x="15705" y="38124"/>
                    <a:pt x="15717" y="38124"/>
                  </a:cubicBezTo>
                  <a:cubicBezTo>
                    <a:pt x="15812" y="38124"/>
                    <a:pt x="15907" y="38112"/>
                    <a:pt x="16014" y="38112"/>
                  </a:cubicBezTo>
                  <a:cubicBezTo>
                    <a:pt x="16193" y="38100"/>
                    <a:pt x="16372" y="38076"/>
                    <a:pt x="16538" y="38064"/>
                  </a:cubicBezTo>
                  <a:lnTo>
                    <a:pt x="16550" y="38064"/>
                  </a:lnTo>
                  <a:cubicBezTo>
                    <a:pt x="16622" y="38064"/>
                    <a:pt x="16693" y="38053"/>
                    <a:pt x="16764" y="38053"/>
                  </a:cubicBezTo>
                  <a:cubicBezTo>
                    <a:pt x="16788" y="38053"/>
                    <a:pt x="16800" y="38041"/>
                    <a:pt x="16836" y="38041"/>
                  </a:cubicBezTo>
                  <a:cubicBezTo>
                    <a:pt x="16872" y="38041"/>
                    <a:pt x="16907" y="38017"/>
                    <a:pt x="16955" y="38017"/>
                  </a:cubicBezTo>
                  <a:lnTo>
                    <a:pt x="16967" y="38005"/>
                  </a:lnTo>
                  <a:cubicBezTo>
                    <a:pt x="17884" y="37898"/>
                    <a:pt x="18800" y="37743"/>
                    <a:pt x="19646" y="37517"/>
                  </a:cubicBezTo>
                  <a:cubicBezTo>
                    <a:pt x="21432" y="37040"/>
                    <a:pt x="22991" y="36326"/>
                    <a:pt x="24301" y="35397"/>
                  </a:cubicBezTo>
                  <a:cubicBezTo>
                    <a:pt x="25492" y="34564"/>
                    <a:pt x="26492" y="33588"/>
                    <a:pt x="27266" y="32480"/>
                  </a:cubicBezTo>
                  <a:cubicBezTo>
                    <a:pt x="28099" y="31290"/>
                    <a:pt x="28706" y="29921"/>
                    <a:pt x="29016" y="28516"/>
                  </a:cubicBezTo>
                  <a:cubicBezTo>
                    <a:pt x="29195" y="27718"/>
                    <a:pt x="29337" y="26861"/>
                    <a:pt x="29409" y="25968"/>
                  </a:cubicBezTo>
                  <a:cubicBezTo>
                    <a:pt x="29480" y="25075"/>
                    <a:pt x="29492" y="24217"/>
                    <a:pt x="29433" y="23384"/>
                  </a:cubicBezTo>
                  <a:cubicBezTo>
                    <a:pt x="29337" y="21670"/>
                    <a:pt x="29040" y="19967"/>
                    <a:pt x="28540" y="18324"/>
                  </a:cubicBezTo>
                  <a:cubicBezTo>
                    <a:pt x="27611" y="15193"/>
                    <a:pt x="26016" y="12085"/>
                    <a:pt x="23801" y="9073"/>
                  </a:cubicBezTo>
                  <a:cubicBezTo>
                    <a:pt x="21979" y="6596"/>
                    <a:pt x="19824" y="4239"/>
                    <a:pt x="17407" y="2084"/>
                  </a:cubicBezTo>
                  <a:cubicBezTo>
                    <a:pt x="17312" y="1989"/>
                    <a:pt x="17217" y="1905"/>
                    <a:pt x="17110" y="1798"/>
                  </a:cubicBezTo>
                  <a:cubicBezTo>
                    <a:pt x="16622" y="1393"/>
                    <a:pt x="16145" y="1000"/>
                    <a:pt x="15657" y="607"/>
                  </a:cubicBezTo>
                  <a:lnTo>
                    <a:pt x="15431" y="441"/>
                  </a:lnTo>
                  <a:cubicBezTo>
                    <a:pt x="15229" y="298"/>
                    <a:pt x="15026" y="143"/>
                    <a:pt x="14824" y="12"/>
                  </a:cubicBezTo>
                  <a:cubicBezTo>
                    <a:pt x="14788" y="0"/>
                    <a:pt x="14752" y="0"/>
                    <a:pt x="147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" name="Google Shape;661;p52"/>
            <p:cNvSpPr/>
            <p:nvPr/>
          </p:nvSpPr>
          <p:spPr>
            <a:xfrm>
              <a:off x="715100" y="2144900"/>
              <a:ext cx="697725" cy="908175"/>
            </a:xfrm>
            <a:custGeom>
              <a:avLst/>
              <a:gdLst/>
              <a:ahLst/>
              <a:cxnLst/>
              <a:rect l="l" t="t" r="r" b="b"/>
              <a:pathLst>
                <a:path w="27909" h="36327" extrusionOk="0">
                  <a:moveTo>
                    <a:pt x="12347" y="1"/>
                  </a:moveTo>
                  <a:lnTo>
                    <a:pt x="12347" y="1"/>
                  </a:lnTo>
                  <a:cubicBezTo>
                    <a:pt x="9787" y="2251"/>
                    <a:pt x="7561" y="4680"/>
                    <a:pt x="5680" y="7216"/>
                  </a:cubicBezTo>
                  <a:cubicBezTo>
                    <a:pt x="3465" y="10228"/>
                    <a:pt x="1870" y="13336"/>
                    <a:pt x="941" y="16479"/>
                  </a:cubicBezTo>
                  <a:cubicBezTo>
                    <a:pt x="441" y="18134"/>
                    <a:pt x="131" y="19836"/>
                    <a:pt x="48" y="21539"/>
                  </a:cubicBezTo>
                  <a:cubicBezTo>
                    <a:pt x="0" y="22360"/>
                    <a:pt x="12" y="23230"/>
                    <a:pt x="72" y="24111"/>
                  </a:cubicBezTo>
                  <a:cubicBezTo>
                    <a:pt x="143" y="25004"/>
                    <a:pt x="262" y="25873"/>
                    <a:pt x="453" y="26659"/>
                  </a:cubicBezTo>
                  <a:cubicBezTo>
                    <a:pt x="774" y="28075"/>
                    <a:pt x="1382" y="29445"/>
                    <a:pt x="2215" y="30647"/>
                  </a:cubicBezTo>
                  <a:cubicBezTo>
                    <a:pt x="2989" y="31743"/>
                    <a:pt x="3989" y="32731"/>
                    <a:pt x="5180" y="33576"/>
                  </a:cubicBezTo>
                  <a:cubicBezTo>
                    <a:pt x="6489" y="34505"/>
                    <a:pt x="8061" y="35219"/>
                    <a:pt x="9835" y="35695"/>
                  </a:cubicBezTo>
                  <a:cubicBezTo>
                    <a:pt x="11383" y="36112"/>
                    <a:pt x="13062" y="36326"/>
                    <a:pt x="14824" y="36326"/>
                  </a:cubicBezTo>
                  <a:lnTo>
                    <a:pt x="15205" y="36326"/>
                  </a:lnTo>
                  <a:cubicBezTo>
                    <a:pt x="15371" y="36326"/>
                    <a:pt x="15526" y="36315"/>
                    <a:pt x="15669" y="36315"/>
                  </a:cubicBezTo>
                  <a:lnTo>
                    <a:pt x="15729" y="36315"/>
                  </a:lnTo>
                  <a:cubicBezTo>
                    <a:pt x="15824" y="36315"/>
                    <a:pt x="15919" y="36303"/>
                    <a:pt x="16014" y="36303"/>
                  </a:cubicBezTo>
                  <a:cubicBezTo>
                    <a:pt x="16264" y="36291"/>
                    <a:pt x="16514" y="36255"/>
                    <a:pt x="16788" y="36231"/>
                  </a:cubicBezTo>
                  <a:cubicBezTo>
                    <a:pt x="16836" y="36231"/>
                    <a:pt x="16860" y="36207"/>
                    <a:pt x="16907" y="36207"/>
                  </a:cubicBezTo>
                  <a:lnTo>
                    <a:pt x="16967" y="36196"/>
                  </a:lnTo>
                  <a:cubicBezTo>
                    <a:pt x="17919" y="36088"/>
                    <a:pt x="18824" y="35922"/>
                    <a:pt x="19670" y="35695"/>
                  </a:cubicBezTo>
                  <a:cubicBezTo>
                    <a:pt x="21456" y="35219"/>
                    <a:pt x="23027" y="34505"/>
                    <a:pt x="24337" y="33576"/>
                  </a:cubicBezTo>
                  <a:cubicBezTo>
                    <a:pt x="25527" y="32743"/>
                    <a:pt x="26516" y="31766"/>
                    <a:pt x="27290" y="30647"/>
                  </a:cubicBezTo>
                  <a:cubicBezTo>
                    <a:pt x="27516" y="30338"/>
                    <a:pt x="27706" y="30004"/>
                    <a:pt x="27909" y="29659"/>
                  </a:cubicBezTo>
                  <a:lnTo>
                    <a:pt x="27909" y="29659"/>
                  </a:lnTo>
                  <a:cubicBezTo>
                    <a:pt x="27706" y="29873"/>
                    <a:pt x="27504" y="30064"/>
                    <a:pt x="27290" y="30254"/>
                  </a:cubicBezTo>
                  <a:cubicBezTo>
                    <a:pt x="26325" y="31123"/>
                    <a:pt x="25242" y="31850"/>
                    <a:pt x="24063" y="32397"/>
                  </a:cubicBezTo>
                  <a:cubicBezTo>
                    <a:pt x="22884" y="32945"/>
                    <a:pt x="21622" y="33350"/>
                    <a:pt x="20324" y="33564"/>
                  </a:cubicBezTo>
                  <a:cubicBezTo>
                    <a:pt x="19569" y="33683"/>
                    <a:pt x="18793" y="33749"/>
                    <a:pt x="18016" y="33749"/>
                  </a:cubicBezTo>
                  <a:cubicBezTo>
                    <a:pt x="17470" y="33749"/>
                    <a:pt x="16924" y="33716"/>
                    <a:pt x="16383" y="33648"/>
                  </a:cubicBezTo>
                  <a:cubicBezTo>
                    <a:pt x="15729" y="33576"/>
                    <a:pt x="15074" y="33457"/>
                    <a:pt x="14431" y="33278"/>
                  </a:cubicBezTo>
                  <a:cubicBezTo>
                    <a:pt x="13800" y="33100"/>
                    <a:pt x="13157" y="32874"/>
                    <a:pt x="12550" y="32624"/>
                  </a:cubicBezTo>
                  <a:cubicBezTo>
                    <a:pt x="11919" y="32338"/>
                    <a:pt x="11311" y="32028"/>
                    <a:pt x="10728" y="31659"/>
                  </a:cubicBezTo>
                  <a:cubicBezTo>
                    <a:pt x="10192" y="31314"/>
                    <a:pt x="9668" y="30945"/>
                    <a:pt x="9192" y="30540"/>
                  </a:cubicBezTo>
                  <a:cubicBezTo>
                    <a:pt x="8299" y="29778"/>
                    <a:pt x="7513" y="28885"/>
                    <a:pt x="6870" y="27897"/>
                  </a:cubicBezTo>
                  <a:cubicBezTo>
                    <a:pt x="6263" y="26944"/>
                    <a:pt x="5799" y="25897"/>
                    <a:pt x="5489" y="24825"/>
                  </a:cubicBezTo>
                  <a:cubicBezTo>
                    <a:pt x="4834" y="22551"/>
                    <a:pt x="4775" y="20134"/>
                    <a:pt x="5073" y="17800"/>
                  </a:cubicBezTo>
                  <a:cubicBezTo>
                    <a:pt x="5382" y="15252"/>
                    <a:pt x="6085" y="12776"/>
                    <a:pt x="6989" y="10371"/>
                  </a:cubicBezTo>
                  <a:cubicBezTo>
                    <a:pt x="7906" y="7978"/>
                    <a:pt x="9002" y="5644"/>
                    <a:pt x="10264" y="3406"/>
                  </a:cubicBezTo>
                  <a:cubicBezTo>
                    <a:pt x="10919" y="2251"/>
                    <a:pt x="11609" y="1120"/>
                    <a:pt x="123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" name="Google Shape;662;p52"/>
            <p:cNvSpPr/>
            <p:nvPr/>
          </p:nvSpPr>
          <p:spPr>
            <a:xfrm>
              <a:off x="1126450" y="2147575"/>
              <a:ext cx="258100" cy="256025"/>
            </a:xfrm>
            <a:custGeom>
              <a:avLst/>
              <a:gdLst/>
              <a:ahLst/>
              <a:cxnLst/>
              <a:rect l="l" t="t" r="r" b="b"/>
              <a:pathLst>
                <a:path w="10324" h="10241" extrusionOk="0">
                  <a:moveTo>
                    <a:pt x="5156" y="1"/>
                  </a:moveTo>
                  <a:cubicBezTo>
                    <a:pt x="2358" y="1"/>
                    <a:pt x="60" y="2275"/>
                    <a:pt x="37" y="5061"/>
                  </a:cubicBezTo>
                  <a:cubicBezTo>
                    <a:pt x="1" y="7883"/>
                    <a:pt x="2287" y="10204"/>
                    <a:pt x="5097" y="10240"/>
                  </a:cubicBezTo>
                  <a:cubicBezTo>
                    <a:pt x="7919" y="10240"/>
                    <a:pt x="10240" y="7954"/>
                    <a:pt x="10276" y="5180"/>
                  </a:cubicBezTo>
                  <a:cubicBezTo>
                    <a:pt x="10324" y="2346"/>
                    <a:pt x="8038" y="25"/>
                    <a:pt x="52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" name="Google Shape;663;p52"/>
            <p:cNvSpPr/>
            <p:nvPr/>
          </p:nvSpPr>
          <p:spPr>
            <a:xfrm>
              <a:off x="1168725" y="2275875"/>
              <a:ext cx="173550" cy="25"/>
            </a:xfrm>
            <a:custGeom>
              <a:avLst/>
              <a:gdLst/>
              <a:ahLst/>
              <a:cxnLst/>
              <a:rect l="l" t="t" r="r" b="b"/>
              <a:pathLst>
                <a:path w="6942" h="1" fill="none" extrusionOk="0">
                  <a:moveTo>
                    <a:pt x="1" y="0"/>
                  </a:moveTo>
                  <a:lnTo>
                    <a:pt x="6942" y="0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" name="Google Shape;664;p52"/>
            <p:cNvSpPr/>
            <p:nvPr/>
          </p:nvSpPr>
          <p:spPr>
            <a:xfrm>
              <a:off x="1255350" y="2188650"/>
              <a:ext cx="25" cy="173875"/>
            </a:xfrm>
            <a:custGeom>
              <a:avLst/>
              <a:gdLst/>
              <a:ahLst/>
              <a:cxnLst/>
              <a:rect l="l" t="t" r="r" b="b"/>
              <a:pathLst>
                <a:path w="1" h="6955" fill="none" extrusionOk="0">
                  <a:moveTo>
                    <a:pt x="0" y="1"/>
                  </a:moveTo>
                  <a:lnTo>
                    <a:pt x="0" y="6954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" name="Google Shape;665;p52"/>
            <p:cNvSpPr/>
            <p:nvPr/>
          </p:nvSpPr>
          <p:spPr>
            <a:xfrm>
              <a:off x="955600" y="2456250"/>
              <a:ext cx="259300" cy="394125"/>
            </a:xfrm>
            <a:custGeom>
              <a:avLst/>
              <a:gdLst/>
              <a:ahLst/>
              <a:cxnLst/>
              <a:rect l="l" t="t" r="r" b="b"/>
              <a:pathLst>
                <a:path w="10372" h="15765" extrusionOk="0">
                  <a:moveTo>
                    <a:pt x="5228" y="3525"/>
                  </a:moveTo>
                  <a:cubicBezTo>
                    <a:pt x="5430" y="6144"/>
                    <a:pt x="5644" y="8347"/>
                    <a:pt x="5847" y="10133"/>
                  </a:cubicBezTo>
                  <a:lnTo>
                    <a:pt x="4442" y="10133"/>
                  </a:lnTo>
                  <a:cubicBezTo>
                    <a:pt x="4549" y="8740"/>
                    <a:pt x="4811" y="6537"/>
                    <a:pt x="5228" y="3525"/>
                  </a:cubicBezTo>
                  <a:close/>
                  <a:moveTo>
                    <a:pt x="2084" y="1"/>
                  </a:moveTo>
                  <a:lnTo>
                    <a:pt x="1" y="15764"/>
                  </a:lnTo>
                  <a:lnTo>
                    <a:pt x="4251" y="15764"/>
                  </a:lnTo>
                  <a:lnTo>
                    <a:pt x="4489" y="12931"/>
                  </a:lnTo>
                  <a:lnTo>
                    <a:pt x="5966" y="12931"/>
                  </a:lnTo>
                  <a:lnTo>
                    <a:pt x="6168" y="15764"/>
                  </a:lnTo>
                  <a:lnTo>
                    <a:pt x="10371" y="15764"/>
                  </a:lnTo>
                  <a:lnTo>
                    <a:pt x="802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6" name="Google Shape;666;p52"/>
          <p:cNvGrpSpPr/>
          <p:nvPr/>
        </p:nvGrpSpPr>
        <p:grpSpPr>
          <a:xfrm>
            <a:off x="1712129" y="1717475"/>
            <a:ext cx="737600" cy="954600"/>
            <a:chOff x="1712129" y="2098475"/>
            <a:chExt cx="737600" cy="954600"/>
          </a:xfrm>
        </p:grpSpPr>
        <p:sp>
          <p:nvSpPr>
            <p:cNvPr id="667" name="Google Shape;667;p52"/>
            <p:cNvSpPr/>
            <p:nvPr/>
          </p:nvSpPr>
          <p:spPr>
            <a:xfrm>
              <a:off x="1712429" y="2098475"/>
              <a:ext cx="737300" cy="954000"/>
            </a:xfrm>
            <a:custGeom>
              <a:avLst/>
              <a:gdLst/>
              <a:ahLst/>
              <a:cxnLst/>
              <a:rect l="l" t="t" r="r" b="b"/>
              <a:pathLst>
                <a:path w="29492" h="38160" extrusionOk="0">
                  <a:moveTo>
                    <a:pt x="14704" y="0"/>
                  </a:moveTo>
                  <a:cubicBezTo>
                    <a:pt x="14311" y="262"/>
                    <a:pt x="13919" y="548"/>
                    <a:pt x="13538" y="846"/>
                  </a:cubicBezTo>
                  <a:cubicBezTo>
                    <a:pt x="13490" y="881"/>
                    <a:pt x="13442" y="917"/>
                    <a:pt x="13395" y="953"/>
                  </a:cubicBezTo>
                  <a:cubicBezTo>
                    <a:pt x="13085" y="1203"/>
                    <a:pt x="12787" y="1453"/>
                    <a:pt x="12490" y="1739"/>
                  </a:cubicBezTo>
                  <a:cubicBezTo>
                    <a:pt x="9870" y="4036"/>
                    <a:pt x="7596" y="6501"/>
                    <a:pt x="5691" y="9108"/>
                  </a:cubicBezTo>
                  <a:cubicBezTo>
                    <a:pt x="3477" y="12109"/>
                    <a:pt x="1881" y="15228"/>
                    <a:pt x="941" y="18348"/>
                  </a:cubicBezTo>
                  <a:cubicBezTo>
                    <a:pt x="453" y="20003"/>
                    <a:pt x="143" y="21693"/>
                    <a:pt x="48" y="23408"/>
                  </a:cubicBezTo>
                  <a:cubicBezTo>
                    <a:pt x="0" y="24241"/>
                    <a:pt x="24" y="25110"/>
                    <a:pt x="84" y="25980"/>
                  </a:cubicBezTo>
                  <a:cubicBezTo>
                    <a:pt x="155" y="26873"/>
                    <a:pt x="274" y="27742"/>
                    <a:pt x="465" y="28528"/>
                  </a:cubicBezTo>
                  <a:cubicBezTo>
                    <a:pt x="798" y="29944"/>
                    <a:pt x="1393" y="31325"/>
                    <a:pt x="2227" y="32504"/>
                  </a:cubicBezTo>
                  <a:cubicBezTo>
                    <a:pt x="3001" y="33600"/>
                    <a:pt x="3989" y="34588"/>
                    <a:pt x="5179" y="35421"/>
                  </a:cubicBezTo>
                  <a:cubicBezTo>
                    <a:pt x="6489" y="36338"/>
                    <a:pt x="8061" y="37040"/>
                    <a:pt x="9847" y="37529"/>
                  </a:cubicBezTo>
                  <a:cubicBezTo>
                    <a:pt x="11394" y="37945"/>
                    <a:pt x="13061" y="38160"/>
                    <a:pt x="14812" y="38160"/>
                  </a:cubicBezTo>
                  <a:lnTo>
                    <a:pt x="15204" y="38160"/>
                  </a:lnTo>
                  <a:cubicBezTo>
                    <a:pt x="15216" y="38160"/>
                    <a:pt x="15240" y="38148"/>
                    <a:pt x="15276" y="38148"/>
                  </a:cubicBezTo>
                  <a:lnTo>
                    <a:pt x="15657" y="38148"/>
                  </a:lnTo>
                  <a:cubicBezTo>
                    <a:pt x="15693" y="38148"/>
                    <a:pt x="15705" y="38124"/>
                    <a:pt x="15716" y="38124"/>
                  </a:cubicBezTo>
                  <a:cubicBezTo>
                    <a:pt x="15824" y="38124"/>
                    <a:pt x="15919" y="38112"/>
                    <a:pt x="16014" y="38112"/>
                  </a:cubicBezTo>
                  <a:cubicBezTo>
                    <a:pt x="16193" y="38100"/>
                    <a:pt x="16371" y="38076"/>
                    <a:pt x="16538" y="38064"/>
                  </a:cubicBezTo>
                  <a:lnTo>
                    <a:pt x="16550" y="38064"/>
                  </a:lnTo>
                  <a:cubicBezTo>
                    <a:pt x="16633" y="38064"/>
                    <a:pt x="16705" y="38053"/>
                    <a:pt x="16776" y="38053"/>
                  </a:cubicBezTo>
                  <a:cubicBezTo>
                    <a:pt x="16788" y="38053"/>
                    <a:pt x="16812" y="38041"/>
                    <a:pt x="16836" y="38041"/>
                  </a:cubicBezTo>
                  <a:cubicBezTo>
                    <a:pt x="16883" y="38041"/>
                    <a:pt x="16907" y="38017"/>
                    <a:pt x="16955" y="38017"/>
                  </a:cubicBezTo>
                  <a:lnTo>
                    <a:pt x="16967" y="38005"/>
                  </a:lnTo>
                  <a:cubicBezTo>
                    <a:pt x="17895" y="37898"/>
                    <a:pt x="18800" y="37743"/>
                    <a:pt x="19645" y="37517"/>
                  </a:cubicBezTo>
                  <a:cubicBezTo>
                    <a:pt x="21431" y="37040"/>
                    <a:pt x="23003" y="36326"/>
                    <a:pt x="24313" y="35397"/>
                  </a:cubicBezTo>
                  <a:cubicBezTo>
                    <a:pt x="25503" y="34564"/>
                    <a:pt x="26492" y="33588"/>
                    <a:pt x="27265" y="32480"/>
                  </a:cubicBezTo>
                  <a:cubicBezTo>
                    <a:pt x="28099" y="31290"/>
                    <a:pt x="28718" y="29921"/>
                    <a:pt x="29028" y="28516"/>
                  </a:cubicBezTo>
                  <a:cubicBezTo>
                    <a:pt x="29206" y="27718"/>
                    <a:pt x="29337" y="26861"/>
                    <a:pt x="29409" y="25968"/>
                  </a:cubicBezTo>
                  <a:cubicBezTo>
                    <a:pt x="29468" y="25075"/>
                    <a:pt x="29492" y="24217"/>
                    <a:pt x="29444" y="23384"/>
                  </a:cubicBezTo>
                  <a:cubicBezTo>
                    <a:pt x="29337" y="21670"/>
                    <a:pt x="29040" y="19967"/>
                    <a:pt x="28551" y="18324"/>
                  </a:cubicBezTo>
                  <a:cubicBezTo>
                    <a:pt x="27611" y="15193"/>
                    <a:pt x="26015" y="12085"/>
                    <a:pt x="23801" y="9073"/>
                  </a:cubicBezTo>
                  <a:cubicBezTo>
                    <a:pt x="21991" y="6596"/>
                    <a:pt x="19824" y="4239"/>
                    <a:pt x="17419" y="2084"/>
                  </a:cubicBezTo>
                  <a:cubicBezTo>
                    <a:pt x="17312" y="1989"/>
                    <a:pt x="17229" y="1905"/>
                    <a:pt x="17121" y="1798"/>
                  </a:cubicBezTo>
                  <a:cubicBezTo>
                    <a:pt x="16633" y="1393"/>
                    <a:pt x="16157" y="1000"/>
                    <a:pt x="15657" y="607"/>
                  </a:cubicBezTo>
                  <a:lnTo>
                    <a:pt x="15443" y="441"/>
                  </a:lnTo>
                  <a:cubicBezTo>
                    <a:pt x="15228" y="298"/>
                    <a:pt x="15038" y="143"/>
                    <a:pt x="14823" y="12"/>
                  </a:cubicBezTo>
                  <a:cubicBezTo>
                    <a:pt x="14800" y="0"/>
                    <a:pt x="14752" y="0"/>
                    <a:pt x="14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" name="Google Shape;668;p52"/>
            <p:cNvSpPr/>
            <p:nvPr/>
          </p:nvSpPr>
          <p:spPr>
            <a:xfrm>
              <a:off x="1712129" y="2144900"/>
              <a:ext cx="697725" cy="908175"/>
            </a:xfrm>
            <a:custGeom>
              <a:avLst/>
              <a:gdLst/>
              <a:ahLst/>
              <a:cxnLst/>
              <a:rect l="l" t="t" r="r" b="b"/>
              <a:pathLst>
                <a:path w="27909" h="36327" extrusionOk="0">
                  <a:moveTo>
                    <a:pt x="12347" y="1"/>
                  </a:moveTo>
                  <a:cubicBezTo>
                    <a:pt x="9799" y="2251"/>
                    <a:pt x="7561" y="4680"/>
                    <a:pt x="5691" y="7216"/>
                  </a:cubicBezTo>
                  <a:cubicBezTo>
                    <a:pt x="3465" y="10228"/>
                    <a:pt x="1881" y="13336"/>
                    <a:pt x="941" y="16479"/>
                  </a:cubicBezTo>
                  <a:cubicBezTo>
                    <a:pt x="453" y="18134"/>
                    <a:pt x="131" y="19836"/>
                    <a:pt x="48" y="21539"/>
                  </a:cubicBezTo>
                  <a:cubicBezTo>
                    <a:pt x="0" y="22360"/>
                    <a:pt x="12" y="23230"/>
                    <a:pt x="72" y="24111"/>
                  </a:cubicBezTo>
                  <a:cubicBezTo>
                    <a:pt x="155" y="25004"/>
                    <a:pt x="274" y="25873"/>
                    <a:pt x="465" y="26659"/>
                  </a:cubicBezTo>
                  <a:cubicBezTo>
                    <a:pt x="774" y="28075"/>
                    <a:pt x="1381" y="29445"/>
                    <a:pt x="2215" y="30647"/>
                  </a:cubicBezTo>
                  <a:cubicBezTo>
                    <a:pt x="2989" y="31743"/>
                    <a:pt x="3989" y="32731"/>
                    <a:pt x="5179" y="33576"/>
                  </a:cubicBezTo>
                  <a:cubicBezTo>
                    <a:pt x="6489" y="34505"/>
                    <a:pt x="8073" y="35219"/>
                    <a:pt x="9835" y="35695"/>
                  </a:cubicBezTo>
                  <a:cubicBezTo>
                    <a:pt x="11383" y="36112"/>
                    <a:pt x="13073" y="36326"/>
                    <a:pt x="14824" y="36326"/>
                  </a:cubicBezTo>
                  <a:lnTo>
                    <a:pt x="15216" y="36326"/>
                  </a:lnTo>
                  <a:cubicBezTo>
                    <a:pt x="15371" y="36326"/>
                    <a:pt x="15526" y="36315"/>
                    <a:pt x="15669" y="36315"/>
                  </a:cubicBezTo>
                  <a:lnTo>
                    <a:pt x="15728" y="36315"/>
                  </a:lnTo>
                  <a:cubicBezTo>
                    <a:pt x="15824" y="36315"/>
                    <a:pt x="15931" y="36303"/>
                    <a:pt x="16014" y="36303"/>
                  </a:cubicBezTo>
                  <a:cubicBezTo>
                    <a:pt x="16264" y="36291"/>
                    <a:pt x="16526" y="36255"/>
                    <a:pt x="16788" y="36231"/>
                  </a:cubicBezTo>
                  <a:cubicBezTo>
                    <a:pt x="16836" y="36231"/>
                    <a:pt x="16860" y="36207"/>
                    <a:pt x="16907" y="36207"/>
                  </a:cubicBezTo>
                  <a:lnTo>
                    <a:pt x="16967" y="36196"/>
                  </a:lnTo>
                  <a:cubicBezTo>
                    <a:pt x="17919" y="36088"/>
                    <a:pt x="18824" y="35922"/>
                    <a:pt x="19681" y="35695"/>
                  </a:cubicBezTo>
                  <a:cubicBezTo>
                    <a:pt x="21467" y="35219"/>
                    <a:pt x="23027" y="34505"/>
                    <a:pt x="24337" y="33576"/>
                  </a:cubicBezTo>
                  <a:cubicBezTo>
                    <a:pt x="25527" y="32743"/>
                    <a:pt x="26527" y="31766"/>
                    <a:pt x="27289" y="30647"/>
                  </a:cubicBezTo>
                  <a:cubicBezTo>
                    <a:pt x="27516" y="30338"/>
                    <a:pt x="27706" y="30004"/>
                    <a:pt x="27909" y="29659"/>
                  </a:cubicBezTo>
                  <a:lnTo>
                    <a:pt x="27909" y="29659"/>
                  </a:lnTo>
                  <a:cubicBezTo>
                    <a:pt x="27718" y="29873"/>
                    <a:pt x="27504" y="30064"/>
                    <a:pt x="27289" y="30254"/>
                  </a:cubicBezTo>
                  <a:cubicBezTo>
                    <a:pt x="26325" y="31123"/>
                    <a:pt x="25242" y="31850"/>
                    <a:pt x="24063" y="32397"/>
                  </a:cubicBezTo>
                  <a:cubicBezTo>
                    <a:pt x="22896" y="32945"/>
                    <a:pt x="21622" y="33350"/>
                    <a:pt x="20324" y="33564"/>
                  </a:cubicBezTo>
                  <a:cubicBezTo>
                    <a:pt x="19569" y="33683"/>
                    <a:pt x="18793" y="33749"/>
                    <a:pt x="18016" y="33749"/>
                  </a:cubicBezTo>
                  <a:cubicBezTo>
                    <a:pt x="17470" y="33749"/>
                    <a:pt x="16924" y="33716"/>
                    <a:pt x="16383" y="33648"/>
                  </a:cubicBezTo>
                  <a:cubicBezTo>
                    <a:pt x="15728" y="33576"/>
                    <a:pt x="15074" y="33457"/>
                    <a:pt x="14431" y="33278"/>
                  </a:cubicBezTo>
                  <a:cubicBezTo>
                    <a:pt x="13800" y="33100"/>
                    <a:pt x="13157" y="32874"/>
                    <a:pt x="12549" y="32624"/>
                  </a:cubicBezTo>
                  <a:cubicBezTo>
                    <a:pt x="11918" y="32338"/>
                    <a:pt x="11311" y="32028"/>
                    <a:pt x="10728" y="31659"/>
                  </a:cubicBezTo>
                  <a:cubicBezTo>
                    <a:pt x="10192" y="31314"/>
                    <a:pt x="9668" y="30945"/>
                    <a:pt x="9192" y="30540"/>
                  </a:cubicBezTo>
                  <a:cubicBezTo>
                    <a:pt x="8299" y="29778"/>
                    <a:pt x="7513" y="28885"/>
                    <a:pt x="6870" y="27897"/>
                  </a:cubicBezTo>
                  <a:cubicBezTo>
                    <a:pt x="6263" y="26944"/>
                    <a:pt x="5799" y="25897"/>
                    <a:pt x="5489" y="24825"/>
                  </a:cubicBezTo>
                  <a:cubicBezTo>
                    <a:pt x="4834" y="22551"/>
                    <a:pt x="4775" y="20134"/>
                    <a:pt x="5072" y="17800"/>
                  </a:cubicBezTo>
                  <a:cubicBezTo>
                    <a:pt x="5382" y="15252"/>
                    <a:pt x="6084" y="12776"/>
                    <a:pt x="6989" y="10371"/>
                  </a:cubicBezTo>
                  <a:cubicBezTo>
                    <a:pt x="7906" y="7978"/>
                    <a:pt x="9001" y="5644"/>
                    <a:pt x="10263" y="3406"/>
                  </a:cubicBezTo>
                  <a:cubicBezTo>
                    <a:pt x="10918" y="2251"/>
                    <a:pt x="11609" y="1120"/>
                    <a:pt x="123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" name="Google Shape;669;p52"/>
            <p:cNvSpPr/>
            <p:nvPr/>
          </p:nvSpPr>
          <p:spPr>
            <a:xfrm>
              <a:off x="2123779" y="2147575"/>
              <a:ext cx="257800" cy="256025"/>
            </a:xfrm>
            <a:custGeom>
              <a:avLst/>
              <a:gdLst/>
              <a:ahLst/>
              <a:cxnLst/>
              <a:rect l="l" t="t" r="r" b="b"/>
              <a:pathLst>
                <a:path w="10312" h="10241" extrusionOk="0">
                  <a:moveTo>
                    <a:pt x="5144" y="1"/>
                  </a:moveTo>
                  <a:cubicBezTo>
                    <a:pt x="2346" y="1"/>
                    <a:pt x="60" y="2275"/>
                    <a:pt x="24" y="5061"/>
                  </a:cubicBezTo>
                  <a:cubicBezTo>
                    <a:pt x="1" y="7883"/>
                    <a:pt x="2275" y="10204"/>
                    <a:pt x="5085" y="10240"/>
                  </a:cubicBezTo>
                  <a:cubicBezTo>
                    <a:pt x="7918" y="10240"/>
                    <a:pt x="10240" y="7954"/>
                    <a:pt x="10264" y="5180"/>
                  </a:cubicBezTo>
                  <a:cubicBezTo>
                    <a:pt x="10311" y="2346"/>
                    <a:pt x="8037" y="25"/>
                    <a:pt x="5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" name="Google Shape;670;p52"/>
            <p:cNvSpPr/>
            <p:nvPr/>
          </p:nvSpPr>
          <p:spPr>
            <a:xfrm>
              <a:off x="2165754" y="2275875"/>
              <a:ext cx="173850" cy="25"/>
            </a:xfrm>
            <a:custGeom>
              <a:avLst/>
              <a:gdLst/>
              <a:ahLst/>
              <a:cxnLst/>
              <a:rect l="l" t="t" r="r" b="b"/>
              <a:pathLst>
                <a:path w="6954" h="1" fill="none" extrusionOk="0">
                  <a:moveTo>
                    <a:pt x="0" y="0"/>
                  </a:moveTo>
                  <a:lnTo>
                    <a:pt x="6954" y="0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" name="Google Shape;671;p52"/>
            <p:cNvSpPr/>
            <p:nvPr/>
          </p:nvSpPr>
          <p:spPr>
            <a:xfrm>
              <a:off x="2252679" y="2188650"/>
              <a:ext cx="0" cy="173875"/>
            </a:xfrm>
            <a:custGeom>
              <a:avLst/>
              <a:gdLst/>
              <a:ahLst/>
              <a:cxnLst/>
              <a:rect l="l" t="t" r="r" b="b"/>
              <a:pathLst>
                <a:path h="6955" fill="none" extrusionOk="0">
                  <a:moveTo>
                    <a:pt x="0" y="1"/>
                  </a:moveTo>
                  <a:lnTo>
                    <a:pt x="0" y="6954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" name="Google Shape;672;p52"/>
            <p:cNvSpPr/>
            <p:nvPr/>
          </p:nvSpPr>
          <p:spPr>
            <a:xfrm>
              <a:off x="1986254" y="2456250"/>
              <a:ext cx="238750" cy="394125"/>
            </a:xfrm>
            <a:custGeom>
              <a:avLst/>
              <a:gdLst/>
              <a:ahLst/>
              <a:cxnLst/>
              <a:rect l="l" t="t" r="r" b="b"/>
              <a:pathLst>
                <a:path w="9550" h="15765" extrusionOk="0">
                  <a:moveTo>
                    <a:pt x="4097" y="2691"/>
                  </a:moveTo>
                  <a:cubicBezTo>
                    <a:pt x="4525" y="2703"/>
                    <a:pt x="4799" y="2727"/>
                    <a:pt x="4942" y="2787"/>
                  </a:cubicBezTo>
                  <a:cubicBezTo>
                    <a:pt x="5097" y="2834"/>
                    <a:pt x="5216" y="2965"/>
                    <a:pt x="5311" y="3168"/>
                  </a:cubicBezTo>
                  <a:cubicBezTo>
                    <a:pt x="5394" y="3358"/>
                    <a:pt x="5442" y="3703"/>
                    <a:pt x="5442" y="4191"/>
                  </a:cubicBezTo>
                  <a:cubicBezTo>
                    <a:pt x="5442" y="5132"/>
                    <a:pt x="5383" y="5704"/>
                    <a:pt x="5275" y="5894"/>
                  </a:cubicBezTo>
                  <a:cubicBezTo>
                    <a:pt x="5168" y="6096"/>
                    <a:pt x="4906" y="6192"/>
                    <a:pt x="4513" y="6192"/>
                  </a:cubicBezTo>
                  <a:cubicBezTo>
                    <a:pt x="4406" y="6192"/>
                    <a:pt x="4275" y="6192"/>
                    <a:pt x="4097" y="6204"/>
                  </a:cubicBezTo>
                  <a:lnTo>
                    <a:pt x="4097" y="2691"/>
                  </a:lnTo>
                  <a:close/>
                  <a:moveTo>
                    <a:pt x="4097" y="8656"/>
                  </a:moveTo>
                  <a:cubicBezTo>
                    <a:pt x="4704" y="8680"/>
                    <a:pt x="5085" y="8763"/>
                    <a:pt x="5228" y="8906"/>
                  </a:cubicBezTo>
                  <a:cubicBezTo>
                    <a:pt x="5371" y="9049"/>
                    <a:pt x="5442" y="9454"/>
                    <a:pt x="5442" y="10133"/>
                  </a:cubicBezTo>
                  <a:lnTo>
                    <a:pt x="5442" y="11597"/>
                  </a:lnTo>
                  <a:cubicBezTo>
                    <a:pt x="5442" y="12240"/>
                    <a:pt x="5359" y="12633"/>
                    <a:pt x="5204" y="12800"/>
                  </a:cubicBezTo>
                  <a:cubicBezTo>
                    <a:pt x="5049" y="12954"/>
                    <a:pt x="4680" y="13050"/>
                    <a:pt x="4097" y="13074"/>
                  </a:cubicBezTo>
                  <a:lnTo>
                    <a:pt x="4097" y="8656"/>
                  </a:lnTo>
                  <a:close/>
                  <a:moveTo>
                    <a:pt x="1" y="1"/>
                  </a:moveTo>
                  <a:lnTo>
                    <a:pt x="1" y="15764"/>
                  </a:lnTo>
                  <a:lnTo>
                    <a:pt x="4740" y="15764"/>
                  </a:lnTo>
                  <a:cubicBezTo>
                    <a:pt x="6395" y="15764"/>
                    <a:pt x="7478" y="15681"/>
                    <a:pt x="8014" y="15491"/>
                  </a:cubicBezTo>
                  <a:cubicBezTo>
                    <a:pt x="8550" y="15300"/>
                    <a:pt x="8931" y="14943"/>
                    <a:pt x="9181" y="14431"/>
                  </a:cubicBezTo>
                  <a:cubicBezTo>
                    <a:pt x="9419" y="13919"/>
                    <a:pt x="9550" y="13133"/>
                    <a:pt x="9550" y="12062"/>
                  </a:cubicBezTo>
                  <a:lnTo>
                    <a:pt x="9550" y="10609"/>
                  </a:lnTo>
                  <a:cubicBezTo>
                    <a:pt x="9550" y="9585"/>
                    <a:pt x="9371" y="8823"/>
                    <a:pt x="9038" y="8323"/>
                  </a:cubicBezTo>
                  <a:cubicBezTo>
                    <a:pt x="8704" y="7823"/>
                    <a:pt x="8061" y="7466"/>
                    <a:pt x="7109" y="7251"/>
                  </a:cubicBezTo>
                  <a:cubicBezTo>
                    <a:pt x="7954" y="7061"/>
                    <a:pt x="8526" y="6775"/>
                    <a:pt x="8812" y="6418"/>
                  </a:cubicBezTo>
                  <a:cubicBezTo>
                    <a:pt x="9109" y="6049"/>
                    <a:pt x="9252" y="5406"/>
                    <a:pt x="9252" y="4489"/>
                  </a:cubicBezTo>
                  <a:cubicBezTo>
                    <a:pt x="9252" y="3120"/>
                    <a:pt x="9050" y="2132"/>
                    <a:pt x="8633" y="1524"/>
                  </a:cubicBezTo>
                  <a:cubicBezTo>
                    <a:pt x="8228" y="905"/>
                    <a:pt x="7692" y="501"/>
                    <a:pt x="7026" y="298"/>
                  </a:cubicBezTo>
                  <a:cubicBezTo>
                    <a:pt x="6359" y="96"/>
                    <a:pt x="5383" y="1"/>
                    <a:pt x="40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3" name="Google Shape;673;p52"/>
          <p:cNvGrpSpPr/>
          <p:nvPr/>
        </p:nvGrpSpPr>
        <p:grpSpPr>
          <a:xfrm>
            <a:off x="2709432" y="1717475"/>
            <a:ext cx="737025" cy="954600"/>
            <a:chOff x="2709432" y="2098475"/>
            <a:chExt cx="737025" cy="954600"/>
          </a:xfrm>
        </p:grpSpPr>
        <p:sp>
          <p:nvSpPr>
            <p:cNvPr id="674" name="Google Shape;674;p52"/>
            <p:cNvSpPr/>
            <p:nvPr/>
          </p:nvSpPr>
          <p:spPr>
            <a:xfrm>
              <a:off x="2709432" y="2098475"/>
              <a:ext cx="737025" cy="954000"/>
            </a:xfrm>
            <a:custGeom>
              <a:avLst/>
              <a:gdLst/>
              <a:ahLst/>
              <a:cxnLst/>
              <a:rect l="l" t="t" r="r" b="b"/>
              <a:pathLst>
                <a:path w="29481" h="38160" extrusionOk="0">
                  <a:moveTo>
                    <a:pt x="14705" y="0"/>
                  </a:moveTo>
                  <a:cubicBezTo>
                    <a:pt x="14300" y="262"/>
                    <a:pt x="13907" y="548"/>
                    <a:pt x="13526" y="846"/>
                  </a:cubicBezTo>
                  <a:cubicBezTo>
                    <a:pt x="13479" y="881"/>
                    <a:pt x="13431" y="917"/>
                    <a:pt x="13395" y="953"/>
                  </a:cubicBezTo>
                  <a:cubicBezTo>
                    <a:pt x="13074" y="1203"/>
                    <a:pt x="12776" y="1453"/>
                    <a:pt x="12479" y="1739"/>
                  </a:cubicBezTo>
                  <a:cubicBezTo>
                    <a:pt x="9859" y="4036"/>
                    <a:pt x="7585" y="6501"/>
                    <a:pt x="5680" y="9108"/>
                  </a:cubicBezTo>
                  <a:cubicBezTo>
                    <a:pt x="3466" y="12109"/>
                    <a:pt x="1870" y="15228"/>
                    <a:pt x="930" y="18348"/>
                  </a:cubicBezTo>
                  <a:cubicBezTo>
                    <a:pt x="441" y="20003"/>
                    <a:pt x="132" y="21693"/>
                    <a:pt x="37" y="23408"/>
                  </a:cubicBezTo>
                  <a:cubicBezTo>
                    <a:pt x="1" y="24241"/>
                    <a:pt x="13" y="25110"/>
                    <a:pt x="72" y="25980"/>
                  </a:cubicBezTo>
                  <a:cubicBezTo>
                    <a:pt x="144" y="26873"/>
                    <a:pt x="263" y="27742"/>
                    <a:pt x="453" y="28528"/>
                  </a:cubicBezTo>
                  <a:cubicBezTo>
                    <a:pt x="787" y="29944"/>
                    <a:pt x="1382" y="31325"/>
                    <a:pt x="2215" y="32504"/>
                  </a:cubicBezTo>
                  <a:cubicBezTo>
                    <a:pt x="2989" y="33600"/>
                    <a:pt x="3989" y="34588"/>
                    <a:pt x="5180" y="35421"/>
                  </a:cubicBezTo>
                  <a:cubicBezTo>
                    <a:pt x="6490" y="36338"/>
                    <a:pt x="8049" y="37040"/>
                    <a:pt x="9835" y="37529"/>
                  </a:cubicBezTo>
                  <a:cubicBezTo>
                    <a:pt x="11383" y="37945"/>
                    <a:pt x="13050" y="38160"/>
                    <a:pt x="14800" y="38160"/>
                  </a:cubicBezTo>
                  <a:lnTo>
                    <a:pt x="15193" y="38160"/>
                  </a:lnTo>
                  <a:cubicBezTo>
                    <a:pt x="15205" y="38160"/>
                    <a:pt x="15241" y="38148"/>
                    <a:pt x="15265" y="38148"/>
                  </a:cubicBezTo>
                  <a:lnTo>
                    <a:pt x="15658" y="38148"/>
                  </a:lnTo>
                  <a:cubicBezTo>
                    <a:pt x="15681" y="38148"/>
                    <a:pt x="15693" y="38124"/>
                    <a:pt x="15717" y="38124"/>
                  </a:cubicBezTo>
                  <a:cubicBezTo>
                    <a:pt x="15812" y="38124"/>
                    <a:pt x="15908" y="38112"/>
                    <a:pt x="16015" y="38112"/>
                  </a:cubicBezTo>
                  <a:cubicBezTo>
                    <a:pt x="16193" y="38100"/>
                    <a:pt x="16372" y="38076"/>
                    <a:pt x="16527" y="38064"/>
                  </a:cubicBezTo>
                  <a:lnTo>
                    <a:pt x="16551" y="38064"/>
                  </a:lnTo>
                  <a:cubicBezTo>
                    <a:pt x="16622" y="38064"/>
                    <a:pt x="16693" y="38053"/>
                    <a:pt x="16765" y="38053"/>
                  </a:cubicBezTo>
                  <a:cubicBezTo>
                    <a:pt x="16789" y="38053"/>
                    <a:pt x="16801" y="38041"/>
                    <a:pt x="16824" y="38041"/>
                  </a:cubicBezTo>
                  <a:cubicBezTo>
                    <a:pt x="16872" y="38041"/>
                    <a:pt x="16908" y="38017"/>
                    <a:pt x="16943" y="38017"/>
                  </a:cubicBezTo>
                  <a:lnTo>
                    <a:pt x="16967" y="38005"/>
                  </a:lnTo>
                  <a:cubicBezTo>
                    <a:pt x="17884" y="37898"/>
                    <a:pt x="18789" y="37743"/>
                    <a:pt x="19646" y="37517"/>
                  </a:cubicBezTo>
                  <a:cubicBezTo>
                    <a:pt x="21432" y="37040"/>
                    <a:pt x="22992" y="36326"/>
                    <a:pt x="24302" y="35397"/>
                  </a:cubicBezTo>
                  <a:cubicBezTo>
                    <a:pt x="25492" y="34564"/>
                    <a:pt x="26492" y="33588"/>
                    <a:pt x="27266" y="32480"/>
                  </a:cubicBezTo>
                  <a:cubicBezTo>
                    <a:pt x="28100" y="31290"/>
                    <a:pt x="28707" y="29921"/>
                    <a:pt x="29016" y="28516"/>
                  </a:cubicBezTo>
                  <a:cubicBezTo>
                    <a:pt x="29195" y="27718"/>
                    <a:pt x="29326" y="26861"/>
                    <a:pt x="29397" y="25968"/>
                  </a:cubicBezTo>
                  <a:cubicBezTo>
                    <a:pt x="29469" y="25075"/>
                    <a:pt x="29481" y="24217"/>
                    <a:pt x="29433" y="23384"/>
                  </a:cubicBezTo>
                  <a:cubicBezTo>
                    <a:pt x="29326" y="21670"/>
                    <a:pt x="29028" y="19967"/>
                    <a:pt x="28540" y="18324"/>
                  </a:cubicBezTo>
                  <a:cubicBezTo>
                    <a:pt x="27600" y="15193"/>
                    <a:pt x="26016" y="12085"/>
                    <a:pt x="23790" y="9073"/>
                  </a:cubicBezTo>
                  <a:cubicBezTo>
                    <a:pt x="21980" y="6596"/>
                    <a:pt x="19825" y="4239"/>
                    <a:pt x="17408" y="2084"/>
                  </a:cubicBezTo>
                  <a:cubicBezTo>
                    <a:pt x="17301" y="1989"/>
                    <a:pt x="17217" y="1905"/>
                    <a:pt x="17110" y="1798"/>
                  </a:cubicBezTo>
                  <a:cubicBezTo>
                    <a:pt x="16622" y="1393"/>
                    <a:pt x="16146" y="1000"/>
                    <a:pt x="15658" y="607"/>
                  </a:cubicBezTo>
                  <a:lnTo>
                    <a:pt x="15431" y="441"/>
                  </a:lnTo>
                  <a:cubicBezTo>
                    <a:pt x="15217" y="298"/>
                    <a:pt x="15027" y="143"/>
                    <a:pt x="14824" y="12"/>
                  </a:cubicBezTo>
                  <a:cubicBezTo>
                    <a:pt x="14788" y="0"/>
                    <a:pt x="14741" y="0"/>
                    <a:pt x="147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" name="Google Shape;675;p52"/>
            <p:cNvSpPr/>
            <p:nvPr/>
          </p:nvSpPr>
          <p:spPr>
            <a:xfrm>
              <a:off x="2709432" y="2144900"/>
              <a:ext cx="697450" cy="908175"/>
            </a:xfrm>
            <a:custGeom>
              <a:avLst/>
              <a:gdLst/>
              <a:ahLst/>
              <a:cxnLst/>
              <a:rect l="l" t="t" r="r" b="b"/>
              <a:pathLst>
                <a:path w="27898" h="36327" extrusionOk="0">
                  <a:moveTo>
                    <a:pt x="12348" y="1"/>
                  </a:moveTo>
                  <a:cubicBezTo>
                    <a:pt x="9776" y="2251"/>
                    <a:pt x="7538" y="4680"/>
                    <a:pt x="5680" y="7216"/>
                  </a:cubicBezTo>
                  <a:cubicBezTo>
                    <a:pt x="3466" y="10228"/>
                    <a:pt x="1870" y="13336"/>
                    <a:pt x="930" y="16479"/>
                  </a:cubicBezTo>
                  <a:cubicBezTo>
                    <a:pt x="441" y="18134"/>
                    <a:pt x="132" y="19836"/>
                    <a:pt x="37" y="21539"/>
                  </a:cubicBezTo>
                  <a:cubicBezTo>
                    <a:pt x="1" y="22360"/>
                    <a:pt x="13" y="23230"/>
                    <a:pt x="72" y="24111"/>
                  </a:cubicBezTo>
                  <a:cubicBezTo>
                    <a:pt x="144" y="25004"/>
                    <a:pt x="263" y="25873"/>
                    <a:pt x="453" y="26659"/>
                  </a:cubicBezTo>
                  <a:cubicBezTo>
                    <a:pt x="775" y="28075"/>
                    <a:pt x="1382" y="29445"/>
                    <a:pt x="2215" y="30647"/>
                  </a:cubicBezTo>
                  <a:cubicBezTo>
                    <a:pt x="2989" y="31743"/>
                    <a:pt x="3989" y="32731"/>
                    <a:pt x="5180" y="33576"/>
                  </a:cubicBezTo>
                  <a:cubicBezTo>
                    <a:pt x="6490" y="34505"/>
                    <a:pt x="8061" y="35219"/>
                    <a:pt x="9835" y="35695"/>
                  </a:cubicBezTo>
                  <a:cubicBezTo>
                    <a:pt x="11383" y="36112"/>
                    <a:pt x="13062" y="36326"/>
                    <a:pt x="14824" y="36326"/>
                  </a:cubicBezTo>
                  <a:lnTo>
                    <a:pt x="15205" y="36326"/>
                  </a:lnTo>
                  <a:cubicBezTo>
                    <a:pt x="15372" y="36326"/>
                    <a:pt x="15515" y="36315"/>
                    <a:pt x="15669" y="36315"/>
                  </a:cubicBezTo>
                  <a:lnTo>
                    <a:pt x="15729" y="36315"/>
                  </a:lnTo>
                  <a:cubicBezTo>
                    <a:pt x="15812" y="36315"/>
                    <a:pt x="15920" y="36303"/>
                    <a:pt x="16015" y="36303"/>
                  </a:cubicBezTo>
                  <a:cubicBezTo>
                    <a:pt x="16265" y="36291"/>
                    <a:pt x="16515" y="36255"/>
                    <a:pt x="16789" y="36231"/>
                  </a:cubicBezTo>
                  <a:cubicBezTo>
                    <a:pt x="16824" y="36231"/>
                    <a:pt x="16860" y="36207"/>
                    <a:pt x="16908" y="36207"/>
                  </a:cubicBezTo>
                  <a:lnTo>
                    <a:pt x="16967" y="36196"/>
                  </a:lnTo>
                  <a:cubicBezTo>
                    <a:pt x="17920" y="36088"/>
                    <a:pt x="18825" y="35922"/>
                    <a:pt x="19670" y="35695"/>
                  </a:cubicBezTo>
                  <a:cubicBezTo>
                    <a:pt x="21456" y="35219"/>
                    <a:pt x="23016" y="34505"/>
                    <a:pt x="24325" y="33576"/>
                  </a:cubicBezTo>
                  <a:cubicBezTo>
                    <a:pt x="25516" y="32743"/>
                    <a:pt x="26516" y="31766"/>
                    <a:pt x="27290" y="30647"/>
                  </a:cubicBezTo>
                  <a:cubicBezTo>
                    <a:pt x="27516" y="30338"/>
                    <a:pt x="27707" y="30004"/>
                    <a:pt x="27897" y="29659"/>
                  </a:cubicBezTo>
                  <a:lnTo>
                    <a:pt x="27897" y="29659"/>
                  </a:lnTo>
                  <a:cubicBezTo>
                    <a:pt x="27707" y="29873"/>
                    <a:pt x="27504" y="30064"/>
                    <a:pt x="27290" y="30254"/>
                  </a:cubicBezTo>
                  <a:cubicBezTo>
                    <a:pt x="26326" y="31123"/>
                    <a:pt x="25242" y="31850"/>
                    <a:pt x="24063" y="32397"/>
                  </a:cubicBezTo>
                  <a:cubicBezTo>
                    <a:pt x="22885" y="32945"/>
                    <a:pt x="21623" y="33350"/>
                    <a:pt x="20325" y="33564"/>
                  </a:cubicBezTo>
                  <a:cubicBezTo>
                    <a:pt x="19562" y="33683"/>
                    <a:pt x="18788" y="33749"/>
                    <a:pt x="18013" y="33749"/>
                  </a:cubicBezTo>
                  <a:cubicBezTo>
                    <a:pt x="17468" y="33749"/>
                    <a:pt x="16924" y="33716"/>
                    <a:pt x="16384" y="33648"/>
                  </a:cubicBezTo>
                  <a:cubicBezTo>
                    <a:pt x="15729" y="33576"/>
                    <a:pt x="15074" y="33457"/>
                    <a:pt x="14431" y="33278"/>
                  </a:cubicBezTo>
                  <a:cubicBezTo>
                    <a:pt x="13788" y="33100"/>
                    <a:pt x="13145" y="32874"/>
                    <a:pt x="12538" y="32624"/>
                  </a:cubicBezTo>
                  <a:cubicBezTo>
                    <a:pt x="11919" y="32338"/>
                    <a:pt x="11300" y="32028"/>
                    <a:pt x="10728" y="31659"/>
                  </a:cubicBezTo>
                  <a:cubicBezTo>
                    <a:pt x="10193" y="31314"/>
                    <a:pt x="9669" y="30945"/>
                    <a:pt x="9192" y="30540"/>
                  </a:cubicBezTo>
                  <a:cubicBezTo>
                    <a:pt x="8300" y="29778"/>
                    <a:pt x="7514" y="28885"/>
                    <a:pt x="6871" y="27897"/>
                  </a:cubicBezTo>
                  <a:cubicBezTo>
                    <a:pt x="6264" y="26944"/>
                    <a:pt x="5799" y="25897"/>
                    <a:pt x="5490" y="24825"/>
                  </a:cubicBezTo>
                  <a:cubicBezTo>
                    <a:pt x="4835" y="22551"/>
                    <a:pt x="4775" y="20134"/>
                    <a:pt x="5073" y="17800"/>
                  </a:cubicBezTo>
                  <a:cubicBezTo>
                    <a:pt x="5382" y="15252"/>
                    <a:pt x="6085" y="12776"/>
                    <a:pt x="6990" y="10371"/>
                  </a:cubicBezTo>
                  <a:cubicBezTo>
                    <a:pt x="7895" y="7978"/>
                    <a:pt x="9002" y="5644"/>
                    <a:pt x="10264" y="3406"/>
                  </a:cubicBezTo>
                  <a:cubicBezTo>
                    <a:pt x="10919" y="2251"/>
                    <a:pt x="11598" y="1120"/>
                    <a:pt x="123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" name="Google Shape;676;p52"/>
            <p:cNvSpPr/>
            <p:nvPr/>
          </p:nvSpPr>
          <p:spPr>
            <a:xfrm>
              <a:off x="3120507" y="2147575"/>
              <a:ext cx="257800" cy="256025"/>
            </a:xfrm>
            <a:custGeom>
              <a:avLst/>
              <a:gdLst/>
              <a:ahLst/>
              <a:cxnLst/>
              <a:rect l="l" t="t" r="r" b="b"/>
              <a:pathLst>
                <a:path w="10312" h="10241" extrusionOk="0">
                  <a:moveTo>
                    <a:pt x="5144" y="1"/>
                  </a:moveTo>
                  <a:cubicBezTo>
                    <a:pt x="2346" y="1"/>
                    <a:pt x="60" y="2275"/>
                    <a:pt x="24" y="5061"/>
                  </a:cubicBezTo>
                  <a:cubicBezTo>
                    <a:pt x="0" y="7883"/>
                    <a:pt x="2274" y="10204"/>
                    <a:pt x="5084" y="10240"/>
                  </a:cubicBezTo>
                  <a:cubicBezTo>
                    <a:pt x="7918" y="10240"/>
                    <a:pt x="10240" y="7954"/>
                    <a:pt x="10264" y="5180"/>
                  </a:cubicBezTo>
                  <a:cubicBezTo>
                    <a:pt x="10311" y="2346"/>
                    <a:pt x="8037" y="25"/>
                    <a:pt x="52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" name="Google Shape;677;p52"/>
            <p:cNvSpPr/>
            <p:nvPr/>
          </p:nvSpPr>
          <p:spPr>
            <a:xfrm>
              <a:off x="3162482" y="2275875"/>
              <a:ext cx="174150" cy="25"/>
            </a:xfrm>
            <a:custGeom>
              <a:avLst/>
              <a:gdLst/>
              <a:ahLst/>
              <a:cxnLst/>
              <a:rect l="l" t="t" r="r" b="b"/>
              <a:pathLst>
                <a:path w="6966" h="1" fill="none" extrusionOk="0">
                  <a:moveTo>
                    <a:pt x="0" y="0"/>
                  </a:moveTo>
                  <a:lnTo>
                    <a:pt x="6965" y="0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" name="Google Shape;678;p52"/>
            <p:cNvSpPr/>
            <p:nvPr/>
          </p:nvSpPr>
          <p:spPr>
            <a:xfrm>
              <a:off x="3249682" y="2188650"/>
              <a:ext cx="25" cy="173875"/>
            </a:xfrm>
            <a:custGeom>
              <a:avLst/>
              <a:gdLst/>
              <a:ahLst/>
              <a:cxnLst/>
              <a:rect l="l" t="t" r="r" b="b"/>
              <a:pathLst>
                <a:path w="1" h="6955" fill="none" extrusionOk="0">
                  <a:moveTo>
                    <a:pt x="1" y="1"/>
                  </a:moveTo>
                  <a:lnTo>
                    <a:pt x="1" y="6954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" name="Google Shape;679;p52"/>
            <p:cNvSpPr/>
            <p:nvPr/>
          </p:nvSpPr>
          <p:spPr>
            <a:xfrm>
              <a:off x="2818982" y="2456250"/>
              <a:ext cx="258975" cy="394125"/>
            </a:xfrm>
            <a:custGeom>
              <a:avLst/>
              <a:gdLst/>
              <a:ahLst/>
              <a:cxnLst/>
              <a:rect l="l" t="t" r="r" b="b"/>
              <a:pathLst>
                <a:path w="10359" h="15765" extrusionOk="0">
                  <a:moveTo>
                    <a:pt x="5215" y="3525"/>
                  </a:moveTo>
                  <a:cubicBezTo>
                    <a:pt x="5430" y="6144"/>
                    <a:pt x="5632" y="8347"/>
                    <a:pt x="5846" y="10133"/>
                  </a:cubicBezTo>
                  <a:lnTo>
                    <a:pt x="4441" y="10133"/>
                  </a:lnTo>
                  <a:cubicBezTo>
                    <a:pt x="4549" y="8740"/>
                    <a:pt x="4799" y="6537"/>
                    <a:pt x="5215" y="3525"/>
                  </a:cubicBezTo>
                  <a:close/>
                  <a:moveTo>
                    <a:pt x="2084" y="1"/>
                  </a:moveTo>
                  <a:lnTo>
                    <a:pt x="0" y="15764"/>
                  </a:lnTo>
                  <a:lnTo>
                    <a:pt x="4239" y="15764"/>
                  </a:lnTo>
                  <a:lnTo>
                    <a:pt x="4489" y="12931"/>
                  </a:lnTo>
                  <a:lnTo>
                    <a:pt x="5953" y="12931"/>
                  </a:lnTo>
                  <a:lnTo>
                    <a:pt x="6168" y="15764"/>
                  </a:lnTo>
                  <a:lnTo>
                    <a:pt x="10359" y="15764"/>
                  </a:lnTo>
                  <a:lnTo>
                    <a:pt x="801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" name="Google Shape;680;p52"/>
            <p:cNvSpPr/>
            <p:nvPr/>
          </p:nvSpPr>
          <p:spPr>
            <a:xfrm>
              <a:off x="3095507" y="2456250"/>
              <a:ext cx="238750" cy="394125"/>
            </a:xfrm>
            <a:custGeom>
              <a:avLst/>
              <a:gdLst/>
              <a:ahLst/>
              <a:cxnLst/>
              <a:rect l="l" t="t" r="r" b="b"/>
              <a:pathLst>
                <a:path w="9550" h="15765" extrusionOk="0">
                  <a:moveTo>
                    <a:pt x="4108" y="2691"/>
                  </a:moveTo>
                  <a:cubicBezTo>
                    <a:pt x="4525" y="2703"/>
                    <a:pt x="4810" y="2727"/>
                    <a:pt x="4953" y="2787"/>
                  </a:cubicBezTo>
                  <a:cubicBezTo>
                    <a:pt x="5108" y="2834"/>
                    <a:pt x="5227" y="2965"/>
                    <a:pt x="5310" y="3168"/>
                  </a:cubicBezTo>
                  <a:cubicBezTo>
                    <a:pt x="5406" y="3358"/>
                    <a:pt x="5453" y="3703"/>
                    <a:pt x="5453" y="4191"/>
                  </a:cubicBezTo>
                  <a:cubicBezTo>
                    <a:pt x="5453" y="5132"/>
                    <a:pt x="5394" y="5704"/>
                    <a:pt x="5287" y="5894"/>
                  </a:cubicBezTo>
                  <a:cubicBezTo>
                    <a:pt x="5179" y="6096"/>
                    <a:pt x="4918" y="6192"/>
                    <a:pt x="4513" y="6192"/>
                  </a:cubicBezTo>
                  <a:cubicBezTo>
                    <a:pt x="4417" y="6192"/>
                    <a:pt x="4287" y="6192"/>
                    <a:pt x="4108" y="6204"/>
                  </a:cubicBezTo>
                  <a:lnTo>
                    <a:pt x="4108" y="2691"/>
                  </a:lnTo>
                  <a:close/>
                  <a:moveTo>
                    <a:pt x="4108" y="8656"/>
                  </a:moveTo>
                  <a:cubicBezTo>
                    <a:pt x="4715" y="8680"/>
                    <a:pt x="5096" y="8763"/>
                    <a:pt x="5239" y="8906"/>
                  </a:cubicBezTo>
                  <a:cubicBezTo>
                    <a:pt x="5382" y="9049"/>
                    <a:pt x="5453" y="9454"/>
                    <a:pt x="5453" y="10133"/>
                  </a:cubicBezTo>
                  <a:lnTo>
                    <a:pt x="5453" y="11597"/>
                  </a:lnTo>
                  <a:cubicBezTo>
                    <a:pt x="5453" y="12240"/>
                    <a:pt x="5370" y="12633"/>
                    <a:pt x="5203" y="12800"/>
                  </a:cubicBezTo>
                  <a:cubicBezTo>
                    <a:pt x="5049" y="12954"/>
                    <a:pt x="4679" y="13050"/>
                    <a:pt x="4108" y="13074"/>
                  </a:cubicBezTo>
                  <a:lnTo>
                    <a:pt x="4108" y="8656"/>
                  </a:lnTo>
                  <a:close/>
                  <a:moveTo>
                    <a:pt x="0" y="1"/>
                  </a:moveTo>
                  <a:lnTo>
                    <a:pt x="0" y="15764"/>
                  </a:lnTo>
                  <a:lnTo>
                    <a:pt x="4751" y="15764"/>
                  </a:lnTo>
                  <a:cubicBezTo>
                    <a:pt x="6394" y="15764"/>
                    <a:pt x="7489" y="15681"/>
                    <a:pt x="8025" y="15491"/>
                  </a:cubicBezTo>
                  <a:cubicBezTo>
                    <a:pt x="8549" y="15300"/>
                    <a:pt x="8942" y="14943"/>
                    <a:pt x="9180" y="14431"/>
                  </a:cubicBezTo>
                  <a:cubicBezTo>
                    <a:pt x="9430" y="13919"/>
                    <a:pt x="9549" y="13133"/>
                    <a:pt x="9549" y="12062"/>
                  </a:cubicBezTo>
                  <a:lnTo>
                    <a:pt x="9549" y="10609"/>
                  </a:lnTo>
                  <a:cubicBezTo>
                    <a:pt x="9549" y="9585"/>
                    <a:pt x="9382" y="8823"/>
                    <a:pt x="9049" y="8323"/>
                  </a:cubicBezTo>
                  <a:cubicBezTo>
                    <a:pt x="8704" y="7823"/>
                    <a:pt x="8061" y="7466"/>
                    <a:pt x="7120" y="7251"/>
                  </a:cubicBezTo>
                  <a:cubicBezTo>
                    <a:pt x="7966" y="7061"/>
                    <a:pt x="8537" y="6775"/>
                    <a:pt x="8823" y="6418"/>
                  </a:cubicBezTo>
                  <a:cubicBezTo>
                    <a:pt x="9109" y="6049"/>
                    <a:pt x="9263" y="5406"/>
                    <a:pt x="9263" y="4489"/>
                  </a:cubicBezTo>
                  <a:cubicBezTo>
                    <a:pt x="9263" y="3120"/>
                    <a:pt x="9061" y="2132"/>
                    <a:pt x="8644" y="1524"/>
                  </a:cubicBezTo>
                  <a:cubicBezTo>
                    <a:pt x="8239" y="905"/>
                    <a:pt x="7692" y="501"/>
                    <a:pt x="7025" y="298"/>
                  </a:cubicBezTo>
                  <a:cubicBezTo>
                    <a:pt x="6370" y="96"/>
                    <a:pt x="5394" y="1"/>
                    <a:pt x="40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1" name="Google Shape;681;p52"/>
          <p:cNvGrpSpPr/>
          <p:nvPr/>
        </p:nvGrpSpPr>
        <p:grpSpPr>
          <a:xfrm>
            <a:off x="3706161" y="1717475"/>
            <a:ext cx="737025" cy="954600"/>
            <a:chOff x="3706161" y="2098475"/>
            <a:chExt cx="737025" cy="954600"/>
          </a:xfrm>
        </p:grpSpPr>
        <p:sp>
          <p:nvSpPr>
            <p:cNvPr id="682" name="Google Shape;682;p52"/>
            <p:cNvSpPr/>
            <p:nvPr/>
          </p:nvSpPr>
          <p:spPr>
            <a:xfrm>
              <a:off x="3706161" y="2098475"/>
              <a:ext cx="737025" cy="954000"/>
            </a:xfrm>
            <a:custGeom>
              <a:avLst/>
              <a:gdLst/>
              <a:ahLst/>
              <a:cxnLst/>
              <a:rect l="l" t="t" r="r" b="b"/>
              <a:pathLst>
                <a:path w="29481" h="38160" extrusionOk="0">
                  <a:moveTo>
                    <a:pt x="14705" y="0"/>
                  </a:moveTo>
                  <a:cubicBezTo>
                    <a:pt x="14300" y="262"/>
                    <a:pt x="13919" y="548"/>
                    <a:pt x="13526" y="846"/>
                  </a:cubicBezTo>
                  <a:cubicBezTo>
                    <a:pt x="13479" y="881"/>
                    <a:pt x="13443" y="917"/>
                    <a:pt x="13395" y="953"/>
                  </a:cubicBezTo>
                  <a:cubicBezTo>
                    <a:pt x="13086" y="1203"/>
                    <a:pt x="12788" y="1453"/>
                    <a:pt x="12490" y="1739"/>
                  </a:cubicBezTo>
                  <a:cubicBezTo>
                    <a:pt x="9871" y="4036"/>
                    <a:pt x="7585" y="6501"/>
                    <a:pt x="5680" y="9108"/>
                  </a:cubicBezTo>
                  <a:cubicBezTo>
                    <a:pt x="3465" y="12109"/>
                    <a:pt x="1870" y="15228"/>
                    <a:pt x="941" y="18348"/>
                  </a:cubicBezTo>
                  <a:cubicBezTo>
                    <a:pt x="441" y="20003"/>
                    <a:pt x="132" y="21693"/>
                    <a:pt x="48" y="23408"/>
                  </a:cubicBezTo>
                  <a:cubicBezTo>
                    <a:pt x="1" y="24241"/>
                    <a:pt x="13" y="25110"/>
                    <a:pt x="72" y="25980"/>
                  </a:cubicBezTo>
                  <a:cubicBezTo>
                    <a:pt x="144" y="26873"/>
                    <a:pt x="263" y="27742"/>
                    <a:pt x="465" y="28528"/>
                  </a:cubicBezTo>
                  <a:cubicBezTo>
                    <a:pt x="786" y="29944"/>
                    <a:pt x="1382" y="31325"/>
                    <a:pt x="2215" y="32504"/>
                  </a:cubicBezTo>
                  <a:cubicBezTo>
                    <a:pt x="2989" y="33600"/>
                    <a:pt x="3989" y="34588"/>
                    <a:pt x="5180" y="35421"/>
                  </a:cubicBezTo>
                  <a:cubicBezTo>
                    <a:pt x="6490" y="36338"/>
                    <a:pt x="8049" y="37040"/>
                    <a:pt x="9835" y="37529"/>
                  </a:cubicBezTo>
                  <a:cubicBezTo>
                    <a:pt x="11383" y="37945"/>
                    <a:pt x="13050" y="38160"/>
                    <a:pt x="14812" y="38160"/>
                  </a:cubicBezTo>
                  <a:lnTo>
                    <a:pt x="15193" y="38160"/>
                  </a:lnTo>
                  <a:cubicBezTo>
                    <a:pt x="15205" y="38160"/>
                    <a:pt x="15241" y="38148"/>
                    <a:pt x="15264" y="38148"/>
                  </a:cubicBezTo>
                  <a:lnTo>
                    <a:pt x="15657" y="38148"/>
                  </a:lnTo>
                  <a:cubicBezTo>
                    <a:pt x="15681" y="38148"/>
                    <a:pt x="15705" y="38124"/>
                    <a:pt x="15717" y="38124"/>
                  </a:cubicBezTo>
                  <a:cubicBezTo>
                    <a:pt x="15824" y="38124"/>
                    <a:pt x="15907" y="38112"/>
                    <a:pt x="16015" y="38112"/>
                  </a:cubicBezTo>
                  <a:cubicBezTo>
                    <a:pt x="16193" y="38100"/>
                    <a:pt x="16372" y="38076"/>
                    <a:pt x="16538" y="38064"/>
                  </a:cubicBezTo>
                  <a:lnTo>
                    <a:pt x="16550" y="38064"/>
                  </a:lnTo>
                  <a:cubicBezTo>
                    <a:pt x="16622" y="38064"/>
                    <a:pt x="16693" y="38053"/>
                    <a:pt x="16777" y="38053"/>
                  </a:cubicBezTo>
                  <a:cubicBezTo>
                    <a:pt x="16788" y="38053"/>
                    <a:pt x="16800" y="38041"/>
                    <a:pt x="16836" y="38041"/>
                  </a:cubicBezTo>
                  <a:cubicBezTo>
                    <a:pt x="16872" y="38041"/>
                    <a:pt x="16908" y="38017"/>
                    <a:pt x="16955" y="38017"/>
                  </a:cubicBezTo>
                  <a:lnTo>
                    <a:pt x="16967" y="38005"/>
                  </a:lnTo>
                  <a:cubicBezTo>
                    <a:pt x="17884" y="37898"/>
                    <a:pt x="18801" y="37743"/>
                    <a:pt x="19646" y="37517"/>
                  </a:cubicBezTo>
                  <a:cubicBezTo>
                    <a:pt x="21432" y="37040"/>
                    <a:pt x="22992" y="36326"/>
                    <a:pt x="24301" y="35397"/>
                  </a:cubicBezTo>
                  <a:cubicBezTo>
                    <a:pt x="25492" y="34564"/>
                    <a:pt x="26492" y="33588"/>
                    <a:pt x="27266" y="32480"/>
                  </a:cubicBezTo>
                  <a:cubicBezTo>
                    <a:pt x="28099" y="31290"/>
                    <a:pt x="28707" y="29921"/>
                    <a:pt x="29016" y="28516"/>
                  </a:cubicBezTo>
                  <a:cubicBezTo>
                    <a:pt x="29195" y="27718"/>
                    <a:pt x="29338" y="26861"/>
                    <a:pt x="29409" y="25968"/>
                  </a:cubicBezTo>
                  <a:cubicBezTo>
                    <a:pt x="29469" y="25075"/>
                    <a:pt x="29481" y="24217"/>
                    <a:pt x="29433" y="23384"/>
                  </a:cubicBezTo>
                  <a:cubicBezTo>
                    <a:pt x="29338" y="21670"/>
                    <a:pt x="29040" y="19967"/>
                    <a:pt x="28540" y="18324"/>
                  </a:cubicBezTo>
                  <a:cubicBezTo>
                    <a:pt x="27611" y="15193"/>
                    <a:pt x="26016" y="12085"/>
                    <a:pt x="23801" y="9073"/>
                  </a:cubicBezTo>
                  <a:cubicBezTo>
                    <a:pt x="21980" y="6596"/>
                    <a:pt x="19825" y="4239"/>
                    <a:pt x="17408" y="2084"/>
                  </a:cubicBezTo>
                  <a:cubicBezTo>
                    <a:pt x="17312" y="1989"/>
                    <a:pt x="17217" y="1905"/>
                    <a:pt x="17110" y="1798"/>
                  </a:cubicBezTo>
                  <a:cubicBezTo>
                    <a:pt x="16622" y="1393"/>
                    <a:pt x="16146" y="1000"/>
                    <a:pt x="15657" y="607"/>
                  </a:cubicBezTo>
                  <a:lnTo>
                    <a:pt x="15431" y="441"/>
                  </a:lnTo>
                  <a:cubicBezTo>
                    <a:pt x="15229" y="298"/>
                    <a:pt x="15026" y="143"/>
                    <a:pt x="14824" y="12"/>
                  </a:cubicBezTo>
                  <a:cubicBezTo>
                    <a:pt x="14788" y="0"/>
                    <a:pt x="14752" y="0"/>
                    <a:pt x="147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" name="Google Shape;683;p52"/>
            <p:cNvSpPr/>
            <p:nvPr/>
          </p:nvSpPr>
          <p:spPr>
            <a:xfrm>
              <a:off x="3706161" y="2144900"/>
              <a:ext cx="697425" cy="908175"/>
            </a:xfrm>
            <a:custGeom>
              <a:avLst/>
              <a:gdLst/>
              <a:ahLst/>
              <a:cxnLst/>
              <a:rect l="l" t="t" r="r" b="b"/>
              <a:pathLst>
                <a:path w="27897" h="36327" extrusionOk="0">
                  <a:moveTo>
                    <a:pt x="12347" y="1"/>
                  </a:moveTo>
                  <a:lnTo>
                    <a:pt x="12347" y="1"/>
                  </a:lnTo>
                  <a:cubicBezTo>
                    <a:pt x="9776" y="2251"/>
                    <a:pt x="7549" y="4680"/>
                    <a:pt x="5680" y="7216"/>
                  </a:cubicBezTo>
                  <a:cubicBezTo>
                    <a:pt x="3465" y="10228"/>
                    <a:pt x="1870" y="13336"/>
                    <a:pt x="941" y="16479"/>
                  </a:cubicBezTo>
                  <a:cubicBezTo>
                    <a:pt x="441" y="18134"/>
                    <a:pt x="132" y="19836"/>
                    <a:pt x="48" y="21539"/>
                  </a:cubicBezTo>
                  <a:cubicBezTo>
                    <a:pt x="1" y="22360"/>
                    <a:pt x="13" y="23230"/>
                    <a:pt x="72" y="24111"/>
                  </a:cubicBezTo>
                  <a:cubicBezTo>
                    <a:pt x="144" y="25004"/>
                    <a:pt x="263" y="25873"/>
                    <a:pt x="465" y="26659"/>
                  </a:cubicBezTo>
                  <a:cubicBezTo>
                    <a:pt x="775" y="28075"/>
                    <a:pt x="1382" y="29445"/>
                    <a:pt x="2215" y="30647"/>
                  </a:cubicBezTo>
                  <a:cubicBezTo>
                    <a:pt x="2989" y="31743"/>
                    <a:pt x="3989" y="32731"/>
                    <a:pt x="5180" y="33576"/>
                  </a:cubicBezTo>
                  <a:cubicBezTo>
                    <a:pt x="6490" y="34505"/>
                    <a:pt x="8061" y="35219"/>
                    <a:pt x="9835" y="35695"/>
                  </a:cubicBezTo>
                  <a:cubicBezTo>
                    <a:pt x="11383" y="36112"/>
                    <a:pt x="13062" y="36326"/>
                    <a:pt x="14824" y="36326"/>
                  </a:cubicBezTo>
                  <a:lnTo>
                    <a:pt x="15205" y="36326"/>
                  </a:lnTo>
                  <a:cubicBezTo>
                    <a:pt x="15372" y="36326"/>
                    <a:pt x="15526" y="36315"/>
                    <a:pt x="15669" y="36315"/>
                  </a:cubicBezTo>
                  <a:lnTo>
                    <a:pt x="15729" y="36315"/>
                  </a:lnTo>
                  <a:cubicBezTo>
                    <a:pt x="15824" y="36315"/>
                    <a:pt x="15919" y="36303"/>
                    <a:pt x="16015" y="36303"/>
                  </a:cubicBezTo>
                  <a:cubicBezTo>
                    <a:pt x="16265" y="36291"/>
                    <a:pt x="16515" y="36255"/>
                    <a:pt x="16788" y="36231"/>
                  </a:cubicBezTo>
                  <a:cubicBezTo>
                    <a:pt x="16836" y="36231"/>
                    <a:pt x="16860" y="36207"/>
                    <a:pt x="16908" y="36207"/>
                  </a:cubicBezTo>
                  <a:lnTo>
                    <a:pt x="16967" y="36196"/>
                  </a:lnTo>
                  <a:cubicBezTo>
                    <a:pt x="17920" y="36088"/>
                    <a:pt x="18824" y="35922"/>
                    <a:pt x="19670" y="35695"/>
                  </a:cubicBezTo>
                  <a:cubicBezTo>
                    <a:pt x="21456" y="35219"/>
                    <a:pt x="23027" y="34505"/>
                    <a:pt x="24325" y="33576"/>
                  </a:cubicBezTo>
                  <a:cubicBezTo>
                    <a:pt x="25516" y="32743"/>
                    <a:pt x="26516" y="31766"/>
                    <a:pt x="27290" y="30647"/>
                  </a:cubicBezTo>
                  <a:cubicBezTo>
                    <a:pt x="27516" y="30338"/>
                    <a:pt x="27706" y="30004"/>
                    <a:pt x="27897" y="29659"/>
                  </a:cubicBezTo>
                  <a:lnTo>
                    <a:pt x="27897" y="29659"/>
                  </a:lnTo>
                  <a:cubicBezTo>
                    <a:pt x="27706" y="29873"/>
                    <a:pt x="27504" y="30064"/>
                    <a:pt x="27290" y="30254"/>
                  </a:cubicBezTo>
                  <a:cubicBezTo>
                    <a:pt x="26325" y="31123"/>
                    <a:pt x="25242" y="31850"/>
                    <a:pt x="24063" y="32397"/>
                  </a:cubicBezTo>
                  <a:cubicBezTo>
                    <a:pt x="22884" y="32945"/>
                    <a:pt x="21622" y="33350"/>
                    <a:pt x="20325" y="33564"/>
                  </a:cubicBezTo>
                  <a:cubicBezTo>
                    <a:pt x="19562" y="33683"/>
                    <a:pt x="18787" y="33749"/>
                    <a:pt x="18012" y="33749"/>
                  </a:cubicBezTo>
                  <a:cubicBezTo>
                    <a:pt x="17468" y="33749"/>
                    <a:pt x="16924" y="33716"/>
                    <a:pt x="16384" y="33648"/>
                  </a:cubicBezTo>
                  <a:cubicBezTo>
                    <a:pt x="15729" y="33576"/>
                    <a:pt x="15074" y="33457"/>
                    <a:pt x="14431" y="33278"/>
                  </a:cubicBezTo>
                  <a:cubicBezTo>
                    <a:pt x="13788" y="33100"/>
                    <a:pt x="13157" y="32874"/>
                    <a:pt x="12538" y="32624"/>
                  </a:cubicBezTo>
                  <a:cubicBezTo>
                    <a:pt x="11919" y="32338"/>
                    <a:pt x="11312" y="32028"/>
                    <a:pt x="10728" y="31659"/>
                  </a:cubicBezTo>
                  <a:cubicBezTo>
                    <a:pt x="10192" y="31314"/>
                    <a:pt x="9669" y="30945"/>
                    <a:pt x="9192" y="30540"/>
                  </a:cubicBezTo>
                  <a:cubicBezTo>
                    <a:pt x="8299" y="29778"/>
                    <a:pt x="7513" y="28885"/>
                    <a:pt x="6871" y="27897"/>
                  </a:cubicBezTo>
                  <a:cubicBezTo>
                    <a:pt x="6263" y="26944"/>
                    <a:pt x="5799" y="25897"/>
                    <a:pt x="5489" y="24825"/>
                  </a:cubicBezTo>
                  <a:cubicBezTo>
                    <a:pt x="4835" y="22551"/>
                    <a:pt x="4775" y="20134"/>
                    <a:pt x="5073" y="17800"/>
                  </a:cubicBezTo>
                  <a:cubicBezTo>
                    <a:pt x="5382" y="15252"/>
                    <a:pt x="6085" y="12776"/>
                    <a:pt x="6990" y="10371"/>
                  </a:cubicBezTo>
                  <a:cubicBezTo>
                    <a:pt x="7894" y="7978"/>
                    <a:pt x="9002" y="5644"/>
                    <a:pt x="10264" y="3406"/>
                  </a:cubicBezTo>
                  <a:cubicBezTo>
                    <a:pt x="10919" y="2251"/>
                    <a:pt x="11609" y="1120"/>
                    <a:pt x="123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" name="Google Shape;684;p52"/>
            <p:cNvSpPr/>
            <p:nvPr/>
          </p:nvSpPr>
          <p:spPr>
            <a:xfrm>
              <a:off x="4117536" y="2147575"/>
              <a:ext cx="257475" cy="256025"/>
            </a:xfrm>
            <a:custGeom>
              <a:avLst/>
              <a:gdLst/>
              <a:ahLst/>
              <a:cxnLst/>
              <a:rect l="l" t="t" r="r" b="b"/>
              <a:pathLst>
                <a:path w="10299" h="10241" extrusionOk="0">
                  <a:moveTo>
                    <a:pt x="5155" y="1"/>
                  </a:moveTo>
                  <a:cubicBezTo>
                    <a:pt x="2358" y="1"/>
                    <a:pt x="60" y="2275"/>
                    <a:pt x="36" y="5061"/>
                  </a:cubicBezTo>
                  <a:cubicBezTo>
                    <a:pt x="0" y="7883"/>
                    <a:pt x="2286" y="10204"/>
                    <a:pt x="5096" y="10240"/>
                  </a:cubicBezTo>
                  <a:cubicBezTo>
                    <a:pt x="7918" y="10240"/>
                    <a:pt x="10239" y="7954"/>
                    <a:pt x="10275" y="5180"/>
                  </a:cubicBezTo>
                  <a:cubicBezTo>
                    <a:pt x="10299" y="2346"/>
                    <a:pt x="8025" y="25"/>
                    <a:pt x="5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" name="Google Shape;685;p52"/>
            <p:cNvSpPr/>
            <p:nvPr/>
          </p:nvSpPr>
          <p:spPr>
            <a:xfrm>
              <a:off x="4159186" y="2275875"/>
              <a:ext cx="174175" cy="25"/>
            </a:xfrm>
            <a:custGeom>
              <a:avLst/>
              <a:gdLst/>
              <a:ahLst/>
              <a:cxnLst/>
              <a:rect l="l" t="t" r="r" b="b"/>
              <a:pathLst>
                <a:path w="6967" h="1" fill="none" extrusionOk="0">
                  <a:moveTo>
                    <a:pt x="1" y="0"/>
                  </a:moveTo>
                  <a:lnTo>
                    <a:pt x="6966" y="0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" name="Google Shape;686;p52"/>
            <p:cNvSpPr/>
            <p:nvPr/>
          </p:nvSpPr>
          <p:spPr>
            <a:xfrm>
              <a:off x="4246411" y="2188650"/>
              <a:ext cx="25" cy="173875"/>
            </a:xfrm>
            <a:custGeom>
              <a:avLst/>
              <a:gdLst/>
              <a:ahLst/>
              <a:cxnLst/>
              <a:rect l="l" t="t" r="r" b="b"/>
              <a:pathLst>
                <a:path w="1" h="6955" fill="none" extrusionOk="0">
                  <a:moveTo>
                    <a:pt x="0" y="1"/>
                  </a:moveTo>
                  <a:lnTo>
                    <a:pt x="0" y="6954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" name="Google Shape;687;p52"/>
            <p:cNvSpPr/>
            <p:nvPr/>
          </p:nvSpPr>
          <p:spPr>
            <a:xfrm>
              <a:off x="3968986" y="2448500"/>
              <a:ext cx="232200" cy="409600"/>
            </a:xfrm>
            <a:custGeom>
              <a:avLst/>
              <a:gdLst/>
              <a:ahLst/>
              <a:cxnLst/>
              <a:rect l="l" t="t" r="r" b="b"/>
              <a:pathLst>
                <a:path w="9288" h="16384" extrusionOk="0">
                  <a:moveTo>
                    <a:pt x="4656" y="2430"/>
                  </a:moveTo>
                  <a:cubicBezTo>
                    <a:pt x="4954" y="2430"/>
                    <a:pt x="5144" y="2537"/>
                    <a:pt x="5216" y="2751"/>
                  </a:cubicBezTo>
                  <a:cubicBezTo>
                    <a:pt x="5299" y="2954"/>
                    <a:pt x="5347" y="3478"/>
                    <a:pt x="5347" y="4323"/>
                  </a:cubicBezTo>
                  <a:lnTo>
                    <a:pt x="5347" y="12133"/>
                  </a:lnTo>
                  <a:cubicBezTo>
                    <a:pt x="5347" y="12907"/>
                    <a:pt x="5299" y="13407"/>
                    <a:pt x="5216" y="13622"/>
                  </a:cubicBezTo>
                  <a:cubicBezTo>
                    <a:pt x="5121" y="13848"/>
                    <a:pt x="4930" y="13955"/>
                    <a:pt x="4632" y="13955"/>
                  </a:cubicBezTo>
                  <a:cubicBezTo>
                    <a:pt x="4347" y="13955"/>
                    <a:pt x="4156" y="13860"/>
                    <a:pt x="4061" y="13669"/>
                  </a:cubicBezTo>
                  <a:cubicBezTo>
                    <a:pt x="3978" y="13479"/>
                    <a:pt x="3930" y="12931"/>
                    <a:pt x="3930" y="12014"/>
                  </a:cubicBezTo>
                  <a:lnTo>
                    <a:pt x="3930" y="4323"/>
                  </a:lnTo>
                  <a:cubicBezTo>
                    <a:pt x="3930" y="3513"/>
                    <a:pt x="3978" y="2989"/>
                    <a:pt x="4073" y="2775"/>
                  </a:cubicBezTo>
                  <a:cubicBezTo>
                    <a:pt x="4168" y="2537"/>
                    <a:pt x="4359" y="2430"/>
                    <a:pt x="4656" y="2430"/>
                  </a:cubicBezTo>
                  <a:close/>
                  <a:moveTo>
                    <a:pt x="4561" y="1"/>
                  </a:moveTo>
                  <a:cubicBezTo>
                    <a:pt x="3513" y="1"/>
                    <a:pt x="2608" y="215"/>
                    <a:pt x="1858" y="656"/>
                  </a:cubicBezTo>
                  <a:cubicBezTo>
                    <a:pt x="1120" y="1096"/>
                    <a:pt x="620" y="1668"/>
                    <a:pt x="370" y="2394"/>
                  </a:cubicBezTo>
                  <a:cubicBezTo>
                    <a:pt x="120" y="3108"/>
                    <a:pt x="1" y="4192"/>
                    <a:pt x="1" y="5644"/>
                  </a:cubicBezTo>
                  <a:lnTo>
                    <a:pt x="1" y="11145"/>
                  </a:lnTo>
                  <a:cubicBezTo>
                    <a:pt x="1" y="12264"/>
                    <a:pt x="72" y="13074"/>
                    <a:pt x="227" y="13586"/>
                  </a:cubicBezTo>
                  <a:cubicBezTo>
                    <a:pt x="382" y="14098"/>
                    <a:pt x="656" y="14574"/>
                    <a:pt x="1025" y="15039"/>
                  </a:cubicBezTo>
                  <a:cubicBezTo>
                    <a:pt x="1394" y="15503"/>
                    <a:pt x="1882" y="15836"/>
                    <a:pt x="2513" y="16062"/>
                  </a:cubicBezTo>
                  <a:cubicBezTo>
                    <a:pt x="3132" y="16277"/>
                    <a:pt x="3918" y="16384"/>
                    <a:pt x="4859" y="16384"/>
                  </a:cubicBezTo>
                  <a:cubicBezTo>
                    <a:pt x="5573" y="16384"/>
                    <a:pt x="6216" y="16277"/>
                    <a:pt x="6799" y="16074"/>
                  </a:cubicBezTo>
                  <a:cubicBezTo>
                    <a:pt x="7371" y="15860"/>
                    <a:pt x="7871" y="15527"/>
                    <a:pt x="8276" y="15050"/>
                  </a:cubicBezTo>
                  <a:cubicBezTo>
                    <a:pt x="8692" y="14574"/>
                    <a:pt x="8954" y="14062"/>
                    <a:pt x="9085" y="13515"/>
                  </a:cubicBezTo>
                  <a:cubicBezTo>
                    <a:pt x="9216" y="12967"/>
                    <a:pt x="9288" y="12098"/>
                    <a:pt x="9288" y="10907"/>
                  </a:cubicBezTo>
                  <a:lnTo>
                    <a:pt x="9288" y="5644"/>
                  </a:lnTo>
                  <a:cubicBezTo>
                    <a:pt x="9288" y="4454"/>
                    <a:pt x="9216" y="3585"/>
                    <a:pt x="9097" y="3037"/>
                  </a:cubicBezTo>
                  <a:cubicBezTo>
                    <a:pt x="8978" y="2489"/>
                    <a:pt x="8752" y="2001"/>
                    <a:pt x="8419" y="1561"/>
                  </a:cubicBezTo>
                  <a:cubicBezTo>
                    <a:pt x="8073" y="1132"/>
                    <a:pt x="7573" y="763"/>
                    <a:pt x="6883" y="465"/>
                  </a:cubicBezTo>
                  <a:cubicBezTo>
                    <a:pt x="6204" y="156"/>
                    <a:pt x="5430" y="1"/>
                    <a:pt x="45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8" name="Google Shape;688;p52"/>
          <p:cNvGrpSpPr/>
          <p:nvPr/>
        </p:nvGrpSpPr>
        <p:grpSpPr>
          <a:xfrm>
            <a:off x="4702889" y="1717475"/>
            <a:ext cx="737025" cy="954600"/>
            <a:chOff x="4702889" y="2098475"/>
            <a:chExt cx="737025" cy="954600"/>
          </a:xfrm>
        </p:grpSpPr>
        <p:sp>
          <p:nvSpPr>
            <p:cNvPr id="689" name="Google Shape;689;p52"/>
            <p:cNvSpPr/>
            <p:nvPr/>
          </p:nvSpPr>
          <p:spPr>
            <a:xfrm>
              <a:off x="4702889" y="2098475"/>
              <a:ext cx="737025" cy="954000"/>
            </a:xfrm>
            <a:custGeom>
              <a:avLst/>
              <a:gdLst/>
              <a:ahLst/>
              <a:cxnLst/>
              <a:rect l="l" t="t" r="r" b="b"/>
              <a:pathLst>
                <a:path w="29481" h="38160" extrusionOk="0">
                  <a:moveTo>
                    <a:pt x="14705" y="0"/>
                  </a:moveTo>
                  <a:cubicBezTo>
                    <a:pt x="14300" y="262"/>
                    <a:pt x="13919" y="548"/>
                    <a:pt x="13526" y="846"/>
                  </a:cubicBezTo>
                  <a:cubicBezTo>
                    <a:pt x="13490" y="881"/>
                    <a:pt x="13443" y="917"/>
                    <a:pt x="13395" y="953"/>
                  </a:cubicBezTo>
                  <a:cubicBezTo>
                    <a:pt x="13085" y="1203"/>
                    <a:pt x="12788" y="1453"/>
                    <a:pt x="12490" y="1739"/>
                  </a:cubicBezTo>
                  <a:cubicBezTo>
                    <a:pt x="9871" y="4036"/>
                    <a:pt x="7585" y="6501"/>
                    <a:pt x="5680" y="9108"/>
                  </a:cubicBezTo>
                  <a:cubicBezTo>
                    <a:pt x="3465" y="12109"/>
                    <a:pt x="1870" y="15228"/>
                    <a:pt x="941" y="18348"/>
                  </a:cubicBezTo>
                  <a:cubicBezTo>
                    <a:pt x="453" y="20003"/>
                    <a:pt x="131" y="21693"/>
                    <a:pt x="48" y="23408"/>
                  </a:cubicBezTo>
                  <a:cubicBezTo>
                    <a:pt x="0" y="24241"/>
                    <a:pt x="12" y="25110"/>
                    <a:pt x="72" y="25980"/>
                  </a:cubicBezTo>
                  <a:cubicBezTo>
                    <a:pt x="155" y="26873"/>
                    <a:pt x="262" y="27742"/>
                    <a:pt x="465" y="28528"/>
                  </a:cubicBezTo>
                  <a:cubicBezTo>
                    <a:pt x="786" y="29944"/>
                    <a:pt x="1382" y="31325"/>
                    <a:pt x="2215" y="32504"/>
                  </a:cubicBezTo>
                  <a:cubicBezTo>
                    <a:pt x="2989" y="33600"/>
                    <a:pt x="3989" y="34588"/>
                    <a:pt x="5180" y="35421"/>
                  </a:cubicBezTo>
                  <a:cubicBezTo>
                    <a:pt x="6489" y="36338"/>
                    <a:pt x="8049" y="37040"/>
                    <a:pt x="9835" y="37529"/>
                  </a:cubicBezTo>
                  <a:cubicBezTo>
                    <a:pt x="11383" y="37945"/>
                    <a:pt x="13050" y="38160"/>
                    <a:pt x="14812" y="38160"/>
                  </a:cubicBezTo>
                  <a:lnTo>
                    <a:pt x="15193" y="38160"/>
                  </a:lnTo>
                  <a:cubicBezTo>
                    <a:pt x="15205" y="38160"/>
                    <a:pt x="15240" y="38148"/>
                    <a:pt x="15276" y="38148"/>
                  </a:cubicBezTo>
                  <a:lnTo>
                    <a:pt x="15657" y="38148"/>
                  </a:lnTo>
                  <a:cubicBezTo>
                    <a:pt x="15693" y="38148"/>
                    <a:pt x="15705" y="38124"/>
                    <a:pt x="15717" y="38124"/>
                  </a:cubicBezTo>
                  <a:cubicBezTo>
                    <a:pt x="15824" y="38124"/>
                    <a:pt x="15907" y="38112"/>
                    <a:pt x="16014" y="38112"/>
                  </a:cubicBezTo>
                  <a:cubicBezTo>
                    <a:pt x="16193" y="38100"/>
                    <a:pt x="16372" y="38076"/>
                    <a:pt x="16538" y="38064"/>
                  </a:cubicBezTo>
                  <a:lnTo>
                    <a:pt x="16550" y="38064"/>
                  </a:lnTo>
                  <a:cubicBezTo>
                    <a:pt x="16622" y="38064"/>
                    <a:pt x="16705" y="38053"/>
                    <a:pt x="16776" y="38053"/>
                  </a:cubicBezTo>
                  <a:cubicBezTo>
                    <a:pt x="16788" y="38053"/>
                    <a:pt x="16800" y="38041"/>
                    <a:pt x="16836" y="38041"/>
                  </a:cubicBezTo>
                  <a:cubicBezTo>
                    <a:pt x="16883" y="38041"/>
                    <a:pt x="16907" y="38017"/>
                    <a:pt x="16955" y="38017"/>
                  </a:cubicBezTo>
                  <a:lnTo>
                    <a:pt x="16967" y="38005"/>
                  </a:lnTo>
                  <a:cubicBezTo>
                    <a:pt x="17896" y="37898"/>
                    <a:pt x="18800" y="37743"/>
                    <a:pt x="19646" y="37517"/>
                  </a:cubicBezTo>
                  <a:cubicBezTo>
                    <a:pt x="21432" y="37040"/>
                    <a:pt x="22991" y="36326"/>
                    <a:pt x="24301" y="35397"/>
                  </a:cubicBezTo>
                  <a:cubicBezTo>
                    <a:pt x="25492" y="34564"/>
                    <a:pt x="26492" y="33588"/>
                    <a:pt x="27266" y="32480"/>
                  </a:cubicBezTo>
                  <a:cubicBezTo>
                    <a:pt x="28099" y="31290"/>
                    <a:pt x="28706" y="29921"/>
                    <a:pt x="29028" y="28516"/>
                  </a:cubicBezTo>
                  <a:cubicBezTo>
                    <a:pt x="29206" y="27718"/>
                    <a:pt x="29337" y="26861"/>
                    <a:pt x="29409" y="25968"/>
                  </a:cubicBezTo>
                  <a:cubicBezTo>
                    <a:pt x="29468" y="25075"/>
                    <a:pt x="29480" y="24217"/>
                    <a:pt x="29445" y="23384"/>
                  </a:cubicBezTo>
                  <a:cubicBezTo>
                    <a:pt x="29337" y="21670"/>
                    <a:pt x="29040" y="19967"/>
                    <a:pt x="28552" y="18324"/>
                  </a:cubicBezTo>
                  <a:cubicBezTo>
                    <a:pt x="27611" y="15193"/>
                    <a:pt x="26016" y="12085"/>
                    <a:pt x="23801" y="9073"/>
                  </a:cubicBezTo>
                  <a:cubicBezTo>
                    <a:pt x="21979" y="6596"/>
                    <a:pt x="19824" y="4239"/>
                    <a:pt x="17407" y="2084"/>
                  </a:cubicBezTo>
                  <a:cubicBezTo>
                    <a:pt x="17312" y="1989"/>
                    <a:pt x="17217" y="1905"/>
                    <a:pt x="17110" y="1798"/>
                  </a:cubicBezTo>
                  <a:cubicBezTo>
                    <a:pt x="16622" y="1393"/>
                    <a:pt x="16145" y="1000"/>
                    <a:pt x="15657" y="607"/>
                  </a:cubicBezTo>
                  <a:lnTo>
                    <a:pt x="15431" y="441"/>
                  </a:lnTo>
                  <a:cubicBezTo>
                    <a:pt x="15229" y="298"/>
                    <a:pt x="15026" y="143"/>
                    <a:pt x="14824" y="12"/>
                  </a:cubicBezTo>
                  <a:cubicBezTo>
                    <a:pt x="14788" y="0"/>
                    <a:pt x="14752" y="0"/>
                    <a:pt x="147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" name="Google Shape;690;p52"/>
            <p:cNvSpPr/>
            <p:nvPr/>
          </p:nvSpPr>
          <p:spPr>
            <a:xfrm>
              <a:off x="4702889" y="2144900"/>
              <a:ext cx="697725" cy="908175"/>
            </a:xfrm>
            <a:custGeom>
              <a:avLst/>
              <a:gdLst/>
              <a:ahLst/>
              <a:cxnLst/>
              <a:rect l="l" t="t" r="r" b="b"/>
              <a:pathLst>
                <a:path w="27909" h="36327" extrusionOk="0">
                  <a:moveTo>
                    <a:pt x="12359" y="1"/>
                  </a:moveTo>
                  <a:lnTo>
                    <a:pt x="12359" y="1"/>
                  </a:lnTo>
                  <a:cubicBezTo>
                    <a:pt x="9775" y="2251"/>
                    <a:pt x="7549" y="4680"/>
                    <a:pt x="5692" y="7216"/>
                  </a:cubicBezTo>
                  <a:cubicBezTo>
                    <a:pt x="3465" y="10228"/>
                    <a:pt x="1882" y="13336"/>
                    <a:pt x="941" y="16479"/>
                  </a:cubicBezTo>
                  <a:cubicBezTo>
                    <a:pt x="453" y="18134"/>
                    <a:pt x="131" y="19836"/>
                    <a:pt x="48" y="21539"/>
                  </a:cubicBezTo>
                  <a:cubicBezTo>
                    <a:pt x="0" y="22360"/>
                    <a:pt x="12" y="23230"/>
                    <a:pt x="72" y="24111"/>
                  </a:cubicBezTo>
                  <a:cubicBezTo>
                    <a:pt x="155" y="25004"/>
                    <a:pt x="274" y="25873"/>
                    <a:pt x="465" y="26659"/>
                  </a:cubicBezTo>
                  <a:cubicBezTo>
                    <a:pt x="774" y="28075"/>
                    <a:pt x="1382" y="29445"/>
                    <a:pt x="2215" y="30647"/>
                  </a:cubicBezTo>
                  <a:cubicBezTo>
                    <a:pt x="2989" y="31743"/>
                    <a:pt x="3989" y="32731"/>
                    <a:pt x="5180" y="33576"/>
                  </a:cubicBezTo>
                  <a:cubicBezTo>
                    <a:pt x="6489" y="34505"/>
                    <a:pt x="8073" y="35219"/>
                    <a:pt x="9835" y="35695"/>
                  </a:cubicBezTo>
                  <a:cubicBezTo>
                    <a:pt x="11383" y="36112"/>
                    <a:pt x="13073" y="36326"/>
                    <a:pt x="14824" y="36326"/>
                  </a:cubicBezTo>
                  <a:lnTo>
                    <a:pt x="15217" y="36326"/>
                  </a:lnTo>
                  <a:cubicBezTo>
                    <a:pt x="15371" y="36326"/>
                    <a:pt x="15526" y="36315"/>
                    <a:pt x="15669" y="36315"/>
                  </a:cubicBezTo>
                  <a:lnTo>
                    <a:pt x="15729" y="36315"/>
                  </a:lnTo>
                  <a:cubicBezTo>
                    <a:pt x="15824" y="36315"/>
                    <a:pt x="15931" y="36303"/>
                    <a:pt x="16014" y="36303"/>
                  </a:cubicBezTo>
                  <a:cubicBezTo>
                    <a:pt x="16264" y="36291"/>
                    <a:pt x="16526" y="36255"/>
                    <a:pt x="16788" y="36231"/>
                  </a:cubicBezTo>
                  <a:cubicBezTo>
                    <a:pt x="16836" y="36231"/>
                    <a:pt x="16860" y="36207"/>
                    <a:pt x="16907" y="36207"/>
                  </a:cubicBezTo>
                  <a:lnTo>
                    <a:pt x="16967" y="36196"/>
                  </a:lnTo>
                  <a:cubicBezTo>
                    <a:pt x="17919" y="36088"/>
                    <a:pt x="18824" y="35922"/>
                    <a:pt x="19681" y="35695"/>
                  </a:cubicBezTo>
                  <a:cubicBezTo>
                    <a:pt x="21467" y="35219"/>
                    <a:pt x="23027" y="34505"/>
                    <a:pt x="24337" y="33576"/>
                  </a:cubicBezTo>
                  <a:cubicBezTo>
                    <a:pt x="25527" y="32743"/>
                    <a:pt x="26528" y="31766"/>
                    <a:pt x="27301" y="30647"/>
                  </a:cubicBezTo>
                  <a:cubicBezTo>
                    <a:pt x="27516" y="30338"/>
                    <a:pt x="27718" y="30004"/>
                    <a:pt x="27909" y="29659"/>
                  </a:cubicBezTo>
                  <a:lnTo>
                    <a:pt x="27909" y="29659"/>
                  </a:lnTo>
                  <a:cubicBezTo>
                    <a:pt x="27718" y="29873"/>
                    <a:pt x="27504" y="30064"/>
                    <a:pt x="27301" y="30254"/>
                  </a:cubicBezTo>
                  <a:cubicBezTo>
                    <a:pt x="26325" y="31123"/>
                    <a:pt x="25242" y="31850"/>
                    <a:pt x="24063" y="32397"/>
                  </a:cubicBezTo>
                  <a:cubicBezTo>
                    <a:pt x="22896" y="32945"/>
                    <a:pt x="21622" y="33350"/>
                    <a:pt x="20336" y="33564"/>
                  </a:cubicBezTo>
                  <a:cubicBezTo>
                    <a:pt x="19574" y="33683"/>
                    <a:pt x="18795" y="33749"/>
                    <a:pt x="18017" y="33749"/>
                  </a:cubicBezTo>
                  <a:cubicBezTo>
                    <a:pt x="17470" y="33749"/>
                    <a:pt x="16924" y="33716"/>
                    <a:pt x="16383" y="33648"/>
                  </a:cubicBezTo>
                  <a:cubicBezTo>
                    <a:pt x="15729" y="33576"/>
                    <a:pt x="15074" y="33457"/>
                    <a:pt x="14443" y="33278"/>
                  </a:cubicBezTo>
                  <a:cubicBezTo>
                    <a:pt x="13800" y="33100"/>
                    <a:pt x="13157" y="32874"/>
                    <a:pt x="12550" y="32624"/>
                  </a:cubicBezTo>
                  <a:cubicBezTo>
                    <a:pt x="11919" y="32338"/>
                    <a:pt x="11311" y="32028"/>
                    <a:pt x="10728" y="31659"/>
                  </a:cubicBezTo>
                  <a:cubicBezTo>
                    <a:pt x="10192" y="31314"/>
                    <a:pt x="9680" y="30945"/>
                    <a:pt x="9204" y="30540"/>
                  </a:cubicBezTo>
                  <a:cubicBezTo>
                    <a:pt x="8311" y="29778"/>
                    <a:pt x="7513" y="28885"/>
                    <a:pt x="6882" y="27897"/>
                  </a:cubicBezTo>
                  <a:cubicBezTo>
                    <a:pt x="6263" y="26944"/>
                    <a:pt x="5811" y="25897"/>
                    <a:pt x="5489" y="24825"/>
                  </a:cubicBezTo>
                  <a:cubicBezTo>
                    <a:pt x="4834" y="22551"/>
                    <a:pt x="4775" y="20134"/>
                    <a:pt x="5072" y="17800"/>
                  </a:cubicBezTo>
                  <a:cubicBezTo>
                    <a:pt x="5394" y="15252"/>
                    <a:pt x="6085" y="12776"/>
                    <a:pt x="7001" y="10371"/>
                  </a:cubicBezTo>
                  <a:cubicBezTo>
                    <a:pt x="7906" y="7978"/>
                    <a:pt x="9002" y="5644"/>
                    <a:pt x="10276" y="3406"/>
                  </a:cubicBezTo>
                  <a:cubicBezTo>
                    <a:pt x="10930" y="2251"/>
                    <a:pt x="11609" y="1120"/>
                    <a:pt x="123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" name="Google Shape;691;p52"/>
            <p:cNvSpPr/>
            <p:nvPr/>
          </p:nvSpPr>
          <p:spPr>
            <a:xfrm>
              <a:off x="5114239" y="2147575"/>
              <a:ext cx="257800" cy="256025"/>
            </a:xfrm>
            <a:custGeom>
              <a:avLst/>
              <a:gdLst/>
              <a:ahLst/>
              <a:cxnLst/>
              <a:rect l="l" t="t" r="r" b="b"/>
              <a:pathLst>
                <a:path w="10312" h="10241" extrusionOk="0">
                  <a:moveTo>
                    <a:pt x="5156" y="1"/>
                  </a:moveTo>
                  <a:cubicBezTo>
                    <a:pt x="2358" y="1"/>
                    <a:pt x="60" y="2275"/>
                    <a:pt x="37" y="5061"/>
                  </a:cubicBezTo>
                  <a:cubicBezTo>
                    <a:pt x="1" y="7883"/>
                    <a:pt x="2287" y="10204"/>
                    <a:pt x="5097" y="10240"/>
                  </a:cubicBezTo>
                  <a:cubicBezTo>
                    <a:pt x="7919" y="10240"/>
                    <a:pt x="10240" y="7954"/>
                    <a:pt x="10276" y="5180"/>
                  </a:cubicBezTo>
                  <a:cubicBezTo>
                    <a:pt x="10312" y="2346"/>
                    <a:pt x="8049" y="25"/>
                    <a:pt x="52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" name="Google Shape;692;p52"/>
            <p:cNvSpPr/>
            <p:nvPr/>
          </p:nvSpPr>
          <p:spPr>
            <a:xfrm>
              <a:off x="5156214" y="2275875"/>
              <a:ext cx="174150" cy="25"/>
            </a:xfrm>
            <a:custGeom>
              <a:avLst/>
              <a:gdLst/>
              <a:ahLst/>
              <a:cxnLst/>
              <a:rect l="l" t="t" r="r" b="b"/>
              <a:pathLst>
                <a:path w="6966" h="1" fill="none" extrusionOk="0">
                  <a:moveTo>
                    <a:pt x="1" y="0"/>
                  </a:moveTo>
                  <a:lnTo>
                    <a:pt x="6966" y="0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" name="Google Shape;693;p52"/>
            <p:cNvSpPr/>
            <p:nvPr/>
          </p:nvSpPr>
          <p:spPr>
            <a:xfrm>
              <a:off x="4943389" y="2456250"/>
              <a:ext cx="259000" cy="394125"/>
            </a:xfrm>
            <a:custGeom>
              <a:avLst/>
              <a:gdLst/>
              <a:ahLst/>
              <a:cxnLst/>
              <a:rect l="l" t="t" r="r" b="b"/>
              <a:pathLst>
                <a:path w="10360" h="15765" extrusionOk="0">
                  <a:moveTo>
                    <a:pt x="5216" y="3525"/>
                  </a:moveTo>
                  <a:cubicBezTo>
                    <a:pt x="5430" y="6144"/>
                    <a:pt x="5632" y="8347"/>
                    <a:pt x="5847" y="10133"/>
                  </a:cubicBezTo>
                  <a:lnTo>
                    <a:pt x="4442" y="10133"/>
                  </a:lnTo>
                  <a:cubicBezTo>
                    <a:pt x="4549" y="8740"/>
                    <a:pt x="4799" y="6537"/>
                    <a:pt x="5216" y="3525"/>
                  </a:cubicBezTo>
                  <a:close/>
                  <a:moveTo>
                    <a:pt x="2084" y="1"/>
                  </a:moveTo>
                  <a:lnTo>
                    <a:pt x="1" y="15764"/>
                  </a:lnTo>
                  <a:lnTo>
                    <a:pt x="4251" y="15764"/>
                  </a:lnTo>
                  <a:lnTo>
                    <a:pt x="4489" y="12931"/>
                  </a:lnTo>
                  <a:lnTo>
                    <a:pt x="5966" y="12931"/>
                  </a:lnTo>
                  <a:lnTo>
                    <a:pt x="6168" y="15764"/>
                  </a:lnTo>
                  <a:lnTo>
                    <a:pt x="10359" y="15764"/>
                  </a:lnTo>
                  <a:lnTo>
                    <a:pt x="801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4" name="Google Shape;694;p52"/>
          <p:cNvGrpSpPr/>
          <p:nvPr/>
        </p:nvGrpSpPr>
        <p:grpSpPr>
          <a:xfrm>
            <a:off x="5699618" y="1717475"/>
            <a:ext cx="737300" cy="954600"/>
            <a:chOff x="5699618" y="2098475"/>
            <a:chExt cx="737300" cy="954600"/>
          </a:xfrm>
        </p:grpSpPr>
        <p:sp>
          <p:nvSpPr>
            <p:cNvPr id="695" name="Google Shape;695;p52"/>
            <p:cNvSpPr/>
            <p:nvPr/>
          </p:nvSpPr>
          <p:spPr>
            <a:xfrm>
              <a:off x="5699618" y="2098475"/>
              <a:ext cx="737300" cy="954000"/>
            </a:xfrm>
            <a:custGeom>
              <a:avLst/>
              <a:gdLst/>
              <a:ahLst/>
              <a:cxnLst/>
              <a:rect l="l" t="t" r="r" b="b"/>
              <a:pathLst>
                <a:path w="29492" h="38160" extrusionOk="0">
                  <a:moveTo>
                    <a:pt x="14704" y="0"/>
                  </a:moveTo>
                  <a:cubicBezTo>
                    <a:pt x="14300" y="262"/>
                    <a:pt x="13919" y="548"/>
                    <a:pt x="13526" y="846"/>
                  </a:cubicBezTo>
                  <a:cubicBezTo>
                    <a:pt x="13490" y="881"/>
                    <a:pt x="13442" y="917"/>
                    <a:pt x="13395" y="953"/>
                  </a:cubicBezTo>
                  <a:cubicBezTo>
                    <a:pt x="13085" y="1203"/>
                    <a:pt x="12788" y="1453"/>
                    <a:pt x="12490" y="1739"/>
                  </a:cubicBezTo>
                  <a:cubicBezTo>
                    <a:pt x="9870" y="4036"/>
                    <a:pt x="7596" y="6501"/>
                    <a:pt x="5691" y="9108"/>
                  </a:cubicBezTo>
                  <a:cubicBezTo>
                    <a:pt x="3465" y="12109"/>
                    <a:pt x="1881" y="15228"/>
                    <a:pt x="941" y="18348"/>
                  </a:cubicBezTo>
                  <a:cubicBezTo>
                    <a:pt x="453" y="20003"/>
                    <a:pt x="131" y="21693"/>
                    <a:pt x="48" y="23408"/>
                  </a:cubicBezTo>
                  <a:cubicBezTo>
                    <a:pt x="0" y="24241"/>
                    <a:pt x="12" y="25110"/>
                    <a:pt x="72" y="25980"/>
                  </a:cubicBezTo>
                  <a:cubicBezTo>
                    <a:pt x="155" y="26873"/>
                    <a:pt x="274" y="27742"/>
                    <a:pt x="465" y="28528"/>
                  </a:cubicBezTo>
                  <a:cubicBezTo>
                    <a:pt x="786" y="29944"/>
                    <a:pt x="1381" y="31325"/>
                    <a:pt x="2215" y="32504"/>
                  </a:cubicBezTo>
                  <a:cubicBezTo>
                    <a:pt x="2989" y="33600"/>
                    <a:pt x="3989" y="34588"/>
                    <a:pt x="5179" y="35421"/>
                  </a:cubicBezTo>
                  <a:cubicBezTo>
                    <a:pt x="6489" y="36338"/>
                    <a:pt x="8049" y="37040"/>
                    <a:pt x="9835" y="37529"/>
                  </a:cubicBezTo>
                  <a:cubicBezTo>
                    <a:pt x="11383" y="37945"/>
                    <a:pt x="13049" y="38160"/>
                    <a:pt x="14812" y="38160"/>
                  </a:cubicBezTo>
                  <a:lnTo>
                    <a:pt x="15193" y="38160"/>
                  </a:lnTo>
                  <a:cubicBezTo>
                    <a:pt x="15216" y="38160"/>
                    <a:pt x="15240" y="38148"/>
                    <a:pt x="15276" y="38148"/>
                  </a:cubicBezTo>
                  <a:lnTo>
                    <a:pt x="15657" y="38148"/>
                  </a:lnTo>
                  <a:cubicBezTo>
                    <a:pt x="15693" y="38148"/>
                    <a:pt x="15705" y="38124"/>
                    <a:pt x="15716" y="38124"/>
                  </a:cubicBezTo>
                  <a:cubicBezTo>
                    <a:pt x="15824" y="38124"/>
                    <a:pt x="15907" y="38112"/>
                    <a:pt x="16014" y="38112"/>
                  </a:cubicBezTo>
                  <a:cubicBezTo>
                    <a:pt x="16193" y="38100"/>
                    <a:pt x="16371" y="38076"/>
                    <a:pt x="16538" y="38064"/>
                  </a:cubicBezTo>
                  <a:lnTo>
                    <a:pt x="16550" y="38064"/>
                  </a:lnTo>
                  <a:cubicBezTo>
                    <a:pt x="16621" y="38064"/>
                    <a:pt x="16705" y="38053"/>
                    <a:pt x="16776" y="38053"/>
                  </a:cubicBezTo>
                  <a:cubicBezTo>
                    <a:pt x="16788" y="38053"/>
                    <a:pt x="16800" y="38041"/>
                    <a:pt x="16836" y="38041"/>
                  </a:cubicBezTo>
                  <a:cubicBezTo>
                    <a:pt x="16883" y="38041"/>
                    <a:pt x="16907" y="38017"/>
                    <a:pt x="16955" y="38017"/>
                  </a:cubicBezTo>
                  <a:lnTo>
                    <a:pt x="16967" y="38005"/>
                  </a:lnTo>
                  <a:cubicBezTo>
                    <a:pt x="17895" y="37898"/>
                    <a:pt x="18800" y="37743"/>
                    <a:pt x="19646" y="37517"/>
                  </a:cubicBezTo>
                  <a:cubicBezTo>
                    <a:pt x="21431" y="37040"/>
                    <a:pt x="22991" y="36326"/>
                    <a:pt x="24301" y="35397"/>
                  </a:cubicBezTo>
                  <a:cubicBezTo>
                    <a:pt x="25491" y="34564"/>
                    <a:pt x="26492" y="33588"/>
                    <a:pt x="27266" y="32480"/>
                  </a:cubicBezTo>
                  <a:cubicBezTo>
                    <a:pt x="28099" y="31290"/>
                    <a:pt x="28706" y="29921"/>
                    <a:pt x="29028" y="28516"/>
                  </a:cubicBezTo>
                  <a:cubicBezTo>
                    <a:pt x="29206" y="27718"/>
                    <a:pt x="29337" y="26861"/>
                    <a:pt x="29409" y="25968"/>
                  </a:cubicBezTo>
                  <a:cubicBezTo>
                    <a:pt x="29468" y="25075"/>
                    <a:pt x="29492" y="24217"/>
                    <a:pt x="29444" y="23384"/>
                  </a:cubicBezTo>
                  <a:cubicBezTo>
                    <a:pt x="29337" y="21670"/>
                    <a:pt x="29040" y="19967"/>
                    <a:pt x="28551" y="18324"/>
                  </a:cubicBezTo>
                  <a:cubicBezTo>
                    <a:pt x="27611" y="15193"/>
                    <a:pt x="26015" y="12085"/>
                    <a:pt x="23801" y="9073"/>
                  </a:cubicBezTo>
                  <a:cubicBezTo>
                    <a:pt x="21979" y="6596"/>
                    <a:pt x="19824" y="4239"/>
                    <a:pt x="17419" y="2084"/>
                  </a:cubicBezTo>
                  <a:cubicBezTo>
                    <a:pt x="17312" y="1989"/>
                    <a:pt x="17217" y="1905"/>
                    <a:pt x="17121" y="1798"/>
                  </a:cubicBezTo>
                  <a:cubicBezTo>
                    <a:pt x="16621" y="1393"/>
                    <a:pt x="16145" y="1000"/>
                    <a:pt x="15657" y="607"/>
                  </a:cubicBezTo>
                  <a:lnTo>
                    <a:pt x="15431" y="441"/>
                  </a:lnTo>
                  <a:cubicBezTo>
                    <a:pt x="15228" y="298"/>
                    <a:pt x="15038" y="143"/>
                    <a:pt x="14823" y="12"/>
                  </a:cubicBezTo>
                  <a:cubicBezTo>
                    <a:pt x="14800" y="0"/>
                    <a:pt x="14752" y="0"/>
                    <a:pt x="14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52"/>
            <p:cNvSpPr/>
            <p:nvPr/>
          </p:nvSpPr>
          <p:spPr>
            <a:xfrm>
              <a:off x="5699618" y="2144900"/>
              <a:ext cx="697725" cy="908175"/>
            </a:xfrm>
            <a:custGeom>
              <a:avLst/>
              <a:gdLst/>
              <a:ahLst/>
              <a:cxnLst/>
              <a:rect l="l" t="t" r="r" b="b"/>
              <a:pathLst>
                <a:path w="27909" h="36327" extrusionOk="0">
                  <a:moveTo>
                    <a:pt x="12359" y="1"/>
                  </a:moveTo>
                  <a:lnTo>
                    <a:pt x="12359" y="1"/>
                  </a:lnTo>
                  <a:cubicBezTo>
                    <a:pt x="9787" y="2251"/>
                    <a:pt x="7549" y="4680"/>
                    <a:pt x="5691" y="7216"/>
                  </a:cubicBezTo>
                  <a:cubicBezTo>
                    <a:pt x="3465" y="10228"/>
                    <a:pt x="1881" y="13336"/>
                    <a:pt x="941" y="16479"/>
                  </a:cubicBezTo>
                  <a:cubicBezTo>
                    <a:pt x="453" y="18134"/>
                    <a:pt x="131" y="19836"/>
                    <a:pt x="48" y="21539"/>
                  </a:cubicBezTo>
                  <a:cubicBezTo>
                    <a:pt x="0" y="22360"/>
                    <a:pt x="12" y="23230"/>
                    <a:pt x="84" y="24111"/>
                  </a:cubicBezTo>
                  <a:cubicBezTo>
                    <a:pt x="155" y="25004"/>
                    <a:pt x="274" y="25873"/>
                    <a:pt x="465" y="26659"/>
                  </a:cubicBezTo>
                  <a:cubicBezTo>
                    <a:pt x="774" y="28075"/>
                    <a:pt x="1381" y="29445"/>
                    <a:pt x="2215" y="30647"/>
                  </a:cubicBezTo>
                  <a:cubicBezTo>
                    <a:pt x="2989" y="31743"/>
                    <a:pt x="3989" y="32731"/>
                    <a:pt x="5179" y="33576"/>
                  </a:cubicBezTo>
                  <a:cubicBezTo>
                    <a:pt x="6489" y="34505"/>
                    <a:pt x="8073" y="35219"/>
                    <a:pt x="9835" y="35695"/>
                  </a:cubicBezTo>
                  <a:cubicBezTo>
                    <a:pt x="11394" y="36112"/>
                    <a:pt x="13073" y="36326"/>
                    <a:pt x="14823" y="36326"/>
                  </a:cubicBezTo>
                  <a:lnTo>
                    <a:pt x="15216" y="36326"/>
                  </a:lnTo>
                  <a:cubicBezTo>
                    <a:pt x="15371" y="36326"/>
                    <a:pt x="15526" y="36315"/>
                    <a:pt x="15669" y="36315"/>
                  </a:cubicBezTo>
                  <a:lnTo>
                    <a:pt x="15728" y="36315"/>
                  </a:lnTo>
                  <a:cubicBezTo>
                    <a:pt x="15824" y="36315"/>
                    <a:pt x="15931" y="36303"/>
                    <a:pt x="16014" y="36303"/>
                  </a:cubicBezTo>
                  <a:cubicBezTo>
                    <a:pt x="16276" y="36291"/>
                    <a:pt x="16526" y="36255"/>
                    <a:pt x="16788" y="36231"/>
                  </a:cubicBezTo>
                  <a:cubicBezTo>
                    <a:pt x="16836" y="36231"/>
                    <a:pt x="16871" y="36207"/>
                    <a:pt x="16907" y="36207"/>
                  </a:cubicBezTo>
                  <a:lnTo>
                    <a:pt x="16967" y="36196"/>
                  </a:lnTo>
                  <a:cubicBezTo>
                    <a:pt x="17919" y="36088"/>
                    <a:pt x="18836" y="35922"/>
                    <a:pt x="19681" y="35695"/>
                  </a:cubicBezTo>
                  <a:cubicBezTo>
                    <a:pt x="21467" y="35219"/>
                    <a:pt x="23027" y="34505"/>
                    <a:pt x="24337" y="33576"/>
                  </a:cubicBezTo>
                  <a:cubicBezTo>
                    <a:pt x="25527" y="32743"/>
                    <a:pt x="26527" y="31766"/>
                    <a:pt x="27301" y="30647"/>
                  </a:cubicBezTo>
                  <a:cubicBezTo>
                    <a:pt x="27527" y="30338"/>
                    <a:pt x="27718" y="30004"/>
                    <a:pt x="27908" y="29659"/>
                  </a:cubicBezTo>
                  <a:lnTo>
                    <a:pt x="27908" y="29659"/>
                  </a:lnTo>
                  <a:cubicBezTo>
                    <a:pt x="27718" y="29873"/>
                    <a:pt x="27504" y="30064"/>
                    <a:pt x="27301" y="30254"/>
                  </a:cubicBezTo>
                  <a:cubicBezTo>
                    <a:pt x="26337" y="31123"/>
                    <a:pt x="25241" y="31850"/>
                    <a:pt x="24075" y="32397"/>
                  </a:cubicBezTo>
                  <a:cubicBezTo>
                    <a:pt x="22896" y="32945"/>
                    <a:pt x="21634" y="33350"/>
                    <a:pt x="20336" y="33564"/>
                  </a:cubicBezTo>
                  <a:cubicBezTo>
                    <a:pt x="19574" y="33683"/>
                    <a:pt x="18799" y="33749"/>
                    <a:pt x="18024" y="33749"/>
                  </a:cubicBezTo>
                  <a:cubicBezTo>
                    <a:pt x="17480" y="33749"/>
                    <a:pt x="16935" y="33716"/>
                    <a:pt x="16395" y="33648"/>
                  </a:cubicBezTo>
                  <a:cubicBezTo>
                    <a:pt x="15740" y="33576"/>
                    <a:pt x="15085" y="33457"/>
                    <a:pt x="14442" y="33278"/>
                  </a:cubicBezTo>
                  <a:cubicBezTo>
                    <a:pt x="13800" y="33100"/>
                    <a:pt x="13157" y="32874"/>
                    <a:pt x="12549" y="32624"/>
                  </a:cubicBezTo>
                  <a:cubicBezTo>
                    <a:pt x="11930" y="32338"/>
                    <a:pt x="11311" y="32028"/>
                    <a:pt x="10740" y="31659"/>
                  </a:cubicBezTo>
                  <a:cubicBezTo>
                    <a:pt x="10204" y="31314"/>
                    <a:pt x="9680" y="30945"/>
                    <a:pt x="9204" y="30540"/>
                  </a:cubicBezTo>
                  <a:cubicBezTo>
                    <a:pt x="8311" y="29778"/>
                    <a:pt x="7525" y="28885"/>
                    <a:pt x="6882" y="27897"/>
                  </a:cubicBezTo>
                  <a:cubicBezTo>
                    <a:pt x="6275" y="26944"/>
                    <a:pt x="5810" y="25897"/>
                    <a:pt x="5501" y="24825"/>
                  </a:cubicBezTo>
                  <a:cubicBezTo>
                    <a:pt x="4846" y="22551"/>
                    <a:pt x="4787" y="20134"/>
                    <a:pt x="5084" y="17800"/>
                  </a:cubicBezTo>
                  <a:cubicBezTo>
                    <a:pt x="5394" y="15252"/>
                    <a:pt x="6096" y="12776"/>
                    <a:pt x="7001" y="10371"/>
                  </a:cubicBezTo>
                  <a:cubicBezTo>
                    <a:pt x="7906" y="7978"/>
                    <a:pt x="9013" y="5644"/>
                    <a:pt x="10275" y="3406"/>
                  </a:cubicBezTo>
                  <a:cubicBezTo>
                    <a:pt x="10930" y="2251"/>
                    <a:pt x="11609" y="1120"/>
                    <a:pt x="123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" name="Google Shape;697;p52"/>
            <p:cNvSpPr/>
            <p:nvPr/>
          </p:nvSpPr>
          <p:spPr>
            <a:xfrm>
              <a:off x="6111268" y="2147575"/>
              <a:ext cx="257500" cy="256025"/>
            </a:xfrm>
            <a:custGeom>
              <a:avLst/>
              <a:gdLst/>
              <a:ahLst/>
              <a:cxnLst/>
              <a:rect l="l" t="t" r="r" b="b"/>
              <a:pathLst>
                <a:path w="10300" h="10241" extrusionOk="0">
                  <a:moveTo>
                    <a:pt x="5144" y="1"/>
                  </a:moveTo>
                  <a:cubicBezTo>
                    <a:pt x="2346" y="1"/>
                    <a:pt x="60" y="2275"/>
                    <a:pt x="24" y="5061"/>
                  </a:cubicBezTo>
                  <a:cubicBezTo>
                    <a:pt x="1" y="7883"/>
                    <a:pt x="2275" y="10204"/>
                    <a:pt x="5085" y="10240"/>
                  </a:cubicBezTo>
                  <a:cubicBezTo>
                    <a:pt x="7918" y="10240"/>
                    <a:pt x="10240" y="7954"/>
                    <a:pt x="10264" y="5180"/>
                  </a:cubicBezTo>
                  <a:cubicBezTo>
                    <a:pt x="10299" y="2346"/>
                    <a:pt x="8037" y="25"/>
                    <a:pt x="52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" name="Google Shape;698;p52"/>
            <p:cNvSpPr/>
            <p:nvPr/>
          </p:nvSpPr>
          <p:spPr>
            <a:xfrm>
              <a:off x="6152943" y="2275875"/>
              <a:ext cx="174150" cy="25"/>
            </a:xfrm>
            <a:custGeom>
              <a:avLst/>
              <a:gdLst/>
              <a:ahLst/>
              <a:cxnLst/>
              <a:rect l="l" t="t" r="r" b="b"/>
              <a:pathLst>
                <a:path w="6966" h="1" fill="none" extrusionOk="0">
                  <a:moveTo>
                    <a:pt x="0" y="0"/>
                  </a:moveTo>
                  <a:lnTo>
                    <a:pt x="6966" y="0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" name="Google Shape;699;p52"/>
            <p:cNvSpPr/>
            <p:nvPr/>
          </p:nvSpPr>
          <p:spPr>
            <a:xfrm>
              <a:off x="5973443" y="2456250"/>
              <a:ext cx="238750" cy="394125"/>
            </a:xfrm>
            <a:custGeom>
              <a:avLst/>
              <a:gdLst/>
              <a:ahLst/>
              <a:cxnLst/>
              <a:rect l="l" t="t" r="r" b="b"/>
              <a:pathLst>
                <a:path w="9550" h="15765" extrusionOk="0">
                  <a:moveTo>
                    <a:pt x="4109" y="2691"/>
                  </a:moveTo>
                  <a:cubicBezTo>
                    <a:pt x="4525" y="2703"/>
                    <a:pt x="4811" y="2727"/>
                    <a:pt x="4954" y="2787"/>
                  </a:cubicBezTo>
                  <a:cubicBezTo>
                    <a:pt x="5109" y="2834"/>
                    <a:pt x="5228" y="2965"/>
                    <a:pt x="5311" y="3168"/>
                  </a:cubicBezTo>
                  <a:cubicBezTo>
                    <a:pt x="5406" y="3358"/>
                    <a:pt x="5454" y="3703"/>
                    <a:pt x="5454" y="4191"/>
                  </a:cubicBezTo>
                  <a:cubicBezTo>
                    <a:pt x="5454" y="5132"/>
                    <a:pt x="5394" y="5704"/>
                    <a:pt x="5287" y="5894"/>
                  </a:cubicBezTo>
                  <a:cubicBezTo>
                    <a:pt x="5180" y="6096"/>
                    <a:pt x="4918" y="6192"/>
                    <a:pt x="4513" y="6192"/>
                  </a:cubicBezTo>
                  <a:cubicBezTo>
                    <a:pt x="4418" y="6192"/>
                    <a:pt x="4287" y="6192"/>
                    <a:pt x="4109" y="6204"/>
                  </a:cubicBezTo>
                  <a:lnTo>
                    <a:pt x="4109" y="2691"/>
                  </a:lnTo>
                  <a:close/>
                  <a:moveTo>
                    <a:pt x="4109" y="8656"/>
                  </a:moveTo>
                  <a:cubicBezTo>
                    <a:pt x="4716" y="8680"/>
                    <a:pt x="5097" y="8763"/>
                    <a:pt x="5240" y="8906"/>
                  </a:cubicBezTo>
                  <a:cubicBezTo>
                    <a:pt x="5383" y="9049"/>
                    <a:pt x="5454" y="9454"/>
                    <a:pt x="5454" y="10133"/>
                  </a:cubicBezTo>
                  <a:lnTo>
                    <a:pt x="5454" y="11597"/>
                  </a:lnTo>
                  <a:cubicBezTo>
                    <a:pt x="5454" y="12240"/>
                    <a:pt x="5371" y="12633"/>
                    <a:pt x="5204" y="12800"/>
                  </a:cubicBezTo>
                  <a:cubicBezTo>
                    <a:pt x="5049" y="12954"/>
                    <a:pt x="4680" y="13050"/>
                    <a:pt x="4109" y="13074"/>
                  </a:cubicBezTo>
                  <a:lnTo>
                    <a:pt x="4109" y="8656"/>
                  </a:lnTo>
                  <a:close/>
                  <a:moveTo>
                    <a:pt x="1" y="1"/>
                  </a:moveTo>
                  <a:lnTo>
                    <a:pt x="1" y="15764"/>
                  </a:lnTo>
                  <a:lnTo>
                    <a:pt x="4752" y="15764"/>
                  </a:lnTo>
                  <a:cubicBezTo>
                    <a:pt x="6395" y="15764"/>
                    <a:pt x="7490" y="15681"/>
                    <a:pt x="8026" y="15491"/>
                  </a:cubicBezTo>
                  <a:cubicBezTo>
                    <a:pt x="8562" y="15300"/>
                    <a:pt x="8943" y="14943"/>
                    <a:pt x="9181" y="14431"/>
                  </a:cubicBezTo>
                  <a:cubicBezTo>
                    <a:pt x="9431" y="13919"/>
                    <a:pt x="9550" y="13133"/>
                    <a:pt x="9550" y="12062"/>
                  </a:cubicBezTo>
                  <a:lnTo>
                    <a:pt x="9550" y="10609"/>
                  </a:lnTo>
                  <a:cubicBezTo>
                    <a:pt x="9550" y="9585"/>
                    <a:pt x="9383" y="8823"/>
                    <a:pt x="9050" y="8323"/>
                  </a:cubicBezTo>
                  <a:cubicBezTo>
                    <a:pt x="8704" y="7823"/>
                    <a:pt x="8061" y="7466"/>
                    <a:pt x="7121" y="7251"/>
                  </a:cubicBezTo>
                  <a:cubicBezTo>
                    <a:pt x="7966" y="7061"/>
                    <a:pt x="8538" y="6775"/>
                    <a:pt x="8823" y="6418"/>
                  </a:cubicBezTo>
                  <a:cubicBezTo>
                    <a:pt x="9121" y="6049"/>
                    <a:pt x="9264" y="5406"/>
                    <a:pt x="9264" y="4489"/>
                  </a:cubicBezTo>
                  <a:cubicBezTo>
                    <a:pt x="9264" y="3120"/>
                    <a:pt x="9062" y="2132"/>
                    <a:pt x="8645" y="1524"/>
                  </a:cubicBezTo>
                  <a:cubicBezTo>
                    <a:pt x="8240" y="905"/>
                    <a:pt x="7704" y="501"/>
                    <a:pt x="7026" y="298"/>
                  </a:cubicBezTo>
                  <a:cubicBezTo>
                    <a:pt x="6371" y="96"/>
                    <a:pt x="5394" y="1"/>
                    <a:pt x="4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00" name="Google Shape;700;p52"/>
          <p:cNvGrpSpPr/>
          <p:nvPr/>
        </p:nvGrpSpPr>
        <p:grpSpPr>
          <a:xfrm>
            <a:off x="6696621" y="1717475"/>
            <a:ext cx="737025" cy="954600"/>
            <a:chOff x="6696621" y="2098475"/>
            <a:chExt cx="737025" cy="954600"/>
          </a:xfrm>
        </p:grpSpPr>
        <p:sp>
          <p:nvSpPr>
            <p:cNvPr id="701" name="Google Shape;701;p52"/>
            <p:cNvSpPr/>
            <p:nvPr/>
          </p:nvSpPr>
          <p:spPr>
            <a:xfrm>
              <a:off x="6696621" y="2098475"/>
              <a:ext cx="737025" cy="954000"/>
            </a:xfrm>
            <a:custGeom>
              <a:avLst/>
              <a:gdLst/>
              <a:ahLst/>
              <a:cxnLst/>
              <a:rect l="l" t="t" r="r" b="b"/>
              <a:pathLst>
                <a:path w="29481" h="38160" extrusionOk="0">
                  <a:moveTo>
                    <a:pt x="14705" y="0"/>
                  </a:moveTo>
                  <a:cubicBezTo>
                    <a:pt x="14300" y="262"/>
                    <a:pt x="13907" y="548"/>
                    <a:pt x="13526" y="846"/>
                  </a:cubicBezTo>
                  <a:cubicBezTo>
                    <a:pt x="13479" y="881"/>
                    <a:pt x="13431" y="917"/>
                    <a:pt x="13395" y="953"/>
                  </a:cubicBezTo>
                  <a:cubicBezTo>
                    <a:pt x="13074" y="1203"/>
                    <a:pt x="12776" y="1453"/>
                    <a:pt x="12479" y="1739"/>
                  </a:cubicBezTo>
                  <a:cubicBezTo>
                    <a:pt x="9859" y="4036"/>
                    <a:pt x="7585" y="6501"/>
                    <a:pt x="5680" y="9108"/>
                  </a:cubicBezTo>
                  <a:cubicBezTo>
                    <a:pt x="3466" y="12109"/>
                    <a:pt x="1870" y="15228"/>
                    <a:pt x="930" y="18348"/>
                  </a:cubicBezTo>
                  <a:cubicBezTo>
                    <a:pt x="441" y="20003"/>
                    <a:pt x="132" y="21693"/>
                    <a:pt x="37" y="23408"/>
                  </a:cubicBezTo>
                  <a:cubicBezTo>
                    <a:pt x="1" y="24241"/>
                    <a:pt x="13" y="25110"/>
                    <a:pt x="72" y="25980"/>
                  </a:cubicBezTo>
                  <a:cubicBezTo>
                    <a:pt x="144" y="26873"/>
                    <a:pt x="263" y="27742"/>
                    <a:pt x="453" y="28528"/>
                  </a:cubicBezTo>
                  <a:cubicBezTo>
                    <a:pt x="787" y="29944"/>
                    <a:pt x="1382" y="31325"/>
                    <a:pt x="2215" y="32504"/>
                  </a:cubicBezTo>
                  <a:cubicBezTo>
                    <a:pt x="2989" y="33600"/>
                    <a:pt x="3978" y="34588"/>
                    <a:pt x="5168" y="35421"/>
                  </a:cubicBezTo>
                  <a:cubicBezTo>
                    <a:pt x="6478" y="36338"/>
                    <a:pt x="8050" y="37040"/>
                    <a:pt x="9835" y="37529"/>
                  </a:cubicBezTo>
                  <a:cubicBezTo>
                    <a:pt x="11383" y="37945"/>
                    <a:pt x="13050" y="38160"/>
                    <a:pt x="14800" y="38160"/>
                  </a:cubicBezTo>
                  <a:lnTo>
                    <a:pt x="15193" y="38160"/>
                  </a:lnTo>
                  <a:cubicBezTo>
                    <a:pt x="15205" y="38160"/>
                    <a:pt x="15229" y="38148"/>
                    <a:pt x="15265" y="38148"/>
                  </a:cubicBezTo>
                  <a:lnTo>
                    <a:pt x="15658" y="38148"/>
                  </a:lnTo>
                  <a:cubicBezTo>
                    <a:pt x="15681" y="38148"/>
                    <a:pt x="15693" y="38124"/>
                    <a:pt x="15717" y="38124"/>
                  </a:cubicBezTo>
                  <a:cubicBezTo>
                    <a:pt x="15812" y="38124"/>
                    <a:pt x="15908" y="38112"/>
                    <a:pt x="16015" y="38112"/>
                  </a:cubicBezTo>
                  <a:cubicBezTo>
                    <a:pt x="16193" y="38100"/>
                    <a:pt x="16372" y="38076"/>
                    <a:pt x="16527" y="38064"/>
                  </a:cubicBezTo>
                  <a:lnTo>
                    <a:pt x="16551" y="38064"/>
                  </a:lnTo>
                  <a:cubicBezTo>
                    <a:pt x="16622" y="38064"/>
                    <a:pt x="16693" y="38053"/>
                    <a:pt x="16765" y="38053"/>
                  </a:cubicBezTo>
                  <a:cubicBezTo>
                    <a:pt x="16777" y="38053"/>
                    <a:pt x="16801" y="38041"/>
                    <a:pt x="16824" y="38041"/>
                  </a:cubicBezTo>
                  <a:cubicBezTo>
                    <a:pt x="16872" y="38041"/>
                    <a:pt x="16908" y="38017"/>
                    <a:pt x="16943" y="38017"/>
                  </a:cubicBezTo>
                  <a:lnTo>
                    <a:pt x="16967" y="38005"/>
                  </a:lnTo>
                  <a:cubicBezTo>
                    <a:pt x="17884" y="37898"/>
                    <a:pt x="18789" y="37743"/>
                    <a:pt x="19646" y="37517"/>
                  </a:cubicBezTo>
                  <a:cubicBezTo>
                    <a:pt x="21432" y="37040"/>
                    <a:pt x="22992" y="36326"/>
                    <a:pt x="24302" y="35397"/>
                  </a:cubicBezTo>
                  <a:cubicBezTo>
                    <a:pt x="25492" y="34564"/>
                    <a:pt x="26492" y="33588"/>
                    <a:pt x="27266" y="32480"/>
                  </a:cubicBezTo>
                  <a:cubicBezTo>
                    <a:pt x="28088" y="31290"/>
                    <a:pt x="28707" y="29921"/>
                    <a:pt x="29016" y="28516"/>
                  </a:cubicBezTo>
                  <a:cubicBezTo>
                    <a:pt x="29195" y="27718"/>
                    <a:pt x="29326" y="26861"/>
                    <a:pt x="29397" y="25968"/>
                  </a:cubicBezTo>
                  <a:cubicBezTo>
                    <a:pt x="29481" y="25075"/>
                    <a:pt x="29481" y="24217"/>
                    <a:pt x="29433" y="23384"/>
                  </a:cubicBezTo>
                  <a:cubicBezTo>
                    <a:pt x="29326" y="21670"/>
                    <a:pt x="29028" y="19967"/>
                    <a:pt x="28540" y="18324"/>
                  </a:cubicBezTo>
                  <a:cubicBezTo>
                    <a:pt x="27600" y="15193"/>
                    <a:pt x="26016" y="12085"/>
                    <a:pt x="23790" y="9073"/>
                  </a:cubicBezTo>
                  <a:cubicBezTo>
                    <a:pt x="21980" y="6596"/>
                    <a:pt x="19825" y="4239"/>
                    <a:pt x="17408" y="2084"/>
                  </a:cubicBezTo>
                  <a:cubicBezTo>
                    <a:pt x="17301" y="1989"/>
                    <a:pt x="17217" y="1905"/>
                    <a:pt x="17110" y="1798"/>
                  </a:cubicBezTo>
                  <a:cubicBezTo>
                    <a:pt x="16622" y="1393"/>
                    <a:pt x="16146" y="1000"/>
                    <a:pt x="15658" y="607"/>
                  </a:cubicBezTo>
                  <a:lnTo>
                    <a:pt x="15431" y="441"/>
                  </a:lnTo>
                  <a:cubicBezTo>
                    <a:pt x="15217" y="298"/>
                    <a:pt x="15027" y="143"/>
                    <a:pt x="14824" y="12"/>
                  </a:cubicBezTo>
                  <a:cubicBezTo>
                    <a:pt x="14788" y="0"/>
                    <a:pt x="14741" y="0"/>
                    <a:pt x="147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" name="Google Shape;702;p52"/>
            <p:cNvSpPr/>
            <p:nvPr/>
          </p:nvSpPr>
          <p:spPr>
            <a:xfrm>
              <a:off x="6696621" y="2144900"/>
              <a:ext cx="697450" cy="908175"/>
            </a:xfrm>
            <a:custGeom>
              <a:avLst/>
              <a:gdLst/>
              <a:ahLst/>
              <a:cxnLst/>
              <a:rect l="l" t="t" r="r" b="b"/>
              <a:pathLst>
                <a:path w="27898" h="36327" extrusionOk="0">
                  <a:moveTo>
                    <a:pt x="12348" y="1"/>
                  </a:moveTo>
                  <a:lnTo>
                    <a:pt x="12348" y="1"/>
                  </a:lnTo>
                  <a:cubicBezTo>
                    <a:pt x="9788" y="2251"/>
                    <a:pt x="7538" y="4680"/>
                    <a:pt x="5680" y="7216"/>
                  </a:cubicBezTo>
                  <a:cubicBezTo>
                    <a:pt x="3466" y="10228"/>
                    <a:pt x="1870" y="13336"/>
                    <a:pt x="930" y="16479"/>
                  </a:cubicBezTo>
                  <a:cubicBezTo>
                    <a:pt x="441" y="18134"/>
                    <a:pt x="132" y="19836"/>
                    <a:pt x="37" y="21539"/>
                  </a:cubicBezTo>
                  <a:cubicBezTo>
                    <a:pt x="1" y="22360"/>
                    <a:pt x="13" y="23230"/>
                    <a:pt x="72" y="24111"/>
                  </a:cubicBezTo>
                  <a:cubicBezTo>
                    <a:pt x="144" y="25004"/>
                    <a:pt x="263" y="25873"/>
                    <a:pt x="453" y="26659"/>
                  </a:cubicBezTo>
                  <a:cubicBezTo>
                    <a:pt x="763" y="28075"/>
                    <a:pt x="1382" y="29445"/>
                    <a:pt x="2215" y="30647"/>
                  </a:cubicBezTo>
                  <a:cubicBezTo>
                    <a:pt x="2989" y="31743"/>
                    <a:pt x="3978" y="32731"/>
                    <a:pt x="5168" y="33576"/>
                  </a:cubicBezTo>
                  <a:cubicBezTo>
                    <a:pt x="6478" y="34505"/>
                    <a:pt x="8061" y="35219"/>
                    <a:pt x="9835" y="35695"/>
                  </a:cubicBezTo>
                  <a:cubicBezTo>
                    <a:pt x="11383" y="36112"/>
                    <a:pt x="13062" y="36326"/>
                    <a:pt x="14812" y="36326"/>
                  </a:cubicBezTo>
                  <a:lnTo>
                    <a:pt x="15205" y="36326"/>
                  </a:lnTo>
                  <a:cubicBezTo>
                    <a:pt x="15372" y="36326"/>
                    <a:pt x="15515" y="36315"/>
                    <a:pt x="15670" y="36315"/>
                  </a:cubicBezTo>
                  <a:lnTo>
                    <a:pt x="15729" y="36315"/>
                  </a:lnTo>
                  <a:cubicBezTo>
                    <a:pt x="15812" y="36315"/>
                    <a:pt x="15920" y="36303"/>
                    <a:pt x="16003" y="36303"/>
                  </a:cubicBezTo>
                  <a:cubicBezTo>
                    <a:pt x="16265" y="36291"/>
                    <a:pt x="16515" y="36255"/>
                    <a:pt x="16777" y="36231"/>
                  </a:cubicBezTo>
                  <a:cubicBezTo>
                    <a:pt x="16824" y="36231"/>
                    <a:pt x="16860" y="36207"/>
                    <a:pt x="16896" y="36207"/>
                  </a:cubicBezTo>
                  <a:lnTo>
                    <a:pt x="16967" y="36196"/>
                  </a:lnTo>
                  <a:cubicBezTo>
                    <a:pt x="17920" y="36088"/>
                    <a:pt x="18825" y="35922"/>
                    <a:pt x="19670" y="35695"/>
                  </a:cubicBezTo>
                  <a:cubicBezTo>
                    <a:pt x="21456" y="35219"/>
                    <a:pt x="23016" y="34505"/>
                    <a:pt x="24325" y="33576"/>
                  </a:cubicBezTo>
                  <a:cubicBezTo>
                    <a:pt x="25516" y="32743"/>
                    <a:pt x="26516" y="31766"/>
                    <a:pt x="27290" y="30647"/>
                  </a:cubicBezTo>
                  <a:cubicBezTo>
                    <a:pt x="27516" y="30338"/>
                    <a:pt x="27707" y="30004"/>
                    <a:pt x="27897" y="29659"/>
                  </a:cubicBezTo>
                  <a:lnTo>
                    <a:pt x="27897" y="29659"/>
                  </a:lnTo>
                  <a:cubicBezTo>
                    <a:pt x="27707" y="29873"/>
                    <a:pt x="27492" y="30064"/>
                    <a:pt x="27290" y="30254"/>
                  </a:cubicBezTo>
                  <a:cubicBezTo>
                    <a:pt x="26326" y="31123"/>
                    <a:pt x="25242" y="31850"/>
                    <a:pt x="24063" y="32397"/>
                  </a:cubicBezTo>
                  <a:cubicBezTo>
                    <a:pt x="22885" y="32945"/>
                    <a:pt x="21623" y="33350"/>
                    <a:pt x="20325" y="33564"/>
                  </a:cubicBezTo>
                  <a:cubicBezTo>
                    <a:pt x="19562" y="33683"/>
                    <a:pt x="18788" y="33749"/>
                    <a:pt x="18013" y="33749"/>
                  </a:cubicBezTo>
                  <a:cubicBezTo>
                    <a:pt x="17468" y="33749"/>
                    <a:pt x="16924" y="33716"/>
                    <a:pt x="16384" y="33648"/>
                  </a:cubicBezTo>
                  <a:cubicBezTo>
                    <a:pt x="15729" y="33576"/>
                    <a:pt x="15074" y="33457"/>
                    <a:pt x="14431" y="33278"/>
                  </a:cubicBezTo>
                  <a:cubicBezTo>
                    <a:pt x="13788" y="33100"/>
                    <a:pt x="13157" y="32874"/>
                    <a:pt x="12538" y="32624"/>
                  </a:cubicBezTo>
                  <a:cubicBezTo>
                    <a:pt x="11919" y="32338"/>
                    <a:pt x="11312" y="32028"/>
                    <a:pt x="10728" y="31659"/>
                  </a:cubicBezTo>
                  <a:cubicBezTo>
                    <a:pt x="10193" y="31314"/>
                    <a:pt x="9669" y="30945"/>
                    <a:pt x="9193" y="30540"/>
                  </a:cubicBezTo>
                  <a:cubicBezTo>
                    <a:pt x="8300" y="29778"/>
                    <a:pt x="7514" y="28885"/>
                    <a:pt x="6871" y="27897"/>
                  </a:cubicBezTo>
                  <a:cubicBezTo>
                    <a:pt x="6264" y="26944"/>
                    <a:pt x="5799" y="25897"/>
                    <a:pt x="5490" y="24825"/>
                  </a:cubicBezTo>
                  <a:cubicBezTo>
                    <a:pt x="4835" y="22551"/>
                    <a:pt x="4775" y="20134"/>
                    <a:pt x="5073" y="17800"/>
                  </a:cubicBezTo>
                  <a:cubicBezTo>
                    <a:pt x="5383" y="15252"/>
                    <a:pt x="6085" y="12776"/>
                    <a:pt x="6990" y="10371"/>
                  </a:cubicBezTo>
                  <a:cubicBezTo>
                    <a:pt x="7895" y="7978"/>
                    <a:pt x="9002" y="5644"/>
                    <a:pt x="10264" y="3406"/>
                  </a:cubicBezTo>
                  <a:cubicBezTo>
                    <a:pt x="10919" y="2251"/>
                    <a:pt x="11609" y="1120"/>
                    <a:pt x="123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" name="Google Shape;703;p52"/>
            <p:cNvSpPr/>
            <p:nvPr/>
          </p:nvSpPr>
          <p:spPr>
            <a:xfrm>
              <a:off x="7107996" y="2147575"/>
              <a:ext cx="257800" cy="256025"/>
            </a:xfrm>
            <a:custGeom>
              <a:avLst/>
              <a:gdLst/>
              <a:ahLst/>
              <a:cxnLst/>
              <a:rect l="l" t="t" r="r" b="b"/>
              <a:pathLst>
                <a:path w="10312" h="10241" extrusionOk="0">
                  <a:moveTo>
                    <a:pt x="5156" y="1"/>
                  </a:moveTo>
                  <a:cubicBezTo>
                    <a:pt x="2358" y="1"/>
                    <a:pt x="60" y="2275"/>
                    <a:pt x="24" y="5061"/>
                  </a:cubicBezTo>
                  <a:cubicBezTo>
                    <a:pt x="0" y="7883"/>
                    <a:pt x="2274" y="10204"/>
                    <a:pt x="5084" y="10240"/>
                  </a:cubicBezTo>
                  <a:cubicBezTo>
                    <a:pt x="7918" y="10240"/>
                    <a:pt x="10240" y="7954"/>
                    <a:pt x="10264" y="5180"/>
                  </a:cubicBezTo>
                  <a:cubicBezTo>
                    <a:pt x="10311" y="2346"/>
                    <a:pt x="8037" y="25"/>
                    <a:pt x="5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" name="Google Shape;704;p52"/>
            <p:cNvSpPr/>
            <p:nvPr/>
          </p:nvSpPr>
          <p:spPr>
            <a:xfrm>
              <a:off x="7149671" y="2275875"/>
              <a:ext cx="174150" cy="25"/>
            </a:xfrm>
            <a:custGeom>
              <a:avLst/>
              <a:gdLst/>
              <a:ahLst/>
              <a:cxnLst/>
              <a:rect l="l" t="t" r="r" b="b"/>
              <a:pathLst>
                <a:path w="6966" h="1" fill="none" extrusionOk="0">
                  <a:moveTo>
                    <a:pt x="0" y="0"/>
                  </a:moveTo>
                  <a:lnTo>
                    <a:pt x="6965" y="0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" name="Google Shape;705;p52"/>
            <p:cNvSpPr/>
            <p:nvPr/>
          </p:nvSpPr>
          <p:spPr>
            <a:xfrm>
              <a:off x="6806171" y="2456250"/>
              <a:ext cx="259275" cy="394125"/>
            </a:xfrm>
            <a:custGeom>
              <a:avLst/>
              <a:gdLst/>
              <a:ahLst/>
              <a:cxnLst/>
              <a:rect l="l" t="t" r="r" b="b"/>
              <a:pathLst>
                <a:path w="10371" h="15765" extrusionOk="0">
                  <a:moveTo>
                    <a:pt x="5227" y="3525"/>
                  </a:moveTo>
                  <a:cubicBezTo>
                    <a:pt x="5430" y="6144"/>
                    <a:pt x="5644" y="8347"/>
                    <a:pt x="5846" y="10133"/>
                  </a:cubicBezTo>
                  <a:lnTo>
                    <a:pt x="4441" y="10133"/>
                  </a:lnTo>
                  <a:cubicBezTo>
                    <a:pt x="4549" y="8740"/>
                    <a:pt x="4811" y="6537"/>
                    <a:pt x="5227" y="3525"/>
                  </a:cubicBezTo>
                  <a:close/>
                  <a:moveTo>
                    <a:pt x="2084" y="1"/>
                  </a:moveTo>
                  <a:lnTo>
                    <a:pt x="0" y="15764"/>
                  </a:lnTo>
                  <a:lnTo>
                    <a:pt x="4251" y="15764"/>
                  </a:lnTo>
                  <a:lnTo>
                    <a:pt x="4501" y="12931"/>
                  </a:lnTo>
                  <a:lnTo>
                    <a:pt x="5965" y="12931"/>
                  </a:lnTo>
                  <a:lnTo>
                    <a:pt x="6168" y="15764"/>
                  </a:lnTo>
                  <a:lnTo>
                    <a:pt x="10371" y="15764"/>
                  </a:lnTo>
                  <a:lnTo>
                    <a:pt x="802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" name="Google Shape;706;p52"/>
            <p:cNvSpPr/>
            <p:nvPr/>
          </p:nvSpPr>
          <p:spPr>
            <a:xfrm>
              <a:off x="7082996" y="2456250"/>
              <a:ext cx="238725" cy="394125"/>
            </a:xfrm>
            <a:custGeom>
              <a:avLst/>
              <a:gdLst/>
              <a:ahLst/>
              <a:cxnLst/>
              <a:rect l="l" t="t" r="r" b="b"/>
              <a:pathLst>
                <a:path w="9549" h="15765" extrusionOk="0">
                  <a:moveTo>
                    <a:pt x="4096" y="2691"/>
                  </a:moveTo>
                  <a:cubicBezTo>
                    <a:pt x="4525" y="2703"/>
                    <a:pt x="4810" y="2727"/>
                    <a:pt x="4953" y="2787"/>
                  </a:cubicBezTo>
                  <a:cubicBezTo>
                    <a:pt x="5096" y="2834"/>
                    <a:pt x="5215" y="2965"/>
                    <a:pt x="5310" y="3168"/>
                  </a:cubicBezTo>
                  <a:cubicBezTo>
                    <a:pt x="5406" y="3358"/>
                    <a:pt x="5441" y="3703"/>
                    <a:pt x="5441" y="4191"/>
                  </a:cubicBezTo>
                  <a:cubicBezTo>
                    <a:pt x="5441" y="5132"/>
                    <a:pt x="5394" y="5704"/>
                    <a:pt x="5275" y="5894"/>
                  </a:cubicBezTo>
                  <a:cubicBezTo>
                    <a:pt x="5168" y="6096"/>
                    <a:pt x="4917" y="6192"/>
                    <a:pt x="4513" y="6192"/>
                  </a:cubicBezTo>
                  <a:cubicBezTo>
                    <a:pt x="4417" y="6192"/>
                    <a:pt x="4275" y="6192"/>
                    <a:pt x="4096" y="6204"/>
                  </a:cubicBezTo>
                  <a:lnTo>
                    <a:pt x="4096" y="2691"/>
                  </a:lnTo>
                  <a:close/>
                  <a:moveTo>
                    <a:pt x="4096" y="8656"/>
                  </a:moveTo>
                  <a:cubicBezTo>
                    <a:pt x="4715" y="8680"/>
                    <a:pt x="5084" y="8763"/>
                    <a:pt x="5227" y="8906"/>
                  </a:cubicBezTo>
                  <a:cubicBezTo>
                    <a:pt x="5370" y="9049"/>
                    <a:pt x="5441" y="9454"/>
                    <a:pt x="5441" y="10133"/>
                  </a:cubicBezTo>
                  <a:lnTo>
                    <a:pt x="5441" y="11597"/>
                  </a:lnTo>
                  <a:cubicBezTo>
                    <a:pt x="5441" y="12240"/>
                    <a:pt x="5370" y="12633"/>
                    <a:pt x="5203" y="12800"/>
                  </a:cubicBezTo>
                  <a:cubicBezTo>
                    <a:pt x="5048" y="12954"/>
                    <a:pt x="4679" y="13050"/>
                    <a:pt x="4096" y="13074"/>
                  </a:cubicBezTo>
                  <a:lnTo>
                    <a:pt x="4096" y="8656"/>
                  </a:lnTo>
                  <a:close/>
                  <a:moveTo>
                    <a:pt x="0" y="1"/>
                  </a:moveTo>
                  <a:lnTo>
                    <a:pt x="0" y="15764"/>
                  </a:lnTo>
                  <a:lnTo>
                    <a:pt x="4739" y="15764"/>
                  </a:lnTo>
                  <a:cubicBezTo>
                    <a:pt x="6394" y="15764"/>
                    <a:pt x="7489" y="15681"/>
                    <a:pt x="8013" y="15491"/>
                  </a:cubicBezTo>
                  <a:cubicBezTo>
                    <a:pt x="8549" y="15300"/>
                    <a:pt x="8942" y="14943"/>
                    <a:pt x="9180" y="14431"/>
                  </a:cubicBezTo>
                  <a:cubicBezTo>
                    <a:pt x="9430" y="13919"/>
                    <a:pt x="9549" y="13133"/>
                    <a:pt x="9549" y="12062"/>
                  </a:cubicBezTo>
                  <a:lnTo>
                    <a:pt x="9549" y="10609"/>
                  </a:lnTo>
                  <a:cubicBezTo>
                    <a:pt x="9549" y="9585"/>
                    <a:pt x="9382" y="8823"/>
                    <a:pt x="9037" y="8323"/>
                  </a:cubicBezTo>
                  <a:cubicBezTo>
                    <a:pt x="8704" y="7823"/>
                    <a:pt x="8061" y="7466"/>
                    <a:pt x="7108" y="7251"/>
                  </a:cubicBezTo>
                  <a:cubicBezTo>
                    <a:pt x="7965" y="7061"/>
                    <a:pt x="8537" y="6775"/>
                    <a:pt x="8823" y="6418"/>
                  </a:cubicBezTo>
                  <a:cubicBezTo>
                    <a:pt x="9108" y="6049"/>
                    <a:pt x="9251" y="5406"/>
                    <a:pt x="9251" y="4489"/>
                  </a:cubicBezTo>
                  <a:cubicBezTo>
                    <a:pt x="9251" y="3120"/>
                    <a:pt x="9049" y="2132"/>
                    <a:pt x="8644" y="1524"/>
                  </a:cubicBezTo>
                  <a:cubicBezTo>
                    <a:pt x="8227" y="905"/>
                    <a:pt x="7692" y="501"/>
                    <a:pt x="7025" y="298"/>
                  </a:cubicBezTo>
                  <a:cubicBezTo>
                    <a:pt x="6358" y="96"/>
                    <a:pt x="5382" y="1"/>
                    <a:pt x="40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07" name="Google Shape;707;p52"/>
          <p:cNvGrpSpPr/>
          <p:nvPr/>
        </p:nvGrpSpPr>
        <p:grpSpPr>
          <a:xfrm>
            <a:off x="7693350" y="1717475"/>
            <a:ext cx="737325" cy="954600"/>
            <a:chOff x="7693350" y="2098475"/>
            <a:chExt cx="737325" cy="954600"/>
          </a:xfrm>
        </p:grpSpPr>
        <p:sp>
          <p:nvSpPr>
            <p:cNvPr id="708" name="Google Shape;708;p52"/>
            <p:cNvSpPr/>
            <p:nvPr/>
          </p:nvSpPr>
          <p:spPr>
            <a:xfrm>
              <a:off x="7693350" y="2098475"/>
              <a:ext cx="737325" cy="954000"/>
            </a:xfrm>
            <a:custGeom>
              <a:avLst/>
              <a:gdLst/>
              <a:ahLst/>
              <a:cxnLst/>
              <a:rect l="l" t="t" r="r" b="b"/>
              <a:pathLst>
                <a:path w="29493" h="38160" extrusionOk="0">
                  <a:moveTo>
                    <a:pt x="14705" y="0"/>
                  </a:moveTo>
                  <a:cubicBezTo>
                    <a:pt x="14300" y="262"/>
                    <a:pt x="13919" y="548"/>
                    <a:pt x="13526" y="846"/>
                  </a:cubicBezTo>
                  <a:cubicBezTo>
                    <a:pt x="13479" y="881"/>
                    <a:pt x="13443" y="917"/>
                    <a:pt x="13395" y="953"/>
                  </a:cubicBezTo>
                  <a:cubicBezTo>
                    <a:pt x="13086" y="1203"/>
                    <a:pt x="12788" y="1453"/>
                    <a:pt x="12490" y="1739"/>
                  </a:cubicBezTo>
                  <a:cubicBezTo>
                    <a:pt x="9871" y="4036"/>
                    <a:pt x="7585" y="6501"/>
                    <a:pt x="5680" y="9108"/>
                  </a:cubicBezTo>
                  <a:cubicBezTo>
                    <a:pt x="3465" y="12109"/>
                    <a:pt x="1870" y="15228"/>
                    <a:pt x="929" y="18348"/>
                  </a:cubicBezTo>
                  <a:cubicBezTo>
                    <a:pt x="441" y="20003"/>
                    <a:pt x="132" y="21693"/>
                    <a:pt x="36" y="23408"/>
                  </a:cubicBezTo>
                  <a:cubicBezTo>
                    <a:pt x="1" y="24241"/>
                    <a:pt x="13" y="25110"/>
                    <a:pt x="72" y="25980"/>
                  </a:cubicBezTo>
                  <a:cubicBezTo>
                    <a:pt x="144" y="26873"/>
                    <a:pt x="263" y="27742"/>
                    <a:pt x="453" y="28528"/>
                  </a:cubicBezTo>
                  <a:cubicBezTo>
                    <a:pt x="786" y="29944"/>
                    <a:pt x="1382" y="31325"/>
                    <a:pt x="2215" y="32504"/>
                  </a:cubicBezTo>
                  <a:cubicBezTo>
                    <a:pt x="2989" y="33600"/>
                    <a:pt x="3989" y="34588"/>
                    <a:pt x="5180" y="35421"/>
                  </a:cubicBezTo>
                  <a:cubicBezTo>
                    <a:pt x="6490" y="36338"/>
                    <a:pt x="8049" y="37040"/>
                    <a:pt x="9835" y="37529"/>
                  </a:cubicBezTo>
                  <a:cubicBezTo>
                    <a:pt x="11383" y="37945"/>
                    <a:pt x="13050" y="38160"/>
                    <a:pt x="14800" y="38160"/>
                  </a:cubicBezTo>
                  <a:lnTo>
                    <a:pt x="15193" y="38160"/>
                  </a:lnTo>
                  <a:cubicBezTo>
                    <a:pt x="15205" y="38160"/>
                    <a:pt x="15241" y="38148"/>
                    <a:pt x="15264" y="38148"/>
                  </a:cubicBezTo>
                  <a:lnTo>
                    <a:pt x="15657" y="38148"/>
                  </a:lnTo>
                  <a:cubicBezTo>
                    <a:pt x="15681" y="38148"/>
                    <a:pt x="15693" y="38124"/>
                    <a:pt x="15717" y="38124"/>
                  </a:cubicBezTo>
                  <a:cubicBezTo>
                    <a:pt x="15824" y="38124"/>
                    <a:pt x="15907" y="38112"/>
                    <a:pt x="16015" y="38112"/>
                  </a:cubicBezTo>
                  <a:cubicBezTo>
                    <a:pt x="16193" y="38100"/>
                    <a:pt x="16372" y="38076"/>
                    <a:pt x="16538" y="38064"/>
                  </a:cubicBezTo>
                  <a:lnTo>
                    <a:pt x="16550" y="38064"/>
                  </a:lnTo>
                  <a:cubicBezTo>
                    <a:pt x="16622" y="38064"/>
                    <a:pt x="16693" y="38053"/>
                    <a:pt x="16765" y="38053"/>
                  </a:cubicBezTo>
                  <a:cubicBezTo>
                    <a:pt x="16788" y="38053"/>
                    <a:pt x="16800" y="38041"/>
                    <a:pt x="16836" y="38041"/>
                  </a:cubicBezTo>
                  <a:cubicBezTo>
                    <a:pt x="16872" y="38041"/>
                    <a:pt x="16908" y="38017"/>
                    <a:pt x="16955" y="38017"/>
                  </a:cubicBezTo>
                  <a:lnTo>
                    <a:pt x="16967" y="38005"/>
                  </a:lnTo>
                  <a:cubicBezTo>
                    <a:pt x="17884" y="37898"/>
                    <a:pt x="18789" y="37743"/>
                    <a:pt x="19646" y="37517"/>
                  </a:cubicBezTo>
                  <a:cubicBezTo>
                    <a:pt x="21432" y="37040"/>
                    <a:pt x="22992" y="36326"/>
                    <a:pt x="24301" y="35397"/>
                  </a:cubicBezTo>
                  <a:cubicBezTo>
                    <a:pt x="25492" y="34564"/>
                    <a:pt x="26492" y="33588"/>
                    <a:pt x="27266" y="32480"/>
                  </a:cubicBezTo>
                  <a:cubicBezTo>
                    <a:pt x="28099" y="31290"/>
                    <a:pt x="28707" y="29921"/>
                    <a:pt x="29016" y="28516"/>
                  </a:cubicBezTo>
                  <a:cubicBezTo>
                    <a:pt x="29195" y="27718"/>
                    <a:pt x="29326" y="26861"/>
                    <a:pt x="29409" y="25968"/>
                  </a:cubicBezTo>
                  <a:cubicBezTo>
                    <a:pt x="29481" y="25075"/>
                    <a:pt x="29492" y="24217"/>
                    <a:pt x="29433" y="23384"/>
                  </a:cubicBezTo>
                  <a:cubicBezTo>
                    <a:pt x="29338" y="21670"/>
                    <a:pt x="29040" y="19967"/>
                    <a:pt x="28540" y="18324"/>
                  </a:cubicBezTo>
                  <a:cubicBezTo>
                    <a:pt x="27611" y="15193"/>
                    <a:pt x="26016" y="12085"/>
                    <a:pt x="23801" y="9073"/>
                  </a:cubicBezTo>
                  <a:cubicBezTo>
                    <a:pt x="21980" y="6596"/>
                    <a:pt x="19825" y="4239"/>
                    <a:pt x="17408" y="2084"/>
                  </a:cubicBezTo>
                  <a:cubicBezTo>
                    <a:pt x="17300" y="1989"/>
                    <a:pt x="17217" y="1905"/>
                    <a:pt x="17110" y="1798"/>
                  </a:cubicBezTo>
                  <a:cubicBezTo>
                    <a:pt x="16622" y="1393"/>
                    <a:pt x="16146" y="1000"/>
                    <a:pt x="15657" y="607"/>
                  </a:cubicBezTo>
                  <a:lnTo>
                    <a:pt x="15431" y="441"/>
                  </a:lnTo>
                  <a:cubicBezTo>
                    <a:pt x="15217" y="298"/>
                    <a:pt x="15026" y="143"/>
                    <a:pt x="14824" y="12"/>
                  </a:cubicBezTo>
                  <a:cubicBezTo>
                    <a:pt x="14788" y="0"/>
                    <a:pt x="14753" y="0"/>
                    <a:pt x="147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52"/>
            <p:cNvSpPr/>
            <p:nvPr/>
          </p:nvSpPr>
          <p:spPr>
            <a:xfrm>
              <a:off x="7693350" y="2144900"/>
              <a:ext cx="697725" cy="908175"/>
            </a:xfrm>
            <a:custGeom>
              <a:avLst/>
              <a:gdLst/>
              <a:ahLst/>
              <a:cxnLst/>
              <a:rect l="l" t="t" r="r" b="b"/>
              <a:pathLst>
                <a:path w="27909" h="36327" extrusionOk="0">
                  <a:moveTo>
                    <a:pt x="12347" y="1"/>
                  </a:moveTo>
                  <a:cubicBezTo>
                    <a:pt x="9788" y="2251"/>
                    <a:pt x="7549" y="4680"/>
                    <a:pt x="5680" y="7216"/>
                  </a:cubicBezTo>
                  <a:cubicBezTo>
                    <a:pt x="3465" y="10228"/>
                    <a:pt x="1870" y="13336"/>
                    <a:pt x="941" y="16479"/>
                  </a:cubicBezTo>
                  <a:cubicBezTo>
                    <a:pt x="441" y="18134"/>
                    <a:pt x="132" y="19836"/>
                    <a:pt x="48" y="21539"/>
                  </a:cubicBezTo>
                  <a:cubicBezTo>
                    <a:pt x="1" y="22360"/>
                    <a:pt x="13" y="23230"/>
                    <a:pt x="72" y="24111"/>
                  </a:cubicBezTo>
                  <a:cubicBezTo>
                    <a:pt x="144" y="25004"/>
                    <a:pt x="263" y="25873"/>
                    <a:pt x="465" y="26659"/>
                  </a:cubicBezTo>
                  <a:cubicBezTo>
                    <a:pt x="775" y="28075"/>
                    <a:pt x="1382" y="29445"/>
                    <a:pt x="2215" y="30647"/>
                  </a:cubicBezTo>
                  <a:cubicBezTo>
                    <a:pt x="2989" y="31743"/>
                    <a:pt x="3989" y="32731"/>
                    <a:pt x="5180" y="33576"/>
                  </a:cubicBezTo>
                  <a:cubicBezTo>
                    <a:pt x="6490" y="34505"/>
                    <a:pt x="8061" y="35219"/>
                    <a:pt x="9835" y="35695"/>
                  </a:cubicBezTo>
                  <a:cubicBezTo>
                    <a:pt x="11383" y="36112"/>
                    <a:pt x="13062" y="36326"/>
                    <a:pt x="14824" y="36326"/>
                  </a:cubicBezTo>
                  <a:lnTo>
                    <a:pt x="15205" y="36326"/>
                  </a:lnTo>
                  <a:cubicBezTo>
                    <a:pt x="15372" y="36326"/>
                    <a:pt x="15515" y="36315"/>
                    <a:pt x="15669" y="36315"/>
                  </a:cubicBezTo>
                  <a:lnTo>
                    <a:pt x="15729" y="36315"/>
                  </a:lnTo>
                  <a:cubicBezTo>
                    <a:pt x="15812" y="36315"/>
                    <a:pt x="15919" y="36303"/>
                    <a:pt x="16015" y="36303"/>
                  </a:cubicBezTo>
                  <a:cubicBezTo>
                    <a:pt x="16265" y="36291"/>
                    <a:pt x="16515" y="36255"/>
                    <a:pt x="16788" y="36231"/>
                  </a:cubicBezTo>
                  <a:cubicBezTo>
                    <a:pt x="16836" y="36231"/>
                    <a:pt x="16860" y="36207"/>
                    <a:pt x="16908" y="36207"/>
                  </a:cubicBezTo>
                  <a:lnTo>
                    <a:pt x="16967" y="36196"/>
                  </a:lnTo>
                  <a:cubicBezTo>
                    <a:pt x="17920" y="36088"/>
                    <a:pt x="18824" y="35922"/>
                    <a:pt x="19670" y="35695"/>
                  </a:cubicBezTo>
                  <a:cubicBezTo>
                    <a:pt x="21456" y="35219"/>
                    <a:pt x="23027" y="34505"/>
                    <a:pt x="24337" y="33576"/>
                  </a:cubicBezTo>
                  <a:cubicBezTo>
                    <a:pt x="25528" y="32743"/>
                    <a:pt x="26516" y="31766"/>
                    <a:pt x="27290" y="30647"/>
                  </a:cubicBezTo>
                  <a:cubicBezTo>
                    <a:pt x="27516" y="30338"/>
                    <a:pt x="27707" y="30004"/>
                    <a:pt x="27909" y="29659"/>
                  </a:cubicBezTo>
                  <a:lnTo>
                    <a:pt x="27909" y="29659"/>
                  </a:lnTo>
                  <a:cubicBezTo>
                    <a:pt x="27707" y="29873"/>
                    <a:pt x="27504" y="30064"/>
                    <a:pt x="27290" y="30254"/>
                  </a:cubicBezTo>
                  <a:cubicBezTo>
                    <a:pt x="26325" y="31123"/>
                    <a:pt x="25242" y="31850"/>
                    <a:pt x="24063" y="32397"/>
                  </a:cubicBezTo>
                  <a:cubicBezTo>
                    <a:pt x="22884" y="32945"/>
                    <a:pt x="21622" y="33350"/>
                    <a:pt x="20325" y="33564"/>
                  </a:cubicBezTo>
                  <a:cubicBezTo>
                    <a:pt x="19569" y="33683"/>
                    <a:pt x="18793" y="33749"/>
                    <a:pt x="18016" y="33749"/>
                  </a:cubicBezTo>
                  <a:cubicBezTo>
                    <a:pt x="17470" y="33749"/>
                    <a:pt x="16924" y="33716"/>
                    <a:pt x="16384" y="33648"/>
                  </a:cubicBezTo>
                  <a:cubicBezTo>
                    <a:pt x="15729" y="33576"/>
                    <a:pt x="15074" y="33457"/>
                    <a:pt x="14431" y="33278"/>
                  </a:cubicBezTo>
                  <a:cubicBezTo>
                    <a:pt x="13800" y="33100"/>
                    <a:pt x="13157" y="32874"/>
                    <a:pt x="12550" y="32624"/>
                  </a:cubicBezTo>
                  <a:cubicBezTo>
                    <a:pt x="11919" y="32338"/>
                    <a:pt x="11312" y="32028"/>
                    <a:pt x="10728" y="31659"/>
                  </a:cubicBezTo>
                  <a:cubicBezTo>
                    <a:pt x="10192" y="31314"/>
                    <a:pt x="9669" y="30945"/>
                    <a:pt x="9192" y="30540"/>
                  </a:cubicBezTo>
                  <a:cubicBezTo>
                    <a:pt x="8299" y="29778"/>
                    <a:pt x="7514" y="28885"/>
                    <a:pt x="6871" y="27897"/>
                  </a:cubicBezTo>
                  <a:cubicBezTo>
                    <a:pt x="6263" y="26944"/>
                    <a:pt x="5799" y="25897"/>
                    <a:pt x="5489" y="24825"/>
                  </a:cubicBezTo>
                  <a:cubicBezTo>
                    <a:pt x="4835" y="22551"/>
                    <a:pt x="4775" y="20134"/>
                    <a:pt x="5073" y="17800"/>
                  </a:cubicBezTo>
                  <a:cubicBezTo>
                    <a:pt x="5382" y="15252"/>
                    <a:pt x="6085" y="12776"/>
                    <a:pt x="6990" y="10371"/>
                  </a:cubicBezTo>
                  <a:cubicBezTo>
                    <a:pt x="7906" y="7978"/>
                    <a:pt x="9002" y="5644"/>
                    <a:pt x="10264" y="3406"/>
                  </a:cubicBezTo>
                  <a:cubicBezTo>
                    <a:pt x="10919" y="2251"/>
                    <a:pt x="11609" y="1120"/>
                    <a:pt x="123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" name="Google Shape;710;p52"/>
            <p:cNvSpPr/>
            <p:nvPr/>
          </p:nvSpPr>
          <p:spPr>
            <a:xfrm>
              <a:off x="8104725" y="2147575"/>
              <a:ext cx="258075" cy="256025"/>
            </a:xfrm>
            <a:custGeom>
              <a:avLst/>
              <a:gdLst/>
              <a:ahLst/>
              <a:cxnLst/>
              <a:rect l="l" t="t" r="r" b="b"/>
              <a:pathLst>
                <a:path w="10323" h="10241" extrusionOk="0">
                  <a:moveTo>
                    <a:pt x="5156" y="1"/>
                  </a:moveTo>
                  <a:cubicBezTo>
                    <a:pt x="2358" y="1"/>
                    <a:pt x="60" y="2275"/>
                    <a:pt x="36" y="5061"/>
                  </a:cubicBezTo>
                  <a:cubicBezTo>
                    <a:pt x="0" y="7883"/>
                    <a:pt x="2274" y="10204"/>
                    <a:pt x="5096" y="10240"/>
                  </a:cubicBezTo>
                  <a:cubicBezTo>
                    <a:pt x="7918" y="10240"/>
                    <a:pt x="10239" y="7954"/>
                    <a:pt x="10275" y="5180"/>
                  </a:cubicBezTo>
                  <a:cubicBezTo>
                    <a:pt x="10323" y="2346"/>
                    <a:pt x="8037" y="25"/>
                    <a:pt x="52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" name="Google Shape;711;p52"/>
            <p:cNvSpPr/>
            <p:nvPr/>
          </p:nvSpPr>
          <p:spPr>
            <a:xfrm>
              <a:off x="8146975" y="2275875"/>
              <a:ext cx="173575" cy="25"/>
            </a:xfrm>
            <a:custGeom>
              <a:avLst/>
              <a:gdLst/>
              <a:ahLst/>
              <a:cxnLst/>
              <a:rect l="l" t="t" r="r" b="b"/>
              <a:pathLst>
                <a:path w="6943" h="1" fill="none" extrusionOk="0">
                  <a:moveTo>
                    <a:pt x="1" y="0"/>
                  </a:moveTo>
                  <a:lnTo>
                    <a:pt x="6942" y="0"/>
                  </a:lnTo>
                </a:path>
              </a:pathLst>
            </a:custGeom>
            <a:noFill/>
            <a:ln w="7450" cap="rnd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" name="Google Shape;712;p52"/>
            <p:cNvSpPr/>
            <p:nvPr/>
          </p:nvSpPr>
          <p:spPr>
            <a:xfrm>
              <a:off x="7956175" y="2448500"/>
              <a:ext cx="232200" cy="409600"/>
            </a:xfrm>
            <a:custGeom>
              <a:avLst/>
              <a:gdLst/>
              <a:ahLst/>
              <a:cxnLst/>
              <a:rect l="l" t="t" r="r" b="b"/>
              <a:pathLst>
                <a:path w="9288" h="16384" extrusionOk="0">
                  <a:moveTo>
                    <a:pt x="4668" y="2430"/>
                  </a:moveTo>
                  <a:cubicBezTo>
                    <a:pt x="4966" y="2430"/>
                    <a:pt x="5144" y="2537"/>
                    <a:pt x="5228" y="2751"/>
                  </a:cubicBezTo>
                  <a:cubicBezTo>
                    <a:pt x="5311" y="2954"/>
                    <a:pt x="5359" y="3478"/>
                    <a:pt x="5359" y="4323"/>
                  </a:cubicBezTo>
                  <a:lnTo>
                    <a:pt x="5359" y="12133"/>
                  </a:lnTo>
                  <a:cubicBezTo>
                    <a:pt x="5359" y="12907"/>
                    <a:pt x="5311" y="13407"/>
                    <a:pt x="5216" y="13622"/>
                  </a:cubicBezTo>
                  <a:cubicBezTo>
                    <a:pt x="5132" y="13848"/>
                    <a:pt x="4930" y="13955"/>
                    <a:pt x="4644" y="13955"/>
                  </a:cubicBezTo>
                  <a:cubicBezTo>
                    <a:pt x="4347" y="13955"/>
                    <a:pt x="4156" y="13860"/>
                    <a:pt x="4073" y="13669"/>
                  </a:cubicBezTo>
                  <a:cubicBezTo>
                    <a:pt x="3989" y="13479"/>
                    <a:pt x="3942" y="12931"/>
                    <a:pt x="3942" y="12014"/>
                  </a:cubicBezTo>
                  <a:lnTo>
                    <a:pt x="3942" y="4323"/>
                  </a:lnTo>
                  <a:cubicBezTo>
                    <a:pt x="3942" y="3513"/>
                    <a:pt x="3989" y="2989"/>
                    <a:pt x="4073" y="2775"/>
                  </a:cubicBezTo>
                  <a:cubicBezTo>
                    <a:pt x="4180" y="2537"/>
                    <a:pt x="4370" y="2430"/>
                    <a:pt x="4668" y="2430"/>
                  </a:cubicBezTo>
                  <a:close/>
                  <a:moveTo>
                    <a:pt x="4573" y="1"/>
                  </a:moveTo>
                  <a:cubicBezTo>
                    <a:pt x="3513" y="1"/>
                    <a:pt x="2608" y="215"/>
                    <a:pt x="1870" y="656"/>
                  </a:cubicBezTo>
                  <a:cubicBezTo>
                    <a:pt x="1120" y="1096"/>
                    <a:pt x="632" y="1668"/>
                    <a:pt x="370" y="2394"/>
                  </a:cubicBezTo>
                  <a:cubicBezTo>
                    <a:pt x="132" y="3108"/>
                    <a:pt x="1" y="4192"/>
                    <a:pt x="1" y="5644"/>
                  </a:cubicBezTo>
                  <a:lnTo>
                    <a:pt x="1" y="11145"/>
                  </a:lnTo>
                  <a:cubicBezTo>
                    <a:pt x="1" y="12264"/>
                    <a:pt x="84" y="13074"/>
                    <a:pt x="239" y="13586"/>
                  </a:cubicBezTo>
                  <a:cubicBezTo>
                    <a:pt x="394" y="14098"/>
                    <a:pt x="656" y="14574"/>
                    <a:pt x="1025" y="15039"/>
                  </a:cubicBezTo>
                  <a:cubicBezTo>
                    <a:pt x="1394" y="15503"/>
                    <a:pt x="1894" y="15836"/>
                    <a:pt x="2513" y="16062"/>
                  </a:cubicBezTo>
                  <a:cubicBezTo>
                    <a:pt x="3144" y="16277"/>
                    <a:pt x="3930" y="16384"/>
                    <a:pt x="4871" y="16384"/>
                  </a:cubicBezTo>
                  <a:cubicBezTo>
                    <a:pt x="5585" y="16384"/>
                    <a:pt x="6228" y="16277"/>
                    <a:pt x="6811" y="16074"/>
                  </a:cubicBezTo>
                  <a:cubicBezTo>
                    <a:pt x="7383" y="15860"/>
                    <a:pt x="7883" y="15527"/>
                    <a:pt x="8288" y="15050"/>
                  </a:cubicBezTo>
                  <a:cubicBezTo>
                    <a:pt x="8692" y="14574"/>
                    <a:pt x="8966" y="14062"/>
                    <a:pt x="9097" y="13515"/>
                  </a:cubicBezTo>
                  <a:cubicBezTo>
                    <a:pt x="9228" y="12967"/>
                    <a:pt x="9288" y="12098"/>
                    <a:pt x="9288" y="10907"/>
                  </a:cubicBezTo>
                  <a:lnTo>
                    <a:pt x="9288" y="5644"/>
                  </a:lnTo>
                  <a:cubicBezTo>
                    <a:pt x="9288" y="4454"/>
                    <a:pt x="9228" y="3585"/>
                    <a:pt x="9109" y="3037"/>
                  </a:cubicBezTo>
                  <a:cubicBezTo>
                    <a:pt x="8990" y="2489"/>
                    <a:pt x="8764" y="2001"/>
                    <a:pt x="8419" y="1561"/>
                  </a:cubicBezTo>
                  <a:cubicBezTo>
                    <a:pt x="8085" y="1132"/>
                    <a:pt x="7573" y="763"/>
                    <a:pt x="6895" y="465"/>
                  </a:cubicBezTo>
                  <a:cubicBezTo>
                    <a:pt x="6216" y="156"/>
                    <a:pt x="5442" y="1"/>
                    <a:pt x="45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13" name="Google Shape;713;p52"/>
          <p:cNvSpPr txBox="1">
            <a:spLocks noGrp="1"/>
          </p:cNvSpPr>
          <p:nvPr>
            <p:ph type="subTitle" idx="4294967295"/>
          </p:nvPr>
        </p:nvSpPr>
        <p:spPr>
          <a:xfrm>
            <a:off x="845100" y="3432673"/>
            <a:ext cx="3483300" cy="105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4" name="Google Shape;714;p52"/>
          <p:cNvSpPr txBox="1">
            <a:spLocks noGrp="1"/>
          </p:cNvSpPr>
          <p:nvPr>
            <p:ph type="subTitle" idx="4294967295"/>
          </p:nvPr>
        </p:nvSpPr>
        <p:spPr>
          <a:xfrm>
            <a:off x="4820875" y="3432673"/>
            <a:ext cx="3483300" cy="105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715" name="Google Shape;715;p52"/>
          <p:cNvCxnSpPr>
            <a:endCxn id="713" idx="0"/>
          </p:cNvCxnSpPr>
          <p:nvPr/>
        </p:nvCxnSpPr>
        <p:spPr>
          <a:xfrm>
            <a:off x="1064850" y="2952973"/>
            <a:ext cx="1521900" cy="479700"/>
          </a:xfrm>
          <a:prstGeom prst="bentConnector2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6" name="Google Shape;716;p52"/>
          <p:cNvCxnSpPr>
            <a:endCxn id="713" idx="0"/>
          </p:cNvCxnSpPr>
          <p:nvPr/>
        </p:nvCxnSpPr>
        <p:spPr>
          <a:xfrm flipH="1">
            <a:off x="2586750" y="2952973"/>
            <a:ext cx="1521900" cy="479700"/>
          </a:xfrm>
          <a:prstGeom prst="bentConnector2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7" name="Google Shape;717;p52"/>
          <p:cNvCxnSpPr>
            <a:endCxn id="714" idx="0"/>
          </p:cNvCxnSpPr>
          <p:nvPr/>
        </p:nvCxnSpPr>
        <p:spPr>
          <a:xfrm>
            <a:off x="5040625" y="2952973"/>
            <a:ext cx="1521900" cy="479700"/>
          </a:xfrm>
          <a:prstGeom prst="bentConnector2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8" name="Google Shape;718;p52"/>
          <p:cNvCxnSpPr>
            <a:endCxn id="714" idx="0"/>
          </p:cNvCxnSpPr>
          <p:nvPr/>
        </p:nvCxnSpPr>
        <p:spPr>
          <a:xfrm flipH="1">
            <a:off x="6562525" y="2952973"/>
            <a:ext cx="1521900" cy="479700"/>
          </a:xfrm>
          <a:prstGeom prst="bentConnector2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Google Shape;723;p53"/>
          <p:cNvSpPr txBox="1">
            <a:spLocks noGrp="1"/>
          </p:cNvSpPr>
          <p:nvPr>
            <p:ph type="title"/>
          </p:nvPr>
        </p:nvSpPr>
        <p:spPr>
          <a:xfrm>
            <a:off x="715100" y="1307100"/>
            <a:ext cx="77139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کلمات عالی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" name="Google Shape;728;p54"/>
          <p:cNvSpPr txBox="1">
            <a:spLocks noGrp="1"/>
          </p:cNvSpPr>
          <p:nvPr>
            <p:ph type="title" idx="8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خدمات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29" name="Google Shape;729;p54"/>
          <p:cNvSpPr txBox="1">
            <a:spLocks noGrp="1"/>
          </p:cNvSpPr>
          <p:nvPr>
            <p:ph type="title"/>
          </p:nvPr>
        </p:nvSpPr>
        <p:spPr>
          <a:xfrm>
            <a:off x="2121597" y="1682850"/>
            <a:ext cx="2145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30" name="Google Shape;730;p54"/>
          <p:cNvSpPr txBox="1">
            <a:spLocks noGrp="1"/>
          </p:cNvSpPr>
          <p:nvPr>
            <p:ph type="subTitle" idx="1"/>
          </p:nvPr>
        </p:nvSpPr>
        <p:spPr>
          <a:xfrm>
            <a:off x="2121597" y="2269375"/>
            <a:ext cx="2145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31" name="Google Shape;731;p54"/>
          <p:cNvSpPr txBox="1">
            <a:spLocks noGrp="1"/>
          </p:cNvSpPr>
          <p:nvPr>
            <p:ph type="title" idx="2"/>
          </p:nvPr>
        </p:nvSpPr>
        <p:spPr>
          <a:xfrm>
            <a:off x="5978598" y="1682850"/>
            <a:ext cx="2145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</a:p>
        </p:txBody>
      </p:sp>
      <p:sp>
        <p:nvSpPr>
          <p:cNvPr id="732" name="Google Shape;732;p54"/>
          <p:cNvSpPr txBox="1">
            <a:spLocks noGrp="1"/>
          </p:cNvSpPr>
          <p:nvPr>
            <p:ph type="subTitle" idx="3"/>
          </p:nvPr>
        </p:nvSpPr>
        <p:spPr>
          <a:xfrm>
            <a:off x="5978598" y="2269375"/>
            <a:ext cx="2145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33" name="Google Shape;733;p54"/>
          <p:cNvSpPr txBox="1">
            <a:spLocks noGrp="1"/>
          </p:cNvSpPr>
          <p:nvPr>
            <p:ph type="title" idx="4"/>
          </p:nvPr>
        </p:nvSpPr>
        <p:spPr>
          <a:xfrm>
            <a:off x="2121597" y="3116250"/>
            <a:ext cx="2145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</a:p>
        </p:txBody>
      </p:sp>
      <p:sp>
        <p:nvSpPr>
          <p:cNvPr id="734" name="Google Shape;734;p54"/>
          <p:cNvSpPr txBox="1">
            <a:spLocks noGrp="1"/>
          </p:cNvSpPr>
          <p:nvPr>
            <p:ph type="subTitle" idx="5"/>
          </p:nvPr>
        </p:nvSpPr>
        <p:spPr>
          <a:xfrm>
            <a:off x="2121597" y="3702775"/>
            <a:ext cx="2145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35" name="Google Shape;735;p54"/>
          <p:cNvSpPr txBox="1">
            <a:spLocks noGrp="1"/>
          </p:cNvSpPr>
          <p:nvPr>
            <p:ph type="title" idx="6"/>
          </p:nvPr>
        </p:nvSpPr>
        <p:spPr>
          <a:xfrm>
            <a:off x="5978598" y="3116250"/>
            <a:ext cx="2145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</a:p>
        </p:txBody>
      </p:sp>
      <p:sp>
        <p:nvSpPr>
          <p:cNvPr id="736" name="Google Shape;736;p54"/>
          <p:cNvSpPr txBox="1">
            <a:spLocks noGrp="1"/>
          </p:cNvSpPr>
          <p:nvPr>
            <p:ph type="subTitle" idx="7"/>
          </p:nvPr>
        </p:nvSpPr>
        <p:spPr>
          <a:xfrm>
            <a:off x="5978598" y="3702775"/>
            <a:ext cx="2145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37" name="Google Shape;737;p54"/>
          <p:cNvSpPr/>
          <p:nvPr/>
        </p:nvSpPr>
        <p:spPr>
          <a:xfrm rot="-2700000">
            <a:off x="1181834" y="1958684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38" name="Google Shape;738;p54"/>
          <p:cNvSpPr/>
          <p:nvPr/>
        </p:nvSpPr>
        <p:spPr>
          <a:xfrm rot="-2700000">
            <a:off x="4968409" y="1958684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39" name="Google Shape;739;p54"/>
          <p:cNvSpPr/>
          <p:nvPr/>
        </p:nvSpPr>
        <p:spPr>
          <a:xfrm rot="-2700000">
            <a:off x="1181834" y="3372034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40" name="Google Shape;740;p54"/>
          <p:cNvSpPr/>
          <p:nvPr/>
        </p:nvSpPr>
        <p:spPr>
          <a:xfrm rot="-2700000">
            <a:off x="4968409" y="3372034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41" name="Google Shape;741;p54"/>
          <p:cNvGrpSpPr/>
          <p:nvPr/>
        </p:nvGrpSpPr>
        <p:grpSpPr>
          <a:xfrm>
            <a:off x="1344989" y="2149655"/>
            <a:ext cx="476813" cy="421193"/>
            <a:chOff x="788306" y="1895965"/>
            <a:chExt cx="476813" cy="421193"/>
          </a:xfrm>
        </p:grpSpPr>
        <p:sp>
          <p:nvSpPr>
            <p:cNvPr id="742" name="Google Shape;742;p54"/>
            <p:cNvSpPr/>
            <p:nvPr/>
          </p:nvSpPr>
          <p:spPr>
            <a:xfrm>
              <a:off x="788306" y="1895965"/>
              <a:ext cx="476813" cy="388126"/>
            </a:xfrm>
            <a:custGeom>
              <a:avLst/>
              <a:gdLst/>
              <a:ahLst/>
              <a:cxnLst/>
              <a:rect l="l" t="t" r="r" b="b"/>
              <a:pathLst>
                <a:path w="13742" h="11186" extrusionOk="0">
                  <a:moveTo>
                    <a:pt x="5985" y="2229"/>
                  </a:moveTo>
                  <a:cubicBezTo>
                    <a:pt x="6222" y="2229"/>
                    <a:pt x="6415" y="2291"/>
                    <a:pt x="6549" y="2398"/>
                  </a:cubicBezTo>
                  <a:cubicBezTo>
                    <a:pt x="6906" y="2755"/>
                    <a:pt x="6716" y="3660"/>
                    <a:pt x="6121" y="4541"/>
                  </a:cubicBezTo>
                  <a:cubicBezTo>
                    <a:pt x="5478" y="4732"/>
                    <a:pt x="4835" y="5018"/>
                    <a:pt x="4334" y="5422"/>
                  </a:cubicBezTo>
                  <a:cubicBezTo>
                    <a:pt x="3811" y="5780"/>
                    <a:pt x="3406" y="6256"/>
                    <a:pt x="3120" y="6732"/>
                  </a:cubicBezTo>
                  <a:cubicBezTo>
                    <a:pt x="2906" y="6732"/>
                    <a:pt x="2667" y="6685"/>
                    <a:pt x="2501" y="6542"/>
                  </a:cubicBezTo>
                  <a:cubicBezTo>
                    <a:pt x="2263" y="6304"/>
                    <a:pt x="2263" y="5899"/>
                    <a:pt x="2429" y="5351"/>
                  </a:cubicBezTo>
                  <a:cubicBezTo>
                    <a:pt x="2644" y="4756"/>
                    <a:pt x="3048" y="4136"/>
                    <a:pt x="3596" y="3541"/>
                  </a:cubicBezTo>
                  <a:cubicBezTo>
                    <a:pt x="4168" y="2970"/>
                    <a:pt x="4787" y="2565"/>
                    <a:pt x="5358" y="2350"/>
                  </a:cubicBezTo>
                  <a:cubicBezTo>
                    <a:pt x="5588" y="2267"/>
                    <a:pt x="5800" y="2229"/>
                    <a:pt x="5985" y="2229"/>
                  </a:cubicBezTo>
                  <a:close/>
                  <a:moveTo>
                    <a:pt x="7687" y="1"/>
                  </a:moveTo>
                  <a:cubicBezTo>
                    <a:pt x="7298" y="1"/>
                    <a:pt x="6877" y="61"/>
                    <a:pt x="6430" y="183"/>
                  </a:cubicBezTo>
                  <a:cubicBezTo>
                    <a:pt x="5144" y="540"/>
                    <a:pt x="3834" y="1374"/>
                    <a:pt x="2667" y="2565"/>
                  </a:cubicBezTo>
                  <a:cubicBezTo>
                    <a:pt x="1548" y="3732"/>
                    <a:pt x="715" y="5089"/>
                    <a:pt x="357" y="6375"/>
                  </a:cubicBezTo>
                  <a:cubicBezTo>
                    <a:pt x="0" y="7709"/>
                    <a:pt x="167" y="8804"/>
                    <a:pt x="834" y="9519"/>
                  </a:cubicBezTo>
                  <a:cubicBezTo>
                    <a:pt x="1262" y="9971"/>
                    <a:pt x="1905" y="10209"/>
                    <a:pt x="2667" y="10209"/>
                  </a:cubicBezTo>
                  <a:cubicBezTo>
                    <a:pt x="2906" y="10209"/>
                    <a:pt x="3168" y="10185"/>
                    <a:pt x="3453" y="10114"/>
                  </a:cubicBezTo>
                  <a:cubicBezTo>
                    <a:pt x="3691" y="10447"/>
                    <a:pt x="4001" y="10757"/>
                    <a:pt x="4406" y="11043"/>
                  </a:cubicBezTo>
                  <a:cubicBezTo>
                    <a:pt x="4431" y="11068"/>
                    <a:pt x="4461" y="11078"/>
                    <a:pt x="4494" y="11078"/>
                  </a:cubicBezTo>
                  <a:cubicBezTo>
                    <a:pt x="4555" y="11078"/>
                    <a:pt x="4621" y="11042"/>
                    <a:pt x="4668" y="10995"/>
                  </a:cubicBezTo>
                  <a:cubicBezTo>
                    <a:pt x="4715" y="10900"/>
                    <a:pt x="4692" y="10781"/>
                    <a:pt x="4596" y="10709"/>
                  </a:cubicBezTo>
                  <a:cubicBezTo>
                    <a:pt x="3691" y="10066"/>
                    <a:pt x="3168" y="9161"/>
                    <a:pt x="3168" y="8256"/>
                  </a:cubicBezTo>
                  <a:cubicBezTo>
                    <a:pt x="3168" y="6280"/>
                    <a:pt x="5430" y="4708"/>
                    <a:pt x="8240" y="4708"/>
                  </a:cubicBezTo>
                  <a:cubicBezTo>
                    <a:pt x="11026" y="4708"/>
                    <a:pt x="13289" y="6280"/>
                    <a:pt x="13289" y="8256"/>
                  </a:cubicBezTo>
                  <a:cubicBezTo>
                    <a:pt x="13289" y="9233"/>
                    <a:pt x="12693" y="10161"/>
                    <a:pt x="11693" y="10828"/>
                  </a:cubicBezTo>
                  <a:cubicBezTo>
                    <a:pt x="11598" y="10900"/>
                    <a:pt x="11574" y="11019"/>
                    <a:pt x="11622" y="11114"/>
                  </a:cubicBezTo>
                  <a:cubicBezTo>
                    <a:pt x="11669" y="11162"/>
                    <a:pt x="11717" y="11186"/>
                    <a:pt x="11812" y="11186"/>
                  </a:cubicBezTo>
                  <a:cubicBezTo>
                    <a:pt x="11836" y="11186"/>
                    <a:pt x="11860" y="11186"/>
                    <a:pt x="11931" y="11162"/>
                  </a:cubicBezTo>
                  <a:cubicBezTo>
                    <a:pt x="13051" y="10423"/>
                    <a:pt x="13741" y="9352"/>
                    <a:pt x="13741" y="8256"/>
                  </a:cubicBezTo>
                  <a:cubicBezTo>
                    <a:pt x="13694" y="7137"/>
                    <a:pt x="13098" y="6161"/>
                    <a:pt x="12050" y="5422"/>
                  </a:cubicBezTo>
                  <a:cubicBezTo>
                    <a:pt x="11384" y="4946"/>
                    <a:pt x="10598" y="4613"/>
                    <a:pt x="9717" y="4446"/>
                  </a:cubicBezTo>
                  <a:cubicBezTo>
                    <a:pt x="9907" y="3922"/>
                    <a:pt x="10050" y="3446"/>
                    <a:pt x="10074" y="3017"/>
                  </a:cubicBezTo>
                  <a:cubicBezTo>
                    <a:pt x="10074" y="2898"/>
                    <a:pt x="10026" y="2803"/>
                    <a:pt x="9907" y="2779"/>
                  </a:cubicBezTo>
                  <a:cubicBezTo>
                    <a:pt x="9788" y="2779"/>
                    <a:pt x="9693" y="2827"/>
                    <a:pt x="9693" y="2946"/>
                  </a:cubicBezTo>
                  <a:cubicBezTo>
                    <a:pt x="9645" y="3398"/>
                    <a:pt x="9526" y="3874"/>
                    <a:pt x="9312" y="4375"/>
                  </a:cubicBezTo>
                  <a:cubicBezTo>
                    <a:pt x="8954" y="4303"/>
                    <a:pt x="8550" y="4279"/>
                    <a:pt x="8169" y="4279"/>
                  </a:cubicBezTo>
                  <a:cubicBezTo>
                    <a:pt x="7668" y="4279"/>
                    <a:pt x="7168" y="4351"/>
                    <a:pt x="6692" y="4422"/>
                  </a:cubicBezTo>
                  <a:cubicBezTo>
                    <a:pt x="7216" y="3470"/>
                    <a:pt x="7287" y="2589"/>
                    <a:pt x="6835" y="2136"/>
                  </a:cubicBezTo>
                  <a:cubicBezTo>
                    <a:pt x="6628" y="1929"/>
                    <a:pt x="6345" y="1831"/>
                    <a:pt x="6016" y="1831"/>
                  </a:cubicBezTo>
                  <a:cubicBezTo>
                    <a:pt x="5249" y="1831"/>
                    <a:pt x="4227" y="2363"/>
                    <a:pt x="3310" y="3279"/>
                  </a:cubicBezTo>
                  <a:cubicBezTo>
                    <a:pt x="2715" y="3898"/>
                    <a:pt x="2286" y="4589"/>
                    <a:pt x="2048" y="5232"/>
                  </a:cubicBezTo>
                  <a:cubicBezTo>
                    <a:pt x="1810" y="5923"/>
                    <a:pt x="1858" y="6518"/>
                    <a:pt x="2215" y="6875"/>
                  </a:cubicBezTo>
                  <a:cubicBezTo>
                    <a:pt x="2405" y="7066"/>
                    <a:pt x="2644" y="7185"/>
                    <a:pt x="2929" y="7185"/>
                  </a:cubicBezTo>
                  <a:cubicBezTo>
                    <a:pt x="2787" y="7542"/>
                    <a:pt x="2715" y="7875"/>
                    <a:pt x="2715" y="8256"/>
                  </a:cubicBezTo>
                  <a:cubicBezTo>
                    <a:pt x="2715" y="8780"/>
                    <a:pt x="2882" y="9280"/>
                    <a:pt x="3144" y="9757"/>
                  </a:cubicBezTo>
                  <a:cubicBezTo>
                    <a:pt x="2957" y="9781"/>
                    <a:pt x="2778" y="9794"/>
                    <a:pt x="2608" y="9794"/>
                  </a:cubicBezTo>
                  <a:cubicBezTo>
                    <a:pt x="1954" y="9794"/>
                    <a:pt x="1426" y="9611"/>
                    <a:pt x="1048" y="9233"/>
                  </a:cubicBezTo>
                  <a:cubicBezTo>
                    <a:pt x="500" y="8637"/>
                    <a:pt x="334" y="7661"/>
                    <a:pt x="667" y="6494"/>
                  </a:cubicBezTo>
                  <a:cubicBezTo>
                    <a:pt x="1000" y="5280"/>
                    <a:pt x="1810" y="3970"/>
                    <a:pt x="2906" y="2850"/>
                  </a:cubicBezTo>
                  <a:cubicBezTo>
                    <a:pt x="4001" y="1731"/>
                    <a:pt x="5263" y="922"/>
                    <a:pt x="6478" y="588"/>
                  </a:cubicBezTo>
                  <a:cubicBezTo>
                    <a:pt x="6881" y="481"/>
                    <a:pt x="7258" y="428"/>
                    <a:pt x="7604" y="428"/>
                  </a:cubicBezTo>
                  <a:cubicBezTo>
                    <a:pt x="8260" y="428"/>
                    <a:pt x="8803" y="619"/>
                    <a:pt x="9193" y="993"/>
                  </a:cubicBezTo>
                  <a:cubicBezTo>
                    <a:pt x="9455" y="1279"/>
                    <a:pt x="9621" y="1636"/>
                    <a:pt x="9717" y="2112"/>
                  </a:cubicBezTo>
                  <a:cubicBezTo>
                    <a:pt x="9740" y="2231"/>
                    <a:pt x="9836" y="2303"/>
                    <a:pt x="9955" y="2303"/>
                  </a:cubicBezTo>
                  <a:cubicBezTo>
                    <a:pt x="10074" y="2255"/>
                    <a:pt x="10145" y="2184"/>
                    <a:pt x="10145" y="2065"/>
                  </a:cubicBezTo>
                  <a:cubicBezTo>
                    <a:pt x="10050" y="1493"/>
                    <a:pt x="9836" y="1041"/>
                    <a:pt x="9526" y="683"/>
                  </a:cubicBezTo>
                  <a:cubicBezTo>
                    <a:pt x="9071" y="228"/>
                    <a:pt x="8440" y="1"/>
                    <a:pt x="7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54"/>
            <p:cNvSpPr/>
            <p:nvPr/>
          </p:nvSpPr>
          <p:spPr>
            <a:xfrm>
              <a:off x="962661" y="2281385"/>
              <a:ext cx="212383" cy="35773"/>
            </a:xfrm>
            <a:custGeom>
              <a:avLst/>
              <a:gdLst/>
              <a:ahLst/>
              <a:cxnLst/>
              <a:rect l="l" t="t" r="r" b="b"/>
              <a:pathLst>
                <a:path w="6121" h="1031" extrusionOk="0">
                  <a:moveTo>
                    <a:pt x="245" y="0"/>
                  </a:moveTo>
                  <a:cubicBezTo>
                    <a:pt x="173" y="0"/>
                    <a:pt x="98" y="51"/>
                    <a:pt x="48" y="101"/>
                  </a:cubicBezTo>
                  <a:cubicBezTo>
                    <a:pt x="0" y="197"/>
                    <a:pt x="48" y="316"/>
                    <a:pt x="143" y="387"/>
                  </a:cubicBezTo>
                  <a:cubicBezTo>
                    <a:pt x="1048" y="792"/>
                    <a:pt x="2072" y="1030"/>
                    <a:pt x="3191" y="1030"/>
                  </a:cubicBezTo>
                  <a:cubicBezTo>
                    <a:pt x="4168" y="1030"/>
                    <a:pt x="5144" y="863"/>
                    <a:pt x="5978" y="459"/>
                  </a:cubicBezTo>
                  <a:cubicBezTo>
                    <a:pt x="6073" y="435"/>
                    <a:pt x="6120" y="316"/>
                    <a:pt x="6097" y="197"/>
                  </a:cubicBezTo>
                  <a:cubicBezTo>
                    <a:pt x="6063" y="163"/>
                    <a:pt x="5984" y="119"/>
                    <a:pt x="5915" y="119"/>
                  </a:cubicBezTo>
                  <a:cubicBezTo>
                    <a:pt x="5885" y="119"/>
                    <a:pt x="5856" y="127"/>
                    <a:pt x="5835" y="149"/>
                  </a:cubicBezTo>
                  <a:cubicBezTo>
                    <a:pt x="5025" y="482"/>
                    <a:pt x="4144" y="649"/>
                    <a:pt x="3191" y="649"/>
                  </a:cubicBezTo>
                  <a:cubicBezTo>
                    <a:pt x="2167" y="649"/>
                    <a:pt x="1143" y="435"/>
                    <a:pt x="333" y="30"/>
                  </a:cubicBezTo>
                  <a:cubicBezTo>
                    <a:pt x="306" y="9"/>
                    <a:pt x="276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" name="Google Shape;744;p54"/>
            <p:cNvSpPr/>
            <p:nvPr/>
          </p:nvSpPr>
          <p:spPr>
            <a:xfrm>
              <a:off x="971752" y="2083262"/>
              <a:ext cx="202460" cy="132232"/>
            </a:xfrm>
            <a:custGeom>
              <a:avLst/>
              <a:gdLst/>
              <a:ahLst/>
              <a:cxnLst/>
              <a:rect l="l" t="t" r="r" b="b"/>
              <a:pathLst>
                <a:path w="5835" h="3811" extrusionOk="0">
                  <a:moveTo>
                    <a:pt x="2929" y="405"/>
                  </a:moveTo>
                  <a:cubicBezTo>
                    <a:pt x="3596" y="405"/>
                    <a:pt x="4263" y="596"/>
                    <a:pt x="4739" y="882"/>
                  </a:cubicBezTo>
                  <a:cubicBezTo>
                    <a:pt x="5192" y="1144"/>
                    <a:pt x="5454" y="1549"/>
                    <a:pt x="5454" y="1906"/>
                  </a:cubicBezTo>
                  <a:cubicBezTo>
                    <a:pt x="5454" y="2263"/>
                    <a:pt x="5192" y="2644"/>
                    <a:pt x="4739" y="2906"/>
                  </a:cubicBezTo>
                  <a:cubicBezTo>
                    <a:pt x="4263" y="3216"/>
                    <a:pt x="3596" y="3382"/>
                    <a:pt x="2929" y="3382"/>
                  </a:cubicBezTo>
                  <a:cubicBezTo>
                    <a:pt x="2239" y="3382"/>
                    <a:pt x="1572" y="3216"/>
                    <a:pt x="1095" y="2906"/>
                  </a:cubicBezTo>
                  <a:cubicBezTo>
                    <a:pt x="667" y="2644"/>
                    <a:pt x="381" y="2263"/>
                    <a:pt x="381" y="1906"/>
                  </a:cubicBezTo>
                  <a:cubicBezTo>
                    <a:pt x="381" y="1549"/>
                    <a:pt x="619" y="1144"/>
                    <a:pt x="1095" y="882"/>
                  </a:cubicBezTo>
                  <a:cubicBezTo>
                    <a:pt x="1572" y="596"/>
                    <a:pt x="2239" y="405"/>
                    <a:pt x="2929" y="405"/>
                  </a:cubicBezTo>
                  <a:close/>
                  <a:moveTo>
                    <a:pt x="2929" y="1"/>
                  </a:moveTo>
                  <a:cubicBezTo>
                    <a:pt x="2143" y="1"/>
                    <a:pt x="1429" y="167"/>
                    <a:pt x="881" y="525"/>
                  </a:cubicBezTo>
                  <a:cubicBezTo>
                    <a:pt x="333" y="882"/>
                    <a:pt x="0" y="1358"/>
                    <a:pt x="0" y="1906"/>
                  </a:cubicBezTo>
                  <a:cubicBezTo>
                    <a:pt x="0" y="2430"/>
                    <a:pt x="333" y="2906"/>
                    <a:pt x="881" y="3263"/>
                  </a:cubicBezTo>
                  <a:cubicBezTo>
                    <a:pt x="1429" y="3597"/>
                    <a:pt x="2167" y="3811"/>
                    <a:pt x="2929" y="3811"/>
                  </a:cubicBezTo>
                  <a:cubicBezTo>
                    <a:pt x="3691" y="3811"/>
                    <a:pt x="4406" y="3620"/>
                    <a:pt x="4953" y="3263"/>
                  </a:cubicBezTo>
                  <a:cubicBezTo>
                    <a:pt x="5501" y="2906"/>
                    <a:pt x="5835" y="2430"/>
                    <a:pt x="5835" y="1906"/>
                  </a:cubicBezTo>
                  <a:cubicBezTo>
                    <a:pt x="5835" y="1358"/>
                    <a:pt x="5501" y="882"/>
                    <a:pt x="4953" y="525"/>
                  </a:cubicBezTo>
                  <a:cubicBezTo>
                    <a:pt x="4406" y="191"/>
                    <a:pt x="3667" y="1"/>
                    <a:pt x="29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" name="Google Shape;745;p54"/>
            <p:cNvSpPr/>
            <p:nvPr/>
          </p:nvSpPr>
          <p:spPr>
            <a:xfrm>
              <a:off x="1201449" y="2184058"/>
              <a:ext cx="14087" cy="14920"/>
            </a:xfrm>
            <a:custGeom>
              <a:avLst/>
              <a:gdLst/>
              <a:ahLst/>
              <a:cxnLst/>
              <a:rect l="l" t="t" r="r" b="b"/>
              <a:pathLst>
                <a:path w="406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24" y="334"/>
                    <a:pt x="120" y="430"/>
                    <a:pt x="191" y="430"/>
                  </a:cubicBezTo>
                  <a:cubicBezTo>
                    <a:pt x="310" y="430"/>
                    <a:pt x="405" y="334"/>
                    <a:pt x="405" y="215"/>
                  </a:cubicBezTo>
                  <a:cubicBezTo>
                    <a:pt x="405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" name="Google Shape;746;p54"/>
            <p:cNvSpPr/>
            <p:nvPr/>
          </p:nvSpPr>
          <p:spPr>
            <a:xfrm>
              <a:off x="1189895" y="2204738"/>
              <a:ext cx="14052" cy="14885"/>
            </a:xfrm>
            <a:custGeom>
              <a:avLst/>
              <a:gdLst/>
              <a:ahLst/>
              <a:cxnLst/>
              <a:rect l="l" t="t" r="r" b="b"/>
              <a:pathLst>
                <a:path w="405" h="429" extrusionOk="0">
                  <a:moveTo>
                    <a:pt x="214" y="0"/>
                  </a:moveTo>
                  <a:cubicBezTo>
                    <a:pt x="95" y="0"/>
                    <a:pt x="0" y="96"/>
                    <a:pt x="0" y="215"/>
                  </a:cubicBezTo>
                  <a:cubicBezTo>
                    <a:pt x="0" y="334"/>
                    <a:pt x="95" y="429"/>
                    <a:pt x="214" y="429"/>
                  </a:cubicBezTo>
                  <a:cubicBezTo>
                    <a:pt x="333" y="429"/>
                    <a:pt x="405" y="334"/>
                    <a:pt x="405" y="215"/>
                  </a:cubicBezTo>
                  <a:cubicBezTo>
                    <a:pt x="381" y="119"/>
                    <a:pt x="286" y="24"/>
                    <a:pt x="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" name="Google Shape;747;p54"/>
            <p:cNvSpPr/>
            <p:nvPr/>
          </p:nvSpPr>
          <p:spPr>
            <a:xfrm>
              <a:off x="937852" y="2157619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72" y="1"/>
                    <a:pt x="1" y="72"/>
                    <a:pt x="1" y="191"/>
                  </a:cubicBezTo>
                  <a:cubicBezTo>
                    <a:pt x="1" y="310"/>
                    <a:pt x="72" y="406"/>
                    <a:pt x="215" y="406"/>
                  </a:cubicBezTo>
                  <a:cubicBezTo>
                    <a:pt x="334" y="406"/>
                    <a:pt x="405" y="310"/>
                    <a:pt x="405" y="191"/>
                  </a:cubicBezTo>
                  <a:cubicBezTo>
                    <a:pt x="405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" name="Google Shape;748;p54"/>
            <p:cNvSpPr/>
            <p:nvPr/>
          </p:nvSpPr>
          <p:spPr>
            <a:xfrm>
              <a:off x="1065921" y="1943605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215" y="406"/>
                  </a:cubicBezTo>
                  <a:cubicBezTo>
                    <a:pt x="334" y="406"/>
                    <a:pt x="406" y="311"/>
                    <a:pt x="406" y="215"/>
                  </a:cubicBezTo>
                  <a:cubicBezTo>
                    <a:pt x="382" y="96"/>
                    <a:pt x="287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" name="Google Shape;749;p54"/>
            <p:cNvSpPr/>
            <p:nvPr/>
          </p:nvSpPr>
          <p:spPr>
            <a:xfrm>
              <a:off x="1065921" y="1972542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05"/>
                    <a:pt x="215" y="405"/>
                  </a:cubicBezTo>
                  <a:cubicBezTo>
                    <a:pt x="334" y="405"/>
                    <a:pt x="406" y="310"/>
                    <a:pt x="406" y="215"/>
                  </a:cubicBezTo>
                  <a:cubicBezTo>
                    <a:pt x="382" y="96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" name="Google Shape;750;p54"/>
            <p:cNvSpPr/>
            <p:nvPr/>
          </p:nvSpPr>
          <p:spPr>
            <a:xfrm>
              <a:off x="832094" y="2114663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1" name="Google Shape;751;p54"/>
          <p:cNvGrpSpPr/>
          <p:nvPr/>
        </p:nvGrpSpPr>
        <p:grpSpPr>
          <a:xfrm>
            <a:off x="1347485" y="3554613"/>
            <a:ext cx="471851" cy="437952"/>
            <a:chOff x="2306218" y="1903147"/>
            <a:chExt cx="471851" cy="437952"/>
          </a:xfrm>
        </p:grpSpPr>
        <p:sp>
          <p:nvSpPr>
            <p:cNvPr id="752" name="Google Shape;752;p54"/>
            <p:cNvSpPr/>
            <p:nvPr/>
          </p:nvSpPr>
          <p:spPr>
            <a:xfrm>
              <a:off x="2306218" y="1905611"/>
              <a:ext cx="449541" cy="240488"/>
            </a:xfrm>
            <a:custGeom>
              <a:avLst/>
              <a:gdLst/>
              <a:ahLst/>
              <a:cxnLst/>
              <a:rect l="l" t="t" r="r" b="b"/>
              <a:pathLst>
                <a:path w="12956" h="6931" extrusionOk="0">
                  <a:moveTo>
                    <a:pt x="9907" y="2096"/>
                  </a:moveTo>
                  <a:cubicBezTo>
                    <a:pt x="9741" y="2406"/>
                    <a:pt x="9526" y="2739"/>
                    <a:pt x="9383" y="3025"/>
                  </a:cubicBezTo>
                  <a:lnTo>
                    <a:pt x="7335" y="3025"/>
                  </a:lnTo>
                  <a:cubicBezTo>
                    <a:pt x="7216" y="3025"/>
                    <a:pt x="7121" y="3120"/>
                    <a:pt x="7121" y="3239"/>
                  </a:cubicBezTo>
                  <a:cubicBezTo>
                    <a:pt x="7121" y="3358"/>
                    <a:pt x="7216" y="3454"/>
                    <a:pt x="7335" y="3454"/>
                  </a:cubicBezTo>
                  <a:lnTo>
                    <a:pt x="9169" y="3454"/>
                  </a:lnTo>
                  <a:cubicBezTo>
                    <a:pt x="8978" y="3763"/>
                    <a:pt x="8883" y="4097"/>
                    <a:pt x="8812" y="4406"/>
                  </a:cubicBezTo>
                  <a:lnTo>
                    <a:pt x="7502" y="4406"/>
                  </a:lnTo>
                  <a:cubicBezTo>
                    <a:pt x="7288" y="4216"/>
                    <a:pt x="7026" y="4097"/>
                    <a:pt x="6740" y="4097"/>
                  </a:cubicBezTo>
                  <a:lnTo>
                    <a:pt x="6145" y="4097"/>
                  </a:lnTo>
                  <a:cubicBezTo>
                    <a:pt x="5716" y="4097"/>
                    <a:pt x="5359" y="3835"/>
                    <a:pt x="5216" y="3454"/>
                  </a:cubicBezTo>
                  <a:lnTo>
                    <a:pt x="6359" y="3454"/>
                  </a:lnTo>
                  <a:cubicBezTo>
                    <a:pt x="6478" y="3454"/>
                    <a:pt x="6573" y="3358"/>
                    <a:pt x="6573" y="3239"/>
                  </a:cubicBezTo>
                  <a:cubicBezTo>
                    <a:pt x="6573" y="3120"/>
                    <a:pt x="6478" y="3025"/>
                    <a:pt x="6359" y="3025"/>
                  </a:cubicBezTo>
                  <a:lnTo>
                    <a:pt x="5144" y="3025"/>
                  </a:lnTo>
                  <a:cubicBezTo>
                    <a:pt x="5168" y="2501"/>
                    <a:pt x="5597" y="2096"/>
                    <a:pt x="6121" y="2096"/>
                  </a:cubicBezTo>
                  <a:close/>
                  <a:moveTo>
                    <a:pt x="3358" y="1"/>
                  </a:moveTo>
                  <a:cubicBezTo>
                    <a:pt x="3239" y="1"/>
                    <a:pt x="3144" y="72"/>
                    <a:pt x="3144" y="191"/>
                  </a:cubicBezTo>
                  <a:cubicBezTo>
                    <a:pt x="3144" y="310"/>
                    <a:pt x="3239" y="405"/>
                    <a:pt x="3358" y="405"/>
                  </a:cubicBezTo>
                  <a:lnTo>
                    <a:pt x="11884" y="405"/>
                  </a:lnTo>
                  <a:cubicBezTo>
                    <a:pt x="12241" y="405"/>
                    <a:pt x="12527" y="715"/>
                    <a:pt x="12527" y="1096"/>
                  </a:cubicBezTo>
                  <a:cubicBezTo>
                    <a:pt x="12527" y="1477"/>
                    <a:pt x="12241" y="1787"/>
                    <a:pt x="11884" y="1787"/>
                  </a:cubicBezTo>
                  <a:lnTo>
                    <a:pt x="11527" y="1787"/>
                  </a:lnTo>
                  <a:cubicBezTo>
                    <a:pt x="11431" y="1620"/>
                    <a:pt x="11312" y="1477"/>
                    <a:pt x="11217" y="1358"/>
                  </a:cubicBezTo>
                  <a:cubicBezTo>
                    <a:pt x="11122" y="1239"/>
                    <a:pt x="10979" y="1144"/>
                    <a:pt x="10836" y="1144"/>
                  </a:cubicBezTo>
                  <a:cubicBezTo>
                    <a:pt x="10693" y="1144"/>
                    <a:pt x="10526" y="1239"/>
                    <a:pt x="10455" y="1358"/>
                  </a:cubicBezTo>
                  <a:cubicBezTo>
                    <a:pt x="10360" y="1477"/>
                    <a:pt x="10264" y="1620"/>
                    <a:pt x="10145" y="1787"/>
                  </a:cubicBezTo>
                  <a:lnTo>
                    <a:pt x="6145" y="1787"/>
                  </a:lnTo>
                  <a:cubicBezTo>
                    <a:pt x="5359" y="1787"/>
                    <a:pt x="4763" y="2406"/>
                    <a:pt x="4763" y="3168"/>
                  </a:cubicBezTo>
                  <a:cubicBezTo>
                    <a:pt x="4763" y="3954"/>
                    <a:pt x="5383" y="4573"/>
                    <a:pt x="6145" y="4573"/>
                  </a:cubicBezTo>
                  <a:lnTo>
                    <a:pt x="6740" y="4573"/>
                  </a:lnTo>
                  <a:cubicBezTo>
                    <a:pt x="7145" y="4573"/>
                    <a:pt x="7502" y="4930"/>
                    <a:pt x="7502" y="5383"/>
                  </a:cubicBezTo>
                  <a:cubicBezTo>
                    <a:pt x="7502" y="5835"/>
                    <a:pt x="7145" y="6192"/>
                    <a:pt x="6740" y="6192"/>
                  </a:cubicBezTo>
                  <a:lnTo>
                    <a:pt x="4597" y="6192"/>
                  </a:lnTo>
                  <a:cubicBezTo>
                    <a:pt x="4049" y="6192"/>
                    <a:pt x="3525" y="5978"/>
                    <a:pt x="3096" y="5621"/>
                  </a:cubicBezTo>
                  <a:lnTo>
                    <a:pt x="2525" y="5144"/>
                  </a:lnTo>
                  <a:cubicBezTo>
                    <a:pt x="2048" y="4716"/>
                    <a:pt x="1429" y="4478"/>
                    <a:pt x="786" y="4478"/>
                  </a:cubicBezTo>
                  <a:lnTo>
                    <a:pt x="215" y="4478"/>
                  </a:lnTo>
                  <a:cubicBezTo>
                    <a:pt x="96" y="4478"/>
                    <a:pt x="0" y="4573"/>
                    <a:pt x="0" y="4692"/>
                  </a:cubicBezTo>
                  <a:cubicBezTo>
                    <a:pt x="0" y="4811"/>
                    <a:pt x="96" y="4906"/>
                    <a:pt x="215" y="4906"/>
                  </a:cubicBezTo>
                  <a:lnTo>
                    <a:pt x="786" y="4906"/>
                  </a:lnTo>
                  <a:cubicBezTo>
                    <a:pt x="1310" y="4906"/>
                    <a:pt x="1858" y="5121"/>
                    <a:pt x="2263" y="5478"/>
                  </a:cubicBezTo>
                  <a:lnTo>
                    <a:pt x="2834" y="5954"/>
                  </a:lnTo>
                  <a:cubicBezTo>
                    <a:pt x="3311" y="6359"/>
                    <a:pt x="3930" y="6597"/>
                    <a:pt x="4597" y="6597"/>
                  </a:cubicBezTo>
                  <a:lnTo>
                    <a:pt x="6740" y="6597"/>
                  </a:lnTo>
                  <a:cubicBezTo>
                    <a:pt x="7383" y="6597"/>
                    <a:pt x="7883" y="6073"/>
                    <a:pt x="7883" y="5406"/>
                  </a:cubicBezTo>
                  <a:cubicBezTo>
                    <a:pt x="7931" y="5121"/>
                    <a:pt x="7859" y="4954"/>
                    <a:pt x="7812" y="4811"/>
                  </a:cubicBezTo>
                  <a:lnTo>
                    <a:pt x="8764" y="4811"/>
                  </a:lnTo>
                  <a:cubicBezTo>
                    <a:pt x="8788" y="5978"/>
                    <a:pt x="9717" y="6931"/>
                    <a:pt x="10860" y="6931"/>
                  </a:cubicBezTo>
                  <a:cubicBezTo>
                    <a:pt x="11860" y="6931"/>
                    <a:pt x="12694" y="6240"/>
                    <a:pt x="12932" y="5287"/>
                  </a:cubicBezTo>
                  <a:cubicBezTo>
                    <a:pt x="12956" y="5168"/>
                    <a:pt x="12884" y="5073"/>
                    <a:pt x="12765" y="5049"/>
                  </a:cubicBezTo>
                  <a:cubicBezTo>
                    <a:pt x="12745" y="5045"/>
                    <a:pt x="12727" y="5043"/>
                    <a:pt x="12709" y="5043"/>
                  </a:cubicBezTo>
                  <a:cubicBezTo>
                    <a:pt x="12623" y="5043"/>
                    <a:pt x="12567" y="5093"/>
                    <a:pt x="12527" y="5192"/>
                  </a:cubicBezTo>
                  <a:cubicBezTo>
                    <a:pt x="12360" y="5978"/>
                    <a:pt x="11670" y="6549"/>
                    <a:pt x="10860" y="6549"/>
                  </a:cubicBezTo>
                  <a:cubicBezTo>
                    <a:pt x="9907" y="6549"/>
                    <a:pt x="9169" y="5764"/>
                    <a:pt x="9169" y="4811"/>
                  </a:cubicBezTo>
                  <a:cubicBezTo>
                    <a:pt x="9169" y="4287"/>
                    <a:pt x="9788" y="3049"/>
                    <a:pt x="10812" y="1548"/>
                  </a:cubicBezTo>
                  <a:cubicBezTo>
                    <a:pt x="10836" y="1501"/>
                    <a:pt x="10860" y="1501"/>
                    <a:pt x="10860" y="1501"/>
                  </a:cubicBezTo>
                  <a:cubicBezTo>
                    <a:pt x="10907" y="1501"/>
                    <a:pt x="10907" y="1501"/>
                    <a:pt x="10931" y="1548"/>
                  </a:cubicBezTo>
                  <a:cubicBezTo>
                    <a:pt x="11312" y="2096"/>
                    <a:pt x="12193" y="3477"/>
                    <a:pt x="12503" y="4406"/>
                  </a:cubicBezTo>
                  <a:cubicBezTo>
                    <a:pt x="12523" y="4505"/>
                    <a:pt x="12609" y="4555"/>
                    <a:pt x="12692" y="4555"/>
                  </a:cubicBezTo>
                  <a:cubicBezTo>
                    <a:pt x="12709" y="4555"/>
                    <a:pt x="12725" y="4553"/>
                    <a:pt x="12741" y="4549"/>
                  </a:cubicBezTo>
                  <a:cubicBezTo>
                    <a:pt x="12860" y="4525"/>
                    <a:pt x="12932" y="4406"/>
                    <a:pt x="12860" y="4287"/>
                  </a:cubicBezTo>
                  <a:cubicBezTo>
                    <a:pt x="12670" y="3644"/>
                    <a:pt x="12193" y="2811"/>
                    <a:pt x="11789" y="2144"/>
                  </a:cubicBezTo>
                  <a:lnTo>
                    <a:pt x="11884" y="2144"/>
                  </a:lnTo>
                  <a:cubicBezTo>
                    <a:pt x="12479" y="2144"/>
                    <a:pt x="12956" y="1668"/>
                    <a:pt x="12956" y="1072"/>
                  </a:cubicBezTo>
                  <a:cubicBezTo>
                    <a:pt x="12956" y="477"/>
                    <a:pt x="12479" y="1"/>
                    <a:pt x="118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" name="Google Shape;753;p54"/>
            <p:cNvSpPr/>
            <p:nvPr/>
          </p:nvSpPr>
          <p:spPr>
            <a:xfrm>
              <a:off x="2306218" y="1903147"/>
              <a:ext cx="87611" cy="14885"/>
            </a:xfrm>
            <a:custGeom>
              <a:avLst/>
              <a:gdLst/>
              <a:ahLst/>
              <a:cxnLst/>
              <a:rect l="l" t="t" r="r" b="b"/>
              <a:pathLst>
                <a:path w="2525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333"/>
                    <a:pt x="119" y="429"/>
                    <a:pt x="215" y="429"/>
                  </a:cubicBezTo>
                  <a:lnTo>
                    <a:pt x="2334" y="429"/>
                  </a:lnTo>
                  <a:cubicBezTo>
                    <a:pt x="2453" y="429"/>
                    <a:pt x="2525" y="333"/>
                    <a:pt x="2525" y="214"/>
                  </a:cubicBezTo>
                  <a:cubicBezTo>
                    <a:pt x="2525" y="95"/>
                    <a:pt x="2453" y="0"/>
                    <a:pt x="2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" name="Google Shape;754;p54"/>
            <p:cNvSpPr/>
            <p:nvPr/>
          </p:nvSpPr>
          <p:spPr>
            <a:xfrm>
              <a:off x="2569815" y="2141103"/>
              <a:ext cx="96702" cy="133065"/>
            </a:xfrm>
            <a:custGeom>
              <a:avLst/>
              <a:gdLst/>
              <a:ahLst/>
              <a:cxnLst/>
              <a:rect l="l" t="t" r="r" b="b"/>
              <a:pathLst>
                <a:path w="2787" h="3835" extrusionOk="0">
                  <a:moveTo>
                    <a:pt x="1405" y="405"/>
                  </a:moveTo>
                  <a:cubicBezTo>
                    <a:pt x="2024" y="1310"/>
                    <a:pt x="2406" y="2072"/>
                    <a:pt x="2406" y="2406"/>
                  </a:cubicBezTo>
                  <a:cubicBezTo>
                    <a:pt x="2382" y="2930"/>
                    <a:pt x="1929" y="3406"/>
                    <a:pt x="1405" y="3406"/>
                  </a:cubicBezTo>
                  <a:cubicBezTo>
                    <a:pt x="834" y="3406"/>
                    <a:pt x="381" y="2977"/>
                    <a:pt x="381" y="2406"/>
                  </a:cubicBezTo>
                  <a:cubicBezTo>
                    <a:pt x="381" y="2072"/>
                    <a:pt x="762" y="1334"/>
                    <a:pt x="1405" y="405"/>
                  </a:cubicBezTo>
                  <a:close/>
                  <a:moveTo>
                    <a:pt x="1405" y="1"/>
                  </a:moveTo>
                  <a:cubicBezTo>
                    <a:pt x="1286" y="1"/>
                    <a:pt x="1167" y="48"/>
                    <a:pt x="1096" y="144"/>
                  </a:cubicBezTo>
                  <a:cubicBezTo>
                    <a:pt x="929" y="405"/>
                    <a:pt x="643" y="786"/>
                    <a:pt x="453" y="1215"/>
                  </a:cubicBezTo>
                  <a:cubicBezTo>
                    <a:pt x="143" y="1739"/>
                    <a:pt x="0" y="2144"/>
                    <a:pt x="0" y="2406"/>
                  </a:cubicBezTo>
                  <a:cubicBezTo>
                    <a:pt x="0" y="3168"/>
                    <a:pt x="619" y="3835"/>
                    <a:pt x="1405" y="3835"/>
                  </a:cubicBezTo>
                  <a:cubicBezTo>
                    <a:pt x="2167" y="3835"/>
                    <a:pt x="2787" y="3216"/>
                    <a:pt x="2787" y="2406"/>
                  </a:cubicBezTo>
                  <a:cubicBezTo>
                    <a:pt x="2787" y="2144"/>
                    <a:pt x="2644" y="1739"/>
                    <a:pt x="2358" y="1215"/>
                  </a:cubicBezTo>
                  <a:cubicBezTo>
                    <a:pt x="2144" y="786"/>
                    <a:pt x="1882" y="405"/>
                    <a:pt x="1691" y="144"/>
                  </a:cubicBezTo>
                  <a:cubicBezTo>
                    <a:pt x="1643" y="48"/>
                    <a:pt x="1524" y="1"/>
                    <a:pt x="14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" name="Google Shape;755;p54"/>
            <p:cNvSpPr/>
            <p:nvPr/>
          </p:nvSpPr>
          <p:spPr>
            <a:xfrm>
              <a:off x="2681367" y="2208034"/>
              <a:ext cx="96702" cy="133065"/>
            </a:xfrm>
            <a:custGeom>
              <a:avLst/>
              <a:gdLst/>
              <a:ahLst/>
              <a:cxnLst/>
              <a:rect l="l" t="t" r="r" b="b"/>
              <a:pathLst>
                <a:path w="2787" h="3835" extrusionOk="0">
                  <a:moveTo>
                    <a:pt x="1381" y="405"/>
                  </a:moveTo>
                  <a:cubicBezTo>
                    <a:pt x="2024" y="1310"/>
                    <a:pt x="2405" y="2072"/>
                    <a:pt x="2405" y="2406"/>
                  </a:cubicBezTo>
                  <a:cubicBezTo>
                    <a:pt x="2382" y="2977"/>
                    <a:pt x="1929" y="3430"/>
                    <a:pt x="1381" y="3430"/>
                  </a:cubicBezTo>
                  <a:cubicBezTo>
                    <a:pt x="834" y="3430"/>
                    <a:pt x="381" y="2977"/>
                    <a:pt x="381" y="2406"/>
                  </a:cubicBezTo>
                  <a:cubicBezTo>
                    <a:pt x="381" y="2072"/>
                    <a:pt x="762" y="1334"/>
                    <a:pt x="1381" y="405"/>
                  </a:cubicBezTo>
                  <a:close/>
                  <a:moveTo>
                    <a:pt x="1405" y="1"/>
                  </a:moveTo>
                  <a:cubicBezTo>
                    <a:pt x="1286" y="1"/>
                    <a:pt x="1167" y="48"/>
                    <a:pt x="1096" y="143"/>
                  </a:cubicBezTo>
                  <a:cubicBezTo>
                    <a:pt x="929" y="405"/>
                    <a:pt x="643" y="786"/>
                    <a:pt x="453" y="1215"/>
                  </a:cubicBezTo>
                  <a:cubicBezTo>
                    <a:pt x="143" y="1763"/>
                    <a:pt x="0" y="2144"/>
                    <a:pt x="0" y="2406"/>
                  </a:cubicBezTo>
                  <a:cubicBezTo>
                    <a:pt x="0" y="3192"/>
                    <a:pt x="619" y="3835"/>
                    <a:pt x="1405" y="3835"/>
                  </a:cubicBezTo>
                  <a:cubicBezTo>
                    <a:pt x="2167" y="3835"/>
                    <a:pt x="2786" y="3216"/>
                    <a:pt x="2786" y="2406"/>
                  </a:cubicBezTo>
                  <a:cubicBezTo>
                    <a:pt x="2786" y="2144"/>
                    <a:pt x="2644" y="1763"/>
                    <a:pt x="2358" y="1215"/>
                  </a:cubicBezTo>
                  <a:cubicBezTo>
                    <a:pt x="2144" y="810"/>
                    <a:pt x="1882" y="405"/>
                    <a:pt x="1691" y="143"/>
                  </a:cubicBezTo>
                  <a:cubicBezTo>
                    <a:pt x="1643" y="48"/>
                    <a:pt x="1524" y="1"/>
                    <a:pt x="14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" name="Google Shape;756;p54"/>
            <p:cNvSpPr/>
            <p:nvPr/>
          </p:nvSpPr>
          <p:spPr>
            <a:xfrm>
              <a:off x="2520232" y="2166709"/>
              <a:ext cx="33067" cy="33101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77" y="1"/>
                  </a:moveTo>
                  <a:cubicBezTo>
                    <a:pt x="358" y="1"/>
                    <a:pt x="262" y="96"/>
                    <a:pt x="262" y="215"/>
                  </a:cubicBezTo>
                  <a:lnTo>
                    <a:pt x="262" y="263"/>
                  </a:lnTo>
                  <a:lnTo>
                    <a:pt x="215" y="263"/>
                  </a:lnTo>
                  <a:cubicBezTo>
                    <a:pt x="96" y="263"/>
                    <a:pt x="0" y="358"/>
                    <a:pt x="0" y="477"/>
                  </a:cubicBezTo>
                  <a:cubicBezTo>
                    <a:pt x="0" y="596"/>
                    <a:pt x="96" y="668"/>
                    <a:pt x="215" y="668"/>
                  </a:cubicBezTo>
                  <a:lnTo>
                    <a:pt x="262" y="668"/>
                  </a:lnTo>
                  <a:lnTo>
                    <a:pt x="262" y="739"/>
                  </a:lnTo>
                  <a:cubicBezTo>
                    <a:pt x="262" y="858"/>
                    <a:pt x="358" y="953"/>
                    <a:pt x="477" y="953"/>
                  </a:cubicBezTo>
                  <a:cubicBezTo>
                    <a:pt x="596" y="953"/>
                    <a:pt x="691" y="858"/>
                    <a:pt x="691" y="739"/>
                  </a:cubicBezTo>
                  <a:lnTo>
                    <a:pt x="691" y="668"/>
                  </a:lnTo>
                  <a:lnTo>
                    <a:pt x="739" y="668"/>
                  </a:lnTo>
                  <a:cubicBezTo>
                    <a:pt x="858" y="668"/>
                    <a:pt x="953" y="596"/>
                    <a:pt x="953" y="477"/>
                  </a:cubicBezTo>
                  <a:cubicBezTo>
                    <a:pt x="953" y="358"/>
                    <a:pt x="858" y="263"/>
                    <a:pt x="739" y="263"/>
                  </a:cubicBezTo>
                  <a:lnTo>
                    <a:pt x="691" y="263"/>
                  </a:lnTo>
                  <a:lnTo>
                    <a:pt x="691" y="215"/>
                  </a:lnTo>
                  <a:cubicBezTo>
                    <a:pt x="691" y="96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" name="Google Shape;757;p54"/>
            <p:cNvSpPr/>
            <p:nvPr/>
          </p:nvSpPr>
          <p:spPr>
            <a:xfrm>
              <a:off x="2722657" y="2141935"/>
              <a:ext cx="33101" cy="33101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0"/>
                  </a:moveTo>
                  <a:cubicBezTo>
                    <a:pt x="358" y="0"/>
                    <a:pt x="263" y="96"/>
                    <a:pt x="263" y="215"/>
                  </a:cubicBezTo>
                  <a:lnTo>
                    <a:pt x="263" y="262"/>
                  </a:lnTo>
                  <a:lnTo>
                    <a:pt x="215" y="262"/>
                  </a:lnTo>
                  <a:cubicBezTo>
                    <a:pt x="96" y="262"/>
                    <a:pt x="1" y="358"/>
                    <a:pt x="1" y="477"/>
                  </a:cubicBezTo>
                  <a:cubicBezTo>
                    <a:pt x="1" y="596"/>
                    <a:pt x="96" y="691"/>
                    <a:pt x="215" y="691"/>
                  </a:cubicBezTo>
                  <a:lnTo>
                    <a:pt x="263" y="691"/>
                  </a:lnTo>
                  <a:lnTo>
                    <a:pt x="263" y="739"/>
                  </a:lnTo>
                  <a:cubicBezTo>
                    <a:pt x="263" y="858"/>
                    <a:pt x="358" y="953"/>
                    <a:pt x="477" y="953"/>
                  </a:cubicBezTo>
                  <a:cubicBezTo>
                    <a:pt x="596" y="953"/>
                    <a:pt x="692" y="858"/>
                    <a:pt x="692" y="739"/>
                  </a:cubicBezTo>
                  <a:lnTo>
                    <a:pt x="692" y="691"/>
                  </a:lnTo>
                  <a:lnTo>
                    <a:pt x="739" y="691"/>
                  </a:lnTo>
                  <a:cubicBezTo>
                    <a:pt x="858" y="691"/>
                    <a:pt x="954" y="596"/>
                    <a:pt x="954" y="477"/>
                  </a:cubicBezTo>
                  <a:cubicBezTo>
                    <a:pt x="954" y="358"/>
                    <a:pt x="858" y="262"/>
                    <a:pt x="739" y="262"/>
                  </a:cubicBezTo>
                  <a:lnTo>
                    <a:pt x="692" y="262"/>
                  </a:lnTo>
                  <a:lnTo>
                    <a:pt x="692" y="215"/>
                  </a:lnTo>
                  <a:cubicBezTo>
                    <a:pt x="692" y="96"/>
                    <a:pt x="596" y="0"/>
                    <a:pt x="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" name="Google Shape;758;p54"/>
            <p:cNvSpPr/>
            <p:nvPr/>
          </p:nvSpPr>
          <p:spPr>
            <a:xfrm>
              <a:off x="2492127" y="2228679"/>
              <a:ext cx="33101" cy="33101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58" y="1"/>
                    <a:pt x="263" y="96"/>
                    <a:pt x="263" y="215"/>
                  </a:cubicBezTo>
                  <a:lnTo>
                    <a:pt x="263" y="263"/>
                  </a:lnTo>
                  <a:lnTo>
                    <a:pt x="215" y="263"/>
                  </a:lnTo>
                  <a:cubicBezTo>
                    <a:pt x="96" y="263"/>
                    <a:pt x="1" y="358"/>
                    <a:pt x="1" y="477"/>
                  </a:cubicBezTo>
                  <a:cubicBezTo>
                    <a:pt x="1" y="596"/>
                    <a:pt x="96" y="668"/>
                    <a:pt x="215" y="668"/>
                  </a:cubicBezTo>
                  <a:lnTo>
                    <a:pt x="263" y="668"/>
                  </a:lnTo>
                  <a:lnTo>
                    <a:pt x="263" y="739"/>
                  </a:lnTo>
                  <a:cubicBezTo>
                    <a:pt x="263" y="858"/>
                    <a:pt x="358" y="954"/>
                    <a:pt x="477" y="954"/>
                  </a:cubicBezTo>
                  <a:cubicBezTo>
                    <a:pt x="596" y="954"/>
                    <a:pt x="691" y="858"/>
                    <a:pt x="691" y="739"/>
                  </a:cubicBezTo>
                  <a:lnTo>
                    <a:pt x="691" y="668"/>
                  </a:lnTo>
                  <a:lnTo>
                    <a:pt x="739" y="668"/>
                  </a:lnTo>
                  <a:cubicBezTo>
                    <a:pt x="858" y="668"/>
                    <a:pt x="953" y="596"/>
                    <a:pt x="953" y="477"/>
                  </a:cubicBezTo>
                  <a:cubicBezTo>
                    <a:pt x="953" y="358"/>
                    <a:pt x="858" y="263"/>
                    <a:pt x="739" y="263"/>
                  </a:cubicBezTo>
                  <a:lnTo>
                    <a:pt x="691" y="263"/>
                  </a:lnTo>
                  <a:lnTo>
                    <a:pt x="691" y="215"/>
                  </a:lnTo>
                  <a:cubicBezTo>
                    <a:pt x="691" y="96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9" name="Google Shape;759;p54"/>
          <p:cNvGrpSpPr/>
          <p:nvPr/>
        </p:nvGrpSpPr>
        <p:grpSpPr>
          <a:xfrm>
            <a:off x="5148098" y="2120589"/>
            <a:ext cx="443746" cy="479311"/>
            <a:chOff x="756072" y="2496405"/>
            <a:chExt cx="443746" cy="479311"/>
          </a:xfrm>
        </p:grpSpPr>
        <p:sp>
          <p:nvSpPr>
            <p:cNvPr id="760" name="Google Shape;760;p54"/>
            <p:cNvSpPr/>
            <p:nvPr/>
          </p:nvSpPr>
          <p:spPr>
            <a:xfrm>
              <a:off x="756072" y="2734291"/>
              <a:ext cx="185944" cy="241425"/>
            </a:xfrm>
            <a:custGeom>
              <a:avLst/>
              <a:gdLst/>
              <a:ahLst/>
              <a:cxnLst/>
              <a:rect l="l" t="t" r="r" b="b"/>
              <a:pathLst>
                <a:path w="5359" h="6958" extrusionOk="0">
                  <a:moveTo>
                    <a:pt x="2144" y="4457"/>
                  </a:moveTo>
                  <a:cubicBezTo>
                    <a:pt x="2239" y="4457"/>
                    <a:pt x="2310" y="4480"/>
                    <a:pt x="2406" y="4576"/>
                  </a:cubicBezTo>
                  <a:cubicBezTo>
                    <a:pt x="2549" y="4719"/>
                    <a:pt x="2549" y="4957"/>
                    <a:pt x="2406" y="5100"/>
                  </a:cubicBezTo>
                  <a:lnTo>
                    <a:pt x="1096" y="6433"/>
                  </a:lnTo>
                  <a:cubicBezTo>
                    <a:pt x="1048" y="6505"/>
                    <a:pt x="929" y="6552"/>
                    <a:pt x="834" y="6552"/>
                  </a:cubicBezTo>
                  <a:cubicBezTo>
                    <a:pt x="739" y="6552"/>
                    <a:pt x="643" y="6528"/>
                    <a:pt x="548" y="6433"/>
                  </a:cubicBezTo>
                  <a:cubicBezTo>
                    <a:pt x="501" y="6386"/>
                    <a:pt x="429" y="6267"/>
                    <a:pt x="429" y="6171"/>
                  </a:cubicBezTo>
                  <a:cubicBezTo>
                    <a:pt x="429" y="6076"/>
                    <a:pt x="477" y="5957"/>
                    <a:pt x="548" y="5909"/>
                  </a:cubicBezTo>
                  <a:lnTo>
                    <a:pt x="1882" y="4576"/>
                  </a:lnTo>
                  <a:cubicBezTo>
                    <a:pt x="1929" y="4480"/>
                    <a:pt x="2048" y="4457"/>
                    <a:pt x="2144" y="4457"/>
                  </a:cubicBezTo>
                  <a:close/>
                  <a:moveTo>
                    <a:pt x="999" y="0"/>
                  </a:moveTo>
                  <a:cubicBezTo>
                    <a:pt x="948" y="0"/>
                    <a:pt x="896" y="24"/>
                    <a:pt x="858" y="75"/>
                  </a:cubicBezTo>
                  <a:cubicBezTo>
                    <a:pt x="334" y="789"/>
                    <a:pt x="0" y="1670"/>
                    <a:pt x="24" y="2599"/>
                  </a:cubicBezTo>
                  <a:cubicBezTo>
                    <a:pt x="24" y="3456"/>
                    <a:pt x="286" y="4338"/>
                    <a:pt x="810" y="5052"/>
                  </a:cubicBezTo>
                  <a:lnTo>
                    <a:pt x="286" y="5576"/>
                  </a:lnTo>
                  <a:cubicBezTo>
                    <a:pt x="143" y="5719"/>
                    <a:pt x="48" y="5933"/>
                    <a:pt x="48" y="6147"/>
                  </a:cubicBezTo>
                  <a:cubicBezTo>
                    <a:pt x="48" y="6362"/>
                    <a:pt x="143" y="6552"/>
                    <a:pt x="286" y="6719"/>
                  </a:cubicBezTo>
                  <a:cubicBezTo>
                    <a:pt x="453" y="6862"/>
                    <a:pt x="620" y="6957"/>
                    <a:pt x="834" y="6957"/>
                  </a:cubicBezTo>
                  <a:cubicBezTo>
                    <a:pt x="1048" y="6957"/>
                    <a:pt x="1215" y="6862"/>
                    <a:pt x="1358" y="6719"/>
                  </a:cubicBezTo>
                  <a:lnTo>
                    <a:pt x="1929" y="6147"/>
                  </a:lnTo>
                  <a:cubicBezTo>
                    <a:pt x="2596" y="6552"/>
                    <a:pt x="3311" y="6767"/>
                    <a:pt x="4049" y="6767"/>
                  </a:cubicBezTo>
                  <a:cubicBezTo>
                    <a:pt x="4430" y="6767"/>
                    <a:pt x="4787" y="6719"/>
                    <a:pt x="5168" y="6624"/>
                  </a:cubicBezTo>
                  <a:cubicBezTo>
                    <a:pt x="5287" y="6600"/>
                    <a:pt x="5359" y="6481"/>
                    <a:pt x="5311" y="6386"/>
                  </a:cubicBezTo>
                  <a:cubicBezTo>
                    <a:pt x="5290" y="6261"/>
                    <a:pt x="5197" y="6191"/>
                    <a:pt x="5126" y="6191"/>
                  </a:cubicBezTo>
                  <a:cubicBezTo>
                    <a:pt x="5116" y="6191"/>
                    <a:pt x="5106" y="6192"/>
                    <a:pt x="5097" y="6195"/>
                  </a:cubicBezTo>
                  <a:cubicBezTo>
                    <a:pt x="4762" y="6304"/>
                    <a:pt x="4415" y="6357"/>
                    <a:pt x="4068" y="6357"/>
                  </a:cubicBezTo>
                  <a:cubicBezTo>
                    <a:pt x="3430" y="6357"/>
                    <a:pt x="2795" y="6177"/>
                    <a:pt x="2239" y="5838"/>
                  </a:cubicBezTo>
                  <a:lnTo>
                    <a:pt x="2668" y="5362"/>
                  </a:lnTo>
                  <a:cubicBezTo>
                    <a:pt x="2977" y="5076"/>
                    <a:pt x="2977" y="4576"/>
                    <a:pt x="2668" y="4266"/>
                  </a:cubicBezTo>
                  <a:cubicBezTo>
                    <a:pt x="2525" y="4123"/>
                    <a:pt x="2328" y="4052"/>
                    <a:pt x="2129" y="4052"/>
                  </a:cubicBezTo>
                  <a:cubicBezTo>
                    <a:pt x="1929" y="4052"/>
                    <a:pt x="1727" y="4123"/>
                    <a:pt x="1572" y="4266"/>
                  </a:cubicBezTo>
                  <a:lnTo>
                    <a:pt x="1072" y="4766"/>
                  </a:lnTo>
                  <a:cubicBezTo>
                    <a:pt x="620" y="4147"/>
                    <a:pt x="381" y="3409"/>
                    <a:pt x="381" y="2623"/>
                  </a:cubicBezTo>
                  <a:cubicBezTo>
                    <a:pt x="381" y="1789"/>
                    <a:pt x="643" y="1004"/>
                    <a:pt x="1167" y="337"/>
                  </a:cubicBezTo>
                  <a:cubicBezTo>
                    <a:pt x="1215" y="241"/>
                    <a:pt x="1215" y="122"/>
                    <a:pt x="1120" y="51"/>
                  </a:cubicBezTo>
                  <a:cubicBezTo>
                    <a:pt x="1087" y="18"/>
                    <a:pt x="1043" y="0"/>
                    <a:pt x="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" name="Google Shape;761;p54"/>
            <p:cNvSpPr/>
            <p:nvPr/>
          </p:nvSpPr>
          <p:spPr>
            <a:xfrm>
              <a:off x="800693" y="2781480"/>
              <a:ext cx="58708" cy="56730"/>
            </a:xfrm>
            <a:custGeom>
              <a:avLst/>
              <a:gdLst/>
              <a:ahLst/>
              <a:cxnLst/>
              <a:rect l="l" t="t" r="r" b="b"/>
              <a:pathLst>
                <a:path w="1692" h="1635" extrusionOk="0">
                  <a:moveTo>
                    <a:pt x="882" y="406"/>
                  </a:moveTo>
                  <a:cubicBezTo>
                    <a:pt x="1001" y="406"/>
                    <a:pt x="1096" y="429"/>
                    <a:pt x="1191" y="525"/>
                  </a:cubicBezTo>
                  <a:cubicBezTo>
                    <a:pt x="1263" y="620"/>
                    <a:pt x="1310" y="715"/>
                    <a:pt x="1310" y="834"/>
                  </a:cubicBezTo>
                  <a:cubicBezTo>
                    <a:pt x="1310" y="930"/>
                    <a:pt x="1263" y="1025"/>
                    <a:pt x="1191" y="1120"/>
                  </a:cubicBezTo>
                  <a:cubicBezTo>
                    <a:pt x="1108" y="1215"/>
                    <a:pt x="1001" y="1263"/>
                    <a:pt x="893" y="1263"/>
                  </a:cubicBezTo>
                  <a:cubicBezTo>
                    <a:pt x="786" y="1263"/>
                    <a:pt x="679" y="1215"/>
                    <a:pt x="596" y="1120"/>
                  </a:cubicBezTo>
                  <a:cubicBezTo>
                    <a:pt x="405" y="977"/>
                    <a:pt x="405" y="715"/>
                    <a:pt x="596" y="525"/>
                  </a:cubicBezTo>
                  <a:cubicBezTo>
                    <a:pt x="667" y="429"/>
                    <a:pt x="762" y="406"/>
                    <a:pt x="882" y="406"/>
                  </a:cubicBezTo>
                  <a:close/>
                  <a:moveTo>
                    <a:pt x="882" y="1"/>
                  </a:moveTo>
                  <a:cubicBezTo>
                    <a:pt x="667" y="1"/>
                    <a:pt x="453" y="72"/>
                    <a:pt x="310" y="239"/>
                  </a:cubicBezTo>
                  <a:cubicBezTo>
                    <a:pt x="0" y="548"/>
                    <a:pt x="0" y="1096"/>
                    <a:pt x="310" y="1382"/>
                  </a:cubicBezTo>
                  <a:cubicBezTo>
                    <a:pt x="453" y="1525"/>
                    <a:pt x="667" y="1620"/>
                    <a:pt x="882" y="1620"/>
                  </a:cubicBezTo>
                  <a:cubicBezTo>
                    <a:pt x="925" y="1630"/>
                    <a:pt x="969" y="1635"/>
                    <a:pt x="1012" y="1635"/>
                  </a:cubicBezTo>
                  <a:cubicBezTo>
                    <a:pt x="1180" y="1635"/>
                    <a:pt x="1339" y="1562"/>
                    <a:pt x="1453" y="1430"/>
                  </a:cubicBezTo>
                  <a:cubicBezTo>
                    <a:pt x="1596" y="1263"/>
                    <a:pt x="1691" y="1072"/>
                    <a:pt x="1691" y="834"/>
                  </a:cubicBezTo>
                  <a:cubicBezTo>
                    <a:pt x="1691" y="620"/>
                    <a:pt x="1596" y="406"/>
                    <a:pt x="1453" y="239"/>
                  </a:cubicBezTo>
                  <a:cubicBezTo>
                    <a:pt x="1310" y="48"/>
                    <a:pt x="1096" y="1"/>
                    <a:pt x="8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" name="Google Shape;762;p54"/>
            <p:cNvSpPr/>
            <p:nvPr/>
          </p:nvSpPr>
          <p:spPr>
            <a:xfrm>
              <a:off x="905618" y="2855871"/>
              <a:ext cx="56245" cy="57875"/>
            </a:xfrm>
            <a:custGeom>
              <a:avLst/>
              <a:gdLst/>
              <a:ahLst/>
              <a:cxnLst/>
              <a:rect l="l" t="t" r="r" b="b"/>
              <a:pathLst>
                <a:path w="1621" h="1668" extrusionOk="0">
                  <a:moveTo>
                    <a:pt x="811" y="405"/>
                  </a:moveTo>
                  <a:cubicBezTo>
                    <a:pt x="930" y="405"/>
                    <a:pt x="1025" y="429"/>
                    <a:pt x="1096" y="524"/>
                  </a:cubicBezTo>
                  <a:cubicBezTo>
                    <a:pt x="1192" y="619"/>
                    <a:pt x="1215" y="714"/>
                    <a:pt x="1215" y="834"/>
                  </a:cubicBezTo>
                  <a:cubicBezTo>
                    <a:pt x="1215" y="905"/>
                    <a:pt x="1192" y="1024"/>
                    <a:pt x="1096" y="1119"/>
                  </a:cubicBezTo>
                  <a:cubicBezTo>
                    <a:pt x="1025" y="1215"/>
                    <a:pt x="930" y="1238"/>
                    <a:pt x="811" y="1238"/>
                  </a:cubicBezTo>
                  <a:cubicBezTo>
                    <a:pt x="691" y="1238"/>
                    <a:pt x="596" y="1215"/>
                    <a:pt x="501" y="1119"/>
                  </a:cubicBezTo>
                  <a:cubicBezTo>
                    <a:pt x="430" y="1024"/>
                    <a:pt x="382" y="953"/>
                    <a:pt x="382" y="834"/>
                  </a:cubicBezTo>
                  <a:cubicBezTo>
                    <a:pt x="382" y="714"/>
                    <a:pt x="406" y="619"/>
                    <a:pt x="501" y="524"/>
                  </a:cubicBezTo>
                  <a:cubicBezTo>
                    <a:pt x="596" y="429"/>
                    <a:pt x="691" y="405"/>
                    <a:pt x="811" y="405"/>
                  </a:cubicBezTo>
                  <a:close/>
                  <a:moveTo>
                    <a:pt x="811" y="0"/>
                  </a:moveTo>
                  <a:cubicBezTo>
                    <a:pt x="596" y="0"/>
                    <a:pt x="382" y="71"/>
                    <a:pt x="239" y="238"/>
                  </a:cubicBezTo>
                  <a:cubicBezTo>
                    <a:pt x="96" y="381"/>
                    <a:pt x="1" y="595"/>
                    <a:pt x="1" y="834"/>
                  </a:cubicBezTo>
                  <a:cubicBezTo>
                    <a:pt x="1" y="1024"/>
                    <a:pt x="96" y="1238"/>
                    <a:pt x="239" y="1429"/>
                  </a:cubicBezTo>
                  <a:cubicBezTo>
                    <a:pt x="382" y="1572"/>
                    <a:pt x="596" y="1667"/>
                    <a:pt x="811" y="1667"/>
                  </a:cubicBezTo>
                  <a:cubicBezTo>
                    <a:pt x="1025" y="1667"/>
                    <a:pt x="1215" y="1572"/>
                    <a:pt x="1382" y="1429"/>
                  </a:cubicBezTo>
                  <a:cubicBezTo>
                    <a:pt x="1525" y="1262"/>
                    <a:pt x="1620" y="1072"/>
                    <a:pt x="1620" y="834"/>
                  </a:cubicBezTo>
                  <a:cubicBezTo>
                    <a:pt x="1620" y="595"/>
                    <a:pt x="1525" y="381"/>
                    <a:pt x="1382" y="238"/>
                  </a:cubicBezTo>
                  <a:cubicBezTo>
                    <a:pt x="1215" y="71"/>
                    <a:pt x="1025" y="0"/>
                    <a:pt x="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" name="Google Shape;763;p54"/>
            <p:cNvSpPr/>
            <p:nvPr/>
          </p:nvSpPr>
          <p:spPr>
            <a:xfrm>
              <a:off x="808951" y="2496405"/>
              <a:ext cx="390867" cy="452872"/>
            </a:xfrm>
            <a:custGeom>
              <a:avLst/>
              <a:gdLst/>
              <a:ahLst/>
              <a:cxnLst/>
              <a:rect l="l" t="t" r="r" b="b"/>
              <a:pathLst>
                <a:path w="11265" h="13052" extrusionOk="0">
                  <a:moveTo>
                    <a:pt x="10431" y="596"/>
                  </a:moveTo>
                  <a:cubicBezTo>
                    <a:pt x="10527" y="596"/>
                    <a:pt x="10646" y="620"/>
                    <a:pt x="10717" y="691"/>
                  </a:cubicBezTo>
                  <a:cubicBezTo>
                    <a:pt x="10765" y="787"/>
                    <a:pt x="10836" y="882"/>
                    <a:pt x="10836" y="977"/>
                  </a:cubicBezTo>
                  <a:cubicBezTo>
                    <a:pt x="10836" y="1049"/>
                    <a:pt x="10789" y="1168"/>
                    <a:pt x="10717" y="1239"/>
                  </a:cubicBezTo>
                  <a:lnTo>
                    <a:pt x="9407" y="2573"/>
                  </a:lnTo>
                  <a:cubicBezTo>
                    <a:pt x="9336" y="2644"/>
                    <a:pt x="9217" y="2692"/>
                    <a:pt x="9122" y="2692"/>
                  </a:cubicBezTo>
                  <a:cubicBezTo>
                    <a:pt x="9026" y="2692"/>
                    <a:pt x="8931" y="2668"/>
                    <a:pt x="8860" y="2573"/>
                  </a:cubicBezTo>
                  <a:cubicBezTo>
                    <a:pt x="8812" y="2525"/>
                    <a:pt x="8740" y="2406"/>
                    <a:pt x="8740" y="2311"/>
                  </a:cubicBezTo>
                  <a:cubicBezTo>
                    <a:pt x="8740" y="2216"/>
                    <a:pt x="8764" y="2096"/>
                    <a:pt x="8860" y="2049"/>
                  </a:cubicBezTo>
                  <a:lnTo>
                    <a:pt x="10169" y="691"/>
                  </a:lnTo>
                  <a:cubicBezTo>
                    <a:pt x="10217" y="644"/>
                    <a:pt x="10336" y="596"/>
                    <a:pt x="10431" y="596"/>
                  </a:cubicBezTo>
                  <a:close/>
                  <a:moveTo>
                    <a:pt x="2644" y="739"/>
                  </a:moveTo>
                  <a:cubicBezTo>
                    <a:pt x="2739" y="739"/>
                    <a:pt x="2811" y="763"/>
                    <a:pt x="2906" y="858"/>
                  </a:cubicBezTo>
                  <a:lnTo>
                    <a:pt x="4216" y="2192"/>
                  </a:lnTo>
                  <a:cubicBezTo>
                    <a:pt x="4359" y="2335"/>
                    <a:pt x="4359" y="2573"/>
                    <a:pt x="4216" y="2739"/>
                  </a:cubicBezTo>
                  <a:cubicBezTo>
                    <a:pt x="4144" y="2811"/>
                    <a:pt x="4049" y="2847"/>
                    <a:pt x="3954" y="2847"/>
                  </a:cubicBezTo>
                  <a:cubicBezTo>
                    <a:pt x="3859" y="2847"/>
                    <a:pt x="3763" y="2811"/>
                    <a:pt x="3692" y="2739"/>
                  </a:cubicBezTo>
                  <a:lnTo>
                    <a:pt x="2382" y="1382"/>
                  </a:lnTo>
                  <a:cubicBezTo>
                    <a:pt x="2263" y="1263"/>
                    <a:pt x="2263" y="1001"/>
                    <a:pt x="2382" y="858"/>
                  </a:cubicBezTo>
                  <a:cubicBezTo>
                    <a:pt x="2430" y="763"/>
                    <a:pt x="2549" y="739"/>
                    <a:pt x="2644" y="739"/>
                  </a:cubicBezTo>
                  <a:close/>
                  <a:moveTo>
                    <a:pt x="2668" y="4526"/>
                  </a:moveTo>
                  <a:cubicBezTo>
                    <a:pt x="2882" y="4526"/>
                    <a:pt x="3049" y="4692"/>
                    <a:pt x="3049" y="4907"/>
                  </a:cubicBezTo>
                  <a:lnTo>
                    <a:pt x="3049" y="6788"/>
                  </a:lnTo>
                  <a:cubicBezTo>
                    <a:pt x="3049" y="6978"/>
                    <a:pt x="2882" y="7169"/>
                    <a:pt x="2668" y="7169"/>
                  </a:cubicBezTo>
                  <a:cubicBezTo>
                    <a:pt x="2453" y="7169"/>
                    <a:pt x="2287" y="6978"/>
                    <a:pt x="2287" y="6788"/>
                  </a:cubicBezTo>
                  <a:lnTo>
                    <a:pt x="2287" y="4907"/>
                  </a:lnTo>
                  <a:cubicBezTo>
                    <a:pt x="2287" y="4811"/>
                    <a:pt x="2311" y="4692"/>
                    <a:pt x="2406" y="4645"/>
                  </a:cubicBezTo>
                  <a:cubicBezTo>
                    <a:pt x="2453" y="4573"/>
                    <a:pt x="2573" y="4526"/>
                    <a:pt x="2668" y="4526"/>
                  </a:cubicBezTo>
                  <a:close/>
                  <a:moveTo>
                    <a:pt x="9125" y="5710"/>
                  </a:moveTo>
                  <a:cubicBezTo>
                    <a:pt x="9223" y="5710"/>
                    <a:pt x="9324" y="5752"/>
                    <a:pt x="9407" y="5835"/>
                  </a:cubicBezTo>
                  <a:lnTo>
                    <a:pt x="10717" y="7169"/>
                  </a:lnTo>
                  <a:cubicBezTo>
                    <a:pt x="10765" y="7217"/>
                    <a:pt x="10836" y="7336"/>
                    <a:pt x="10836" y="7431"/>
                  </a:cubicBezTo>
                  <a:cubicBezTo>
                    <a:pt x="10836" y="7526"/>
                    <a:pt x="10765" y="7645"/>
                    <a:pt x="10717" y="7693"/>
                  </a:cubicBezTo>
                  <a:cubicBezTo>
                    <a:pt x="10634" y="7776"/>
                    <a:pt x="10533" y="7818"/>
                    <a:pt x="10434" y="7818"/>
                  </a:cubicBezTo>
                  <a:cubicBezTo>
                    <a:pt x="10336" y="7818"/>
                    <a:pt x="10241" y="7776"/>
                    <a:pt x="10169" y="7693"/>
                  </a:cubicBezTo>
                  <a:lnTo>
                    <a:pt x="8860" y="6359"/>
                  </a:lnTo>
                  <a:cubicBezTo>
                    <a:pt x="8812" y="6312"/>
                    <a:pt x="8740" y="6169"/>
                    <a:pt x="8740" y="6097"/>
                  </a:cubicBezTo>
                  <a:cubicBezTo>
                    <a:pt x="8740" y="6002"/>
                    <a:pt x="8764" y="5883"/>
                    <a:pt x="8860" y="5835"/>
                  </a:cubicBezTo>
                  <a:cubicBezTo>
                    <a:pt x="8931" y="5752"/>
                    <a:pt x="9026" y="5710"/>
                    <a:pt x="9125" y="5710"/>
                  </a:cubicBezTo>
                  <a:close/>
                  <a:moveTo>
                    <a:pt x="6121" y="6955"/>
                  </a:moveTo>
                  <a:cubicBezTo>
                    <a:pt x="6216" y="6955"/>
                    <a:pt x="6311" y="6978"/>
                    <a:pt x="6383" y="7074"/>
                  </a:cubicBezTo>
                  <a:cubicBezTo>
                    <a:pt x="6454" y="7145"/>
                    <a:pt x="6502" y="7264"/>
                    <a:pt x="6502" y="7336"/>
                  </a:cubicBezTo>
                  <a:cubicBezTo>
                    <a:pt x="6502" y="7431"/>
                    <a:pt x="6478" y="7550"/>
                    <a:pt x="6383" y="7621"/>
                  </a:cubicBezTo>
                  <a:lnTo>
                    <a:pt x="5073" y="8955"/>
                  </a:lnTo>
                  <a:cubicBezTo>
                    <a:pt x="5002" y="9026"/>
                    <a:pt x="4906" y="9062"/>
                    <a:pt x="4811" y="9062"/>
                  </a:cubicBezTo>
                  <a:cubicBezTo>
                    <a:pt x="4716" y="9062"/>
                    <a:pt x="4621" y="9026"/>
                    <a:pt x="4549" y="8955"/>
                  </a:cubicBezTo>
                  <a:cubicBezTo>
                    <a:pt x="4406" y="8812"/>
                    <a:pt x="4406" y="8574"/>
                    <a:pt x="4549" y="8407"/>
                  </a:cubicBezTo>
                  <a:lnTo>
                    <a:pt x="5859" y="7074"/>
                  </a:lnTo>
                  <a:cubicBezTo>
                    <a:pt x="5907" y="6978"/>
                    <a:pt x="6026" y="6955"/>
                    <a:pt x="6121" y="6955"/>
                  </a:cubicBezTo>
                  <a:close/>
                  <a:moveTo>
                    <a:pt x="7502" y="10551"/>
                  </a:moveTo>
                  <a:cubicBezTo>
                    <a:pt x="7693" y="10551"/>
                    <a:pt x="7883" y="10741"/>
                    <a:pt x="7883" y="10955"/>
                  </a:cubicBezTo>
                  <a:cubicBezTo>
                    <a:pt x="7883" y="11027"/>
                    <a:pt x="7859" y="11146"/>
                    <a:pt x="7764" y="11217"/>
                  </a:cubicBezTo>
                  <a:cubicBezTo>
                    <a:pt x="7693" y="11265"/>
                    <a:pt x="7574" y="11336"/>
                    <a:pt x="7502" y="11336"/>
                  </a:cubicBezTo>
                  <a:lnTo>
                    <a:pt x="5645" y="11336"/>
                  </a:lnTo>
                  <a:cubicBezTo>
                    <a:pt x="5430" y="11336"/>
                    <a:pt x="5264" y="11146"/>
                    <a:pt x="5264" y="10932"/>
                  </a:cubicBezTo>
                  <a:cubicBezTo>
                    <a:pt x="5264" y="10860"/>
                    <a:pt x="5287" y="10741"/>
                    <a:pt x="5383" y="10670"/>
                  </a:cubicBezTo>
                  <a:cubicBezTo>
                    <a:pt x="5430" y="10622"/>
                    <a:pt x="5549" y="10551"/>
                    <a:pt x="5645" y="10551"/>
                  </a:cubicBezTo>
                  <a:close/>
                  <a:moveTo>
                    <a:pt x="6597" y="1"/>
                  </a:moveTo>
                  <a:cubicBezTo>
                    <a:pt x="5549" y="1"/>
                    <a:pt x="4549" y="406"/>
                    <a:pt x="3811" y="1120"/>
                  </a:cubicBezTo>
                  <a:lnTo>
                    <a:pt x="3287" y="596"/>
                  </a:lnTo>
                  <a:cubicBezTo>
                    <a:pt x="3144" y="441"/>
                    <a:pt x="2948" y="364"/>
                    <a:pt x="2748" y="364"/>
                  </a:cubicBezTo>
                  <a:cubicBezTo>
                    <a:pt x="2549" y="364"/>
                    <a:pt x="2346" y="441"/>
                    <a:pt x="2192" y="596"/>
                  </a:cubicBezTo>
                  <a:cubicBezTo>
                    <a:pt x="1906" y="882"/>
                    <a:pt x="1906" y="1382"/>
                    <a:pt x="2192" y="1692"/>
                  </a:cubicBezTo>
                  <a:lnTo>
                    <a:pt x="2906" y="2406"/>
                  </a:lnTo>
                  <a:cubicBezTo>
                    <a:pt x="2668" y="2930"/>
                    <a:pt x="2549" y="3502"/>
                    <a:pt x="2549" y="4073"/>
                  </a:cubicBezTo>
                  <a:lnTo>
                    <a:pt x="2549" y="4121"/>
                  </a:lnTo>
                  <a:cubicBezTo>
                    <a:pt x="2430" y="4168"/>
                    <a:pt x="2311" y="4240"/>
                    <a:pt x="2192" y="4335"/>
                  </a:cubicBezTo>
                  <a:cubicBezTo>
                    <a:pt x="2049" y="4478"/>
                    <a:pt x="1953" y="4692"/>
                    <a:pt x="1953" y="4907"/>
                  </a:cubicBezTo>
                  <a:lnTo>
                    <a:pt x="1953" y="5407"/>
                  </a:lnTo>
                  <a:cubicBezTo>
                    <a:pt x="1263" y="5526"/>
                    <a:pt x="620" y="5812"/>
                    <a:pt x="72" y="6264"/>
                  </a:cubicBezTo>
                  <a:cubicBezTo>
                    <a:pt x="1" y="6335"/>
                    <a:pt x="1" y="6478"/>
                    <a:pt x="48" y="6574"/>
                  </a:cubicBezTo>
                  <a:cubicBezTo>
                    <a:pt x="72" y="6621"/>
                    <a:pt x="143" y="6645"/>
                    <a:pt x="191" y="6645"/>
                  </a:cubicBezTo>
                  <a:cubicBezTo>
                    <a:pt x="239" y="6645"/>
                    <a:pt x="286" y="6645"/>
                    <a:pt x="310" y="6597"/>
                  </a:cubicBezTo>
                  <a:cubicBezTo>
                    <a:pt x="786" y="6216"/>
                    <a:pt x="1358" y="5931"/>
                    <a:pt x="1953" y="5812"/>
                  </a:cubicBezTo>
                  <a:lnTo>
                    <a:pt x="1953" y="6764"/>
                  </a:lnTo>
                  <a:cubicBezTo>
                    <a:pt x="1953" y="7217"/>
                    <a:pt x="2311" y="7550"/>
                    <a:pt x="2739" y="7550"/>
                  </a:cubicBezTo>
                  <a:cubicBezTo>
                    <a:pt x="3144" y="7550"/>
                    <a:pt x="3501" y="7193"/>
                    <a:pt x="3501" y="6764"/>
                  </a:cubicBezTo>
                  <a:cubicBezTo>
                    <a:pt x="3835" y="7169"/>
                    <a:pt x="4240" y="7479"/>
                    <a:pt x="4692" y="7764"/>
                  </a:cubicBezTo>
                  <a:lnTo>
                    <a:pt x="4335" y="8145"/>
                  </a:lnTo>
                  <a:cubicBezTo>
                    <a:pt x="4049" y="8431"/>
                    <a:pt x="4049" y="8955"/>
                    <a:pt x="4335" y="9241"/>
                  </a:cubicBezTo>
                  <a:cubicBezTo>
                    <a:pt x="4478" y="9384"/>
                    <a:pt x="4692" y="9479"/>
                    <a:pt x="4883" y="9479"/>
                  </a:cubicBezTo>
                  <a:cubicBezTo>
                    <a:pt x="5073" y="9479"/>
                    <a:pt x="5264" y="9384"/>
                    <a:pt x="5406" y="9241"/>
                  </a:cubicBezTo>
                  <a:lnTo>
                    <a:pt x="6121" y="8526"/>
                  </a:lnTo>
                  <a:cubicBezTo>
                    <a:pt x="6264" y="9074"/>
                    <a:pt x="6264" y="9598"/>
                    <a:pt x="6192" y="10146"/>
                  </a:cubicBezTo>
                  <a:lnTo>
                    <a:pt x="5668" y="10146"/>
                  </a:lnTo>
                  <a:cubicBezTo>
                    <a:pt x="5478" y="10146"/>
                    <a:pt x="5287" y="10217"/>
                    <a:pt x="5145" y="10384"/>
                  </a:cubicBezTo>
                  <a:cubicBezTo>
                    <a:pt x="5002" y="10527"/>
                    <a:pt x="4906" y="10741"/>
                    <a:pt x="4906" y="10932"/>
                  </a:cubicBezTo>
                  <a:cubicBezTo>
                    <a:pt x="4906" y="11336"/>
                    <a:pt x="5168" y="11622"/>
                    <a:pt x="5502" y="11717"/>
                  </a:cubicBezTo>
                  <a:cubicBezTo>
                    <a:pt x="5383" y="11860"/>
                    <a:pt x="5287" y="11979"/>
                    <a:pt x="5145" y="12122"/>
                  </a:cubicBezTo>
                  <a:cubicBezTo>
                    <a:pt x="4930" y="12360"/>
                    <a:pt x="4668" y="12551"/>
                    <a:pt x="4430" y="12694"/>
                  </a:cubicBezTo>
                  <a:cubicBezTo>
                    <a:pt x="4335" y="12765"/>
                    <a:pt x="4311" y="12884"/>
                    <a:pt x="4359" y="12956"/>
                  </a:cubicBezTo>
                  <a:cubicBezTo>
                    <a:pt x="4406" y="13027"/>
                    <a:pt x="4454" y="13051"/>
                    <a:pt x="4549" y="13051"/>
                  </a:cubicBezTo>
                  <a:cubicBezTo>
                    <a:pt x="4573" y="13051"/>
                    <a:pt x="4597" y="13051"/>
                    <a:pt x="4644" y="13027"/>
                  </a:cubicBezTo>
                  <a:cubicBezTo>
                    <a:pt x="4930" y="12837"/>
                    <a:pt x="5192" y="12646"/>
                    <a:pt x="5430" y="12360"/>
                  </a:cubicBezTo>
                  <a:cubicBezTo>
                    <a:pt x="5645" y="12170"/>
                    <a:pt x="5835" y="11932"/>
                    <a:pt x="5978" y="11694"/>
                  </a:cubicBezTo>
                  <a:lnTo>
                    <a:pt x="7526" y="11694"/>
                  </a:lnTo>
                  <a:cubicBezTo>
                    <a:pt x="7740" y="11694"/>
                    <a:pt x="7907" y="11598"/>
                    <a:pt x="8050" y="11456"/>
                  </a:cubicBezTo>
                  <a:cubicBezTo>
                    <a:pt x="8217" y="11289"/>
                    <a:pt x="8288" y="11098"/>
                    <a:pt x="8288" y="10884"/>
                  </a:cubicBezTo>
                  <a:cubicBezTo>
                    <a:pt x="8288" y="10431"/>
                    <a:pt x="7931" y="10098"/>
                    <a:pt x="7526" y="10098"/>
                  </a:cubicBezTo>
                  <a:lnTo>
                    <a:pt x="6573" y="10098"/>
                  </a:lnTo>
                  <a:cubicBezTo>
                    <a:pt x="6669" y="9455"/>
                    <a:pt x="6621" y="8788"/>
                    <a:pt x="6430" y="8169"/>
                  </a:cubicBezTo>
                  <a:lnTo>
                    <a:pt x="6550" y="8169"/>
                  </a:lnTo>
                  <a:cubicBezTo>
                    <a:pt x="7502" y="8169"/>
                    <a:pt x="8455" y="7812"/>
                    <a:pt x="9169" y="7193"/>
                  </a:cubicBezTo>
                  <a:lnTo>
                    <a:pt x="9907" y="7955"/>
                  </a:lnTo>
                  <a:cubicBezTo>
                    <a:pt x="10050" y="8121"/>
                    <a:pt x="10265" y="8193"/>
                    <a:pt x="10431" y="8193"/>
                  </a:cubicBezTo>
                  <a:cubicBezTo>
                    <a:pt x="10646" y="8193"/>
                    <a:pt x="10836" y="8121"/>
                    <a:pt x="10979" y="7955"/>
                  </a:cubicBezTo>
                  <a:cubicBezTo>
                    <a:pt x="11122" y="7812"/>
                    <a:pt x="11217" y="7598"/>
                    <a:pt x="11217" y="7407"/>
                  </a:cubicBezTo>
                  <a:cubicBezTo>
                    <a:pt x="11217" y="7193"/>
                    <a:pt x="11122" y="6978"/>
                    <a:pt x="10979" y="6836"/>
                  </a:cubicBezTo>
                  <a:lnTo>
                    <a:pt x="10122" y="6002"/>
                  </a:lnTo>
                  <a:cubicBezTo>
                    <a:pt x="10360" y="5550"/>
                    <a:pt x="10503" y="5049"/>
                    <a:pt x="10550" y="4549"/>
                  </a:cubicBezTo>
                  <a:cubicBezTo>
                    <a:pt x="10550" y="4430"/>
                    <a:pt x="10503" y="4335"/>
                    <a:pt x="10384" y="4335"/>
                  </a:cubicBezTo>
                  <a:cubicBezTo>
                    <a:pt x="10265" y="4335"/>
                    <a:pt x="10169" y="4406"/>
                    <a:pt x="10169" y="4526"/>
                  </a:cubicBezTo>
                  <a:cubicBezTo>
                    <a:pt x="10146" y="4930"/>
                    <a:pt x="10026" y="5359"/>
                    <a:pt x="9836" y="5716"/>
                  </a:cubicBezTo>
                  <a:lnTo>
                    <a:pt x="9693" y="5550"/>
                  </a:lnTo>
                  <a:cubicBezTo>
                    <a:pt x="9550" y="5407"/>
                    <a:pt x="9348" y="5335"/>
                    <a:pt x="9145" y="5335"/>
                  </a:cubicBezTo>
                  <a:cubicBezTo>
                    <a:pt x="8943" y="5335"/>
                    <a:pt x="8740" y="5407"/>
                    <a:pt x="8598" y="5550"/>
                  </a:cubicBezTo>
                  <a:cubicBezTo>
                    <a:pt x="8455" y="5716"/>
                    <a:pt x="8359" y="5907"/>
                    <a:pt x="8359" y="6121"/>
                  </a:cubicBezTo>
                  <a:cubicBezTo>
                    <a:pt x="8359" y="6335"/>
                    <a:pt x="8455" y="6550"/>
                    <a:pt x="8598" y="6693"/>
                  </a:cubicBezTo>
                  <a:lnTo>
                    <a:pt x="8860" y="6955"/>
                  </a:lnTo>
                  <a:cubicBezTo>
                    <a:pt x="8264" y="7455"/>
                    <a:pt x="7526" y="7764"/>
                    <a:pt x="6740" y="7812"/>
                  </a:cubicBezTo>
                  <a:cubicBezTo>
                    <a:pt x="6835" y="7693"/>
                    <a:pt x="6907" y="7526"/>
                    <a:pt x="6907" y="7359"/>
                  </a:cubicBezTo>
                  <a:cubicBezTo>
                    <a:pt x="6907" y="7169"/>
                    <a:pt x="6812" y="6955"/>
                    <a:pt x="6669" y="6812"/>
                  </a:cubicBezTo>
                  <a:cubicBezTo>
                    <a:pt x="6514" y="6657"/>
                    <a:pt x="6311" y="6580"/>
                    <a:pt x="6109" y="6580"/>
                  </a:cubicBezTo>
                  <a:cubicBezTo>
                    <a:pt x="5907" y="6580"/>
                    <a:pt x="5704" y="6657"/>
                    <a:pt x="5549" y="6812"/>
                  </a:cubicBezTo>
                  <a:lnTo>
                    <a:pt x="4930" y="7455"/>
                  </a:lnTo>
                  <a:cubicBezTo>
                    <a:pt x="4311" y="7169"/>
                    <a:pt x="3811" y="6693"/>
                    <a:pt x="3454" y="6121"/>
                  </a:cubicBezTo>
                  <a:lnTo>
                    <a:pt x="3454" y="4907"/>
                  </a:lnTo>
                  <a:cubicBezTo>
                    <a:pt x="3454" y="4549"/>
                    <a:pt x="3216" y="4216"/>
                    <a:pt x="2882" y="4121"/>
                  </a:cubicBezTo>
                  <a:lnTo>
                    <a:pt x="2882" y="4073"/>
                  </a:lnTo>
                  <a:cubicBezTo>
                    <a:pt x="2882" y="3597"/>
                    <a:pt x="2977" y="3144"/>
                    <a:pt x="3144" y="2692"/>
                  </a:cubicBezTo>
                  <a:lnTo>
                    <a:pt x="3454" y="3001"/>
                  </a:lnTo>
                  <a:cubicBezTo>
                    <a:pt x="3597" y="3144"/>
                    <a:pt x="3811" y="3240"/>
                    <a:pt x="3978" y="3240"/>
                  </a:cubicBezTo>
                  <a:cubicBezTo>
                    <a:pt x="4168" y="3240"/>
                    <a:pt x="4359" y="3144"/>
                    <a:pt x="4525" y="3001"/>
                  </a:cubicBezTo>
                  <a:cubicBezTo>
                    <a:pt x="4811" y="2692"/>
                    <a:pt x="4811" y="2192"/>
                    <a:pt x="4525" y="1882"/>
                  </a:cubicBezTo>
                  <a:lnTo>
                    <a:pt x="4001" y="1382"/>
                  </a:lnTo>
                  <a:cubicBezTo>
                    <a:pt x="4692" y="739"/>
                    <a:pt x="5597" y="382"/>
                    <a:pt x="6550" y="382"/>
                  </a:cubicBezTo>
                  <a:cubicBezTo>
                    <a:pt x="7455" y="382"/>
                    <a:pt x="8336" y="739"/>
                    <a:pt x="9002" y="1358"/>
                  </a:cubicBezTo>
                  <a:lnTo>
                    <a:pt x="8621" y="1739"/>
                  </a:lnTo>
                  <a:cubicBezTo>
                    <a:pt x="8479" y="1882"/>
                    <a:pt x="8383" y="2096"/>
                    <a:pt x="8383" y="2311"/>
                  </a:cubicBezTo>
                  <a:cubicBezTo>
                    <a:pt x="8383" y="2525"/>
                    <a:pt x="8479" y="2716"/>
                    <a:pt x="8621" y="2882"/>
                  </a:cubicBezTo>
                  <a:cubicBezTo>
                    <a:pt x="8764" y="3025"/>
                    <a:pt x="8955" y="3120"/>
                    <a:pt x="9169" y="3120"/>
                  </a:cubicBezTo>
                  <a:cubicBezTo>
                    <a:pt x="9360" y="3120"/>
                    <a:pt x="9550" y="3025"/>
                    <a:pt x="9693" y="2882"/>
                  </a:cubicBezTo>
                  <a:lnTo>
                    <a:pt x="9907" y="2668"/>
                  </a:lnTo>
                  <a:cubicBezTo>
                    <a:pt x="10026" y="2954"/>
                    <a:pt x="10122" y="3287"/>
                    <a:pt x="10169" y="3644"/>
                  </a:cubicBezTo>
                  <a:cubicBezTo>
                    <a:pt x="10169" y="3740"/>
                    <a:pt x="10265" y="3835"/>
                    <a:pt x="10384" y="3835"/>
                  </a:cubicBezTo>
                  <a:lnTo>
                    <a:pt x="10408" y="3835"/>
                  </a:lnTo>
                  <a:cubicBezTo>
                    <a:pt x="10527" y="3835"/>
                    <a:pt x="10598" y="3716"/>
                    <a:pt x="10598" y="3597"/>
                  </a:cubicBezTo>
                  <a:cubicBezTo>
                    <a:pt x="10527" y="3168"/>
                    <a:pt x="10408" y="2763"/>
                    <a:pt x="10241" y="2358"/>
                  </a:cubicBezTo>
                  <a:lnTo>
                    <a:pt x="11027" y="1573"/>
                  </a:lnTo>
                  <a:cubicBezTo>
                    <a:pt x="11193" y="1406"/>
                    <a:pt x="11265" y="1215"/>
                    <a:pt x="11265" y="1001"/>
                  </a:cubicBezTo>
                  <a:cubicBezTo>
                    <a:pt x="11265" y="787"/>
                    <a:pt x="11193" y="596"/>
                    <a:pt x="11027" y="429"/>
                  </a:cubicBezTo>
                  <a:cubicBezTo>
                    <a:pt x="10884" y="287"/>
                    <a:pt x="10717" y="191"/>
                    <a:pt x="10503" y="191"/>
                  </a:cubicBezTo>
                  <a:cubicBezTo>
                    <a:pt x="10288" y="191"/>
                    <a:pt x="10122" y="287"/>
                    <a:pt x="9955" y="429"/>
                  </a:cubicBezTo>
                  <a:lnTo>
                    <a:pt x="9336" y="1096"/>
                  </a:lnTo>
                  <a:cubicBezTo>
                    <a:pt x="8598" y="382"/>
                    <a:pt x="7621" y="1"/>
                    <a:pt x="65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" name="Google Shape;764;p54"/>
            <p:cNvSpPr/>
            <p:nvPr/>
          </p:nvSpPr>
          <p:spPr>
            <a:xfrm>
              <a:off x="1018004" y="2609623"/>
              <a:ext cx="56245" cy="57875"/>
            </a:xfrm>
            <a:custGeom>
              <a:avLst/>
              <a:gdLst/>
              <a:ahLst/>
              <a:cxnLst/>
              <a:rect l="l" t="t" r="r" b="b"/>
              <a:pathLst>
                <a:path w="1621" h="1668" extrusionOk="0">
                  <a:moveTo>
                    <a:pt x="810" y="405"/>
                  </a:moveTo>
                  <a:cubicBezTo>
                    <a:pt x="1048" y="405"/>
                    <a:pt x="1239" y="596"/>
                    <a:pt x="1239" y="834"/>
                  </a:cubicBezTo>
                  <a:cubicBezTo>
                    <a:pt x="1239" y="1072"/>
                    <a:pt x="1048" y="1239"/>
                    <a:pt x="810" y="1239"/>
                  </a:cubicBezTo>
                  <a:cubicBezTo>
                    <a:pt x="572" y="1239"/>
                    <a:pt x="405" y="1072"/>
                    <a:pt x="405" y="834"/>
                  </a:cubicBezTo>
                  <a:cubicBezTo>
                    <a:pt x="405" y="596"/>
                    <a:pt x="596" y="405"/>
                    <a:pt x="810" y="405"/>
                  </a:cubicBezTo>
                  <a:close/>
                  <a:moveTo>
                    <a:pt x="810" y="0"/>
                  </a:moveTo>
                  <a:cubicBezTo>
                    <a:pt x="358" y="0"/>
                    <a:pt x="1" y="381"/>
                    <a:pt x="1" y="834"/>
                  </a:cubicBezTo>
                  <a:cubicBezTo>
                    <a:pt x="1" y="1286"/>
                    <a:pt x="358" y="1667"/>
                    <a:pt x="810" y="1667"/>
                  </a:cubicBezTo>
                  <a:cubicBezTo>
                    <a:pt x="1263" y="1667"/>
                    <a:pt x="1620" y="1286"/>
                    <a:pt x="1620" y="834"/>
                  </a:cubicBezTo>
                  <a:cubicBezTo>
                    <a:pt x="1620" y="381"/>
                    <a:pt x="1263" y="0"/>
                    <a:pt x="8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" name="Google Shape;765;p54"/>
            <p:cNvSpPr/>
            <p:nvPr/>
          </p:nvSpPr>
          <p:spPr>
            <a:xfrm>
              <a:off x="938685" y="2638526"/>
              <a:ext cx="56210" cy="57875"/>
            </a:xfrm>
            <a:custGeom>
              <a:avLst/>
              <a:gdLst/>
              <a:ahLst/>
              <a:cxnLst/>
              <a:rect l="l" t="t" r="r" b="b"/>
              <a:pathLst>
                <a:path w="1620" h="1668" extrusionOk="0">
                  <a:moveTo>
                    <a:pt x="810" y="453"/>
                  </a:moveTo>
                  <a:cubicBezTo>
                    <a:pt x="1048" y="453"/>
                    <a:pt x="1215" y="620"/>
                    <a:pt x="1215" y="858"/>
                  </a:cubicBezTo>
                  <a:cubicBezTo>
                    <a:pt x="1215" y="1073"/>
                    <a:pt x="1024" y="1287"/>
                    <a:pt x="810" y="1287"/>
                  </a:cubicBezTo>
                  <a:cubicBezTo>
                    <a:pt x="572" y="1287"/>
                    <a:pt x="381" y="1096"/>
                    <a:pt x="381" y="858"/>
                  </a:cubicBezTo>
                  <a:cubicBezTo>
                    <a:pt x="381" y="620"/>
                    <a:pt x="572" y="453"/>
                    <a:pt x="810" y="453"/>
                  </a:cubicBezTo>
                  <a:close/>
                  <a:moveTo>
                    <a:pt x="810" y="1"/>
                  </a:moveTo>
                  <a:cubicBezTo>
                    <a:pt x="358" y="1"/>
                    <a:pt x="0" y="382"/>
                    <a:pt x="0" y="834"/>
                  </a:cubicBezTo>
                  <a:cubicBezTo>
                    <a:pt x="0" y="1287"/>
                    <a:pt x="358" y="1668"/>
                    <a:pt x="810" y="1668"/>
                  </a:cubicBezTo>
                  <a:cubicBezTo>
                    <a:pt x="1239" y="1668"/>
                    <a:pt x="1620" y="1287"/>
                    <a:pt x="1620" y="834"/>
                  </a:cubicBezTo>
                  <a:cubicBezTo>
                    <a:pt x="1620" y="382"/>
                    <a:pt x="1239" y="1"/>
                    <a:pt x="8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" name="Google Shape;766;p54"/>
            <p:cNvSpPr/>
            <p:nvPr/>
          </p:nvSpPr>
          <p:spPr>
            <a:xfrm>
              <a:off x="889935" y="2833561"/>
              <a:ext cx="14920" cy="14885"/>
            </a:xfrm>
            <a:custGeom>
              <a:avLst/>
              <a:gdLst/>
              <a:ahLst/>
              <a:cxnLst/>
              <a:rect l="l" t="t" r="r" b="b"/>
              <a:pathLst>
                <a:path w="430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0" y="333"/>
                    <a:pt x="96" y="429"/>
                    <a:pt x="215" y="429"/>
                  </a:cubicBezTo>
                  <a:cubicBezTo>
                    <a:pt x="334" y="429"/>
                    <a:pt x="429" y="333"/>
                    <a:pt x="429" y="214"/>
                  </a:cubicBezTo>
                  <a:cubicBezTo>
                    <a:pt x="429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" name="Google Shape;767;p54"/>
            <p:cNvSpPr/>
            <p:nvPr/>
          </p:nvSpPr>
          <p:spPr>
            <a:xfrm>
              <a:off x="872586" y="2841819"/>
              <a:ext cx="14885" cy="14885"/>
            </a:xfrm>
            <a:custGeom>
              <a:avLst/>
              <a:gdLst/>
              <a:ahLst/>
              <a:cxnLst/>
              <a:rect l="l" t="t" r="r" b="b"/>
              <a:pathLst>
                <a:path w="429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" name="Google Shape;768;p54"/>
            <p:cNvSpPr/>
            <p:nvPr/>
          </p:nvSpPr>
          <p:spPr>
            <a:xfrm>
              <a:off x="899859" y="2918639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0" y="334"/>
                    <a:pt x="72" y="406"/>
                    <a:pt x="191" y="406"/>
                  </a:cubicBezTo>
                  <a:cubicBezTo>
                    <a:pt x="310" y="406"/>
                    <a:pt x="405" y="334"/>
                    <a:pt x="405" y="215"/>
                  </a:cubicBezTo>
                  <a:cubicBezTo>
                    <a:pt x="405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" name="Google Shape;769;p54"/>
            <p:cNvSpPr/>
            <p:nvPr/>
          </p:nvSpPr>
          <p:spPr>
            <a:xfrm>
              <a:off x="984972" y="2581518"/>
              <a:ext cx="14885" cy="1492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29"/>
                    <a:pt x="214" y="429"/>
                  </a:cubicBezTo>
                  <a:cubicBezTo>
                    <a:pt x="333" y="429"/>
                    <a:pt x="429" y="334"/>
                    <a:pt x="429" y="215"/>
                  </a:cubicBezTo>
                  <a:cubicBezTo>
                    <a:pt x="429" y="96"/>
                    <a:pt x="333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" name="Google Shape;770;p54"/>
            <p:cNvSpPr/>
            <p:nvPr/>
          </p:nvSpPr>
          <p:spPr>
            <a:xfrm>
              <a:off x="1108911" y="2655875"/>
              <a:ext cx="14885" cy="1492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30"/>
                    <a:pt x="215" y="430"/>
                  </a:cubicBezTo>
                  <a:cubicBezTo>
                    <a:pt x="334" y="430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" name="Google Shape;771;p54"/>
            <p:cNvSpPr/>
            <p:nvPr/>
          </p:nvSpPr>
          <p:spPr>
            <a:xfrm>
              <a:off x="1008080" y="2537730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96" y="405"/>
                    <a:pt x="215" y="405"/>
                  </a:cubicBezTo>
                  <a:cubicBezTo>
                    <a:pt x="334" y="405"/>
                    <a:pt x="406" y="310"/>
                    <a:pt x="406" y="191"/>
                  </a:cubicBezTo>
                  <a:cubicBezTo>
                    <a:pt x="406" y="72"/>
                    <a:pt x="310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2" name="Google Shape;772;p54"/>
          <p:cNvGrpSpPr/>
          <p:nvPr/>
        </p:nvGrpSpPr>
        <p:grpSpPr>
          <a:xfrm>
            <a:off x="5171646" y="3533547"/>
            <a:ext cx="396662" cy="480109"/>
            <a:chOff x="7982902" y="3815188"/>
            <a:chExt cx="396662" cy="480109"/>
          </a:xfrm>
        </p:grpSpPr>
        <p:sp>
          <p:nvSpPr>
            <p:cNvPr id="773" name="Google Shape;773;p54"/>
            <p:cNvSpPr/>
            <p:nvPr/>
          </p:nvSpPr>
          <p:spPr>
            <a:xfrm>
              <a:off x="8217596" y="4244049"/>
              <a:ext cx="14087" cy="51248"/>
            </a:xfrm>
            <a:custGeom>
              <a:avLst/>
              <a:gdLst/>
              <a:ahLst/>
              <a:cxnLst/>
              <a:rect l="l" t="t" r="r" b="b"/>
              <a:pathLst>
                <a:path w="406" h="1477" extrusionOk="0">
                  <a:moveTo>
                    <a:pt x="215" y="0"/>
                  </a:moveTo>
                  <a:cubicBezTo>
                    <a:pt x="96" y="0"/>
                    <a:pt x="0" y="72"/>
                    <a:pt x="0" y="191"/>
                  </a:cubicBezTo>
                  <a:lnTo>
                    <a:pt x="0" y="1262"/>
                  </a:lnTo>
                  <a:cubicBezTo>
                    <a:pt x="0" y="1381"/>
                    <a:pt x="72" y="1477"/>
                    <a:pt x="215" y="1477"/>
                  </a:cubicBezTo>
                  <a:cubicBezTo>
                    <a:pt x="334" y="1477"/>
                    <a:pt x="405" y="1381"/>
                    <a:pt x="405" y="1262"/>
                  </a:cubicBezTo>
                  <a:lnTo>
                    <a:pt x="405" y="191"/>
                  </a:lnTo>
                  <a:cubicBezTo>
                    <a:pt x="405" y="72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54"/>
            <p:cNvSpPr/>
            <p:nvPr/>
          </p:nvSpPr>
          <p:spPr>
            <a:xfrm>
              <a:off x="8031652" y="4039125"/>
              <a:ext cx="62039" cy="255339"/>
            </a:xfrm>
            <a:custGeom>
              <a:avLst/>
              <a:gdLst/>
              <a:ahLst/>
              <a:cxnLst/>
              <a:rect l="l" t="t" r="r" b="b"/>
              <a:pathLst>
                <a:path w="1788" h="7359" extrusionOk="0">
                  <a:moveTo>
                    <a:pt x="215" y="0"/>
                  </a:moveTo>
                  <a:cubicBezTo>
                    <a:pt x="96" y="0"/>
                    <a:pt x="1" y="95"/>
                    <a:pt x="1" y="215"/>
                  </a:cubicBezTo>
                  <a:lnTo>
                    <a:pt x="1" y="953"/>
                  </a:lnTo>
                  <a:cubicBezTo>
                    <a:pt x="1" y="1334"/>
                    <a:pt x="120" y="1691"/>
                    <a:pt x="334" y="2001"/>
                  </a:cubicBezTo>
                  <a:lnTo>
                    <a:pt x="1096" y="3072"/>
                  </a:lnTo>
                  <a:cubicBezTo>
                    <a:pt x="1287" y="3310"/>
                    <a:pt x="1358" y="3572"/>
                    <a:pt x="1358" y="3882"/>
                  </a:cubicBezTo>
                  <a:lnTo>
                    <a:pt x="1358" y="7145"/>
                  </a:lnTo>
                  <a:cubicBezTo>
                    <a:pt x="1358" y="7264"/>
                    <a:pt x="1454" y="7359"/>
                    <a:pt x="1573" y="7359"/>
                  </a:cubicBezTo>
                  <a:cubicBezTo>
                    <a:pt x="1692" y="7359"/>
                    <a:pt x="1787" y="7264"/>
                    <a:pt x="1787" y="7145"/>
                  </a:cubicBezTo>
                  <a:lnTo>
                    <a:pt x="1787" y="3882"/>
                  </a:lnTo>
                  <a:cubicBezTo>
                    <a:pt x="1787" y="3477"/>
                    <a:pt x="1668" y="3120"/>
                    <a:pt x="1454" y="2834"/>
                  </a:cubicBezTo>
                  <a:lnTo>
                    <a:pt x="692" y="1762"/>
                  </a:lnTo>
                  <a:cubicBezTo>
                    <a:pt x="501" y="1524"/>
                    <a:pt x="406" y="1262"/>
                    <a:pt x="406" y="953"/>
                  </a:cubicBezTo>
                  <a:lnTo>
                    <a:pt x="406" y="215"/>
                  </a:lnTo>
                  <a:cubicBezTo>
                    <a:pt x="406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" name="Google Shape;775;p54"/>
            <p:cNvSpPr/>
            <p:nvPr/>
          </p:nvSpPr>
          <p:spPr>
            <a:xfrm>
              <a:off x="7982902" y="3922299"/>
              <a:ext cx="26474" cy="17696"/>
            </a:xfrm>
            <a:custGeom>
              <a:avLst/>
              <a:gdLst/>
              <a:ahLst/>
              <a:cxnLst/>
              <a:rect l="l" t="t" r="r" b="b"/>
              <a:pathLst>
                <a:path w="763" h="510" extrusionOk="0">
                  <a:moveTo>
                    <a:pt x="200" y="0"/>
                  </a:moveTo>
                  <a:cubicBezTo>
                    <a:pt x="146" y="0"/>
                    <a:pt x="99" y="18"/>
                    <a:pt x="72" y="57"/>
                  </a:cubicBezTo>
                  <a:cubicBezTo>
                    <a:pt x="1" y="152"/>
                    <a:pt x="1" y="271"/>
                    <a:pt x="96" y="367"/>
                  </a:cubicBezTo>
                  <a:lnTo>
                    <a:pt x="263" y="486"/>
                  </a:lnTo>
                  <a:cubicBezTo>
                    <a:pt x="311" y="509"/>
                    <a:pt x="358" y="509"/>
                    <a:pt x="382" y="509"/>
                  </a:cubicBezTo>
                  <a:cubicBezTo>
                    <a:pt x="430" y="509"/>
                    <a:pt x="477" y="509"/>
                    <a:pt x="501" y="486"/>
                  </a:cubicBezTo>
                  <a:lnTo>
                    <a:pt x="692" y="343"/>
                  </a:lnTo>
                  <a:cubicBezTo>
                    <a:pt x="763" y="271"/>
                    <a:pt x="763" y="128"/>
                    <a:pt x="715" y="33"/>
                  </a:cubicBezTo>
                  <a:cubicBezTo>
                    <a:pt x="688" y="19"/>
                    <a:pt x="621" y="6"/>
                    <a:pt x="555" y="6"/>
                  </a:cubicBezTo>
                  <a:cubicBezTo>
                    <a:pt x="507" y="6"/>
                    <a:pt x="460" y="13"/>
                    <a:pt x="430" y="33"/>
                  </a:cubicBezTo>
                  <a:lnTo>
                    <a:pt x="358" y="57"/>
                  </a:lnTo>
                  <a:lnTo>
                    <a:pt x="334" y="33"/>
                  </a:lnTo>
                  <a:cubicBezTo>
                    <a:pt x="292" y="12"/>
                    <a:pt x="244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" name="Google Shape;776;p54"/>
            <p:cNvSpPr/>
            <p:nvPr/>
          </p:nvSpPr>
          <p:spPr>
            <a:xfrm>
              <a:off x="8318392" y="4042977"/>
              <a:ext cx="27307" cy="17661"/>
            </a:xfrm>
            <a:custGeom>
              <a:avLst/>
              <a:gdLst/>
              <a:ahLst/>
              <a:cxnLst/>
              <a:rect l="l" t="t" r="r" b="b"/>
              <a:pathLst>
                <a:path w="787" h="509" extrusionOk="0">
                  <a:moveTo>
                    <a:pt x="210" y="1"/>
                  </a:moveTo>
                  <a:cubicBezTo>
                    <a:pt x="152" y="1"/>
                    <a:pt x="100" y="24"/>
                    <a:pt x="72" y="80"/>
                  </a:cubicBezTo>
                  <a:cubicBezTo>
                    <a:pt x="1" y="151"/>
                    <a:pt x="1" y="270"/>
                    <a:pt x="96" y="365"/>
                  </a:cubicBezTo>
                  <a:lnTo>
                    <a:pt x="286" y="485"/>
                  </a:lnTo>
                  <a:cubicBezTo>
                    <a:pt x="310" y="508"/>
                    <a:pt x="358" y="508"/>
                    <a:pt x="405" y="508"/>
                  </a:cubicBezTo>
                  <a:cubicBezTo>
                    <a:pt x="429" y="508"/>
                    <a:pt x="477" y="508"/>
                    <a:pt x="525" y="485"/>
                  </a:cubicBezTo>
                  <a:lnTo>
                    <a:pt x="691" y="342"/>
                  </a:lnTo>
                  <a:cubicBezTo>
                    <a:pt x="786" y="270"/>
                    <a:pt x="786" y="127"/>
                    <a:pt x="715" y="32"/>
                  </a:cubicBezTo>
                  <a:cubicBezTo>
                    <a:pt x="688" y="18"/>
                    <a:pt x="628" y="5"/>
                    <a:pt x="565" y="5"/>
                  </a:cubicBezTo>
                  <a:cubicBezTo>
                    <a:pt x="518" y="5"/>
                    <a:pt x="470" y="12"/>
                    <a:pt x="429" y="32"/>
                  </a:cubicBezTo>
                  <a:lnTo>
                    <a:pt x="358" y="80"/>
                  </a:lnTo>
                  <a:lnTo>
                    <a:pt x="334" y="32"/>
                  </a:lnTo>
                  <a:cubicBezTo>
                    <a:pt x="295" y="12"/>
                    <a:pt x="251" y="1"/>
                    <a:pt x="2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" name="Google Shape;777;p54"/>
            <p:cNvSpPr/>
            <p:nvPr/>
          </p:nvSpPr>
          <p:spPr>
            <a:xfrm>
              <a:off x="8353923" y="3997176"/>
              <a:ext cx="25641" cy="18008"/>
            </a:xfrm>
            <a:custGeom>
              <a:avLst/>
              <a:gdLst/>
              <a:ahLst/>
              <a:cxnLst/>
              <a:rect l="l" t="t" r="r" b="b"/>
              <a:pathLst>
                <a:path w="739" h="519" extrusionOk="0">
                  <a:moveTo>
                    <a:pt x="525" y="1"/>
                  </a:moveTo>
                  <a:cubicBezTo>
                    <a:pt x="484" y="1"/>
                    <a:pt x="443" y="14"/>
                    <a:pt x="405" y="42"/>
                  </a:cubicBezTo>
                  <a:lnTo>
                    <a:pt x="358" y="90"/>
                  </a:lnTo>
                  <a:lnTo>
                    <a:pt x="334" y="42"/>
                  </a:lnTo>
                  <a:cubicBezTo>
                    <a:pt x="295" y="23"/>
                    <a:pt x="251" y="11"/>
                    <a:pt x="208" y="11"/>
                  </a:cubicBezTo>
                  <a:cubicBezTo>
                    <a:pt x="148" y="11"/>
                    <a:pt x="90" y="34"/>
                    <a:pt x="48" y="90"/>
                  </a:cubicBezTo>
                  <a:cubicBezTo>
                    <a:pt x="1" y="161"/>
                    <a:pt x="1" y="280"/>
                    <a:pt x="96" y="376"/>
                  </a:cubicBezTo>
                  <a:lnTo>
                    <a:pt x="263" y="495"/>
                  </a:lnTo>
                  <a:cubicBezTo>
                    <a:pt x="286" y="519"/>
                    <a:pt x="358" y="519"/>
                    <a:pt x="382" y="519"/>
                  </a:cubicBezTo>
                  <a:cubicBezTo>
                    <a:pt x="405" y="519"/>
                    <a:pt x="477" y="519"/>
                    <a:pt x="501" y="495"/>
                  </a:cubicBezTo>
                  <a:lnTo>
                    <a:pt x="691" y="352"/>
                  </a:lnTo>
                  <a:cubicBezTo>
                    <a:pt x="715" y="280"/>
                    <a:pt x="739" y="161"/>
                    <a:pt x="691" y="90"/>
                  </a:cubicBezTo>
                  <a:cubicBezTo>
                    <a:pt x="648" y="32"/>
                    <a:pt x="587" y="1"/>
                    <a:pt x="5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" name="Google Shape;778;p54"/>
            <p:cNvSpPr/>
            <p:nvPr/>
          </p:nvSpPr>
          <p:spPr>
            <a:xfrm>
              <a:off x="8008544" y="3877366"/>
              <a:ext cx="27307" cy="18008"/>
            </a:xfrm>
            <a:custGeom>
              <a:avLst/>
              <a:gdLst/>
              <a:ahLst/>
              <a:cxnLst/>
              <a:rect l="l" t="t" r="r" b="b"/>
              <a:pathLst>
                <a:path w="787" h="519" extrusionOk="0">
                  <a:moveTo>
                    <a:pt x="540" y="1"/>
                  </a:moveTo>
                  <a:cubicBezTo>
                    <a:pt x="504" y="1"/>
                    <a:pt x="466" y="14"/>
                    <a:pt x="429" y="42"/>
                  </a:cubicBezTo>
                  <a:lnTo>
                    <a:pt x="357" y="90"/>
                  </a:lnTo>
                  <a:lnTo>
                    <a:pt x="334" y="42"/>
                  </a:lnTo>
                  <a:cubicBezTo>
                    <a:pt x="294" y="22"/>
                    <a:pt x="251" y="11"/>
                    <a:pt x="210" y="11"/>
                  </a:cubicBezTo>
                  <a:cubicBezTo>
                    <a:pt x="152" y="11"/>
                    <a:pt x="100" y="34"/>
                    <a:pt x="72" y="90"/>
                  </a:cubicBezTo>
                  <a:cubicBezTo>
                    <a:pt x="0" y="161"/>
                    <a:pt x="0" y="280"/>
                    <a:pt x="95" y="376"/>
                  </a:cubicBezTo>
                  <a:lnTo>
                    <a:pt x="286" y="495"/>
                  </a:lnTo>
                  <a:cubicBezTo>
                    <a:pt x="310" y="519"/>
                    <a:pt x="357" y="519"/>
                    <a:pt x="405" y="519"/>
                  </a:cubicBezTo>
                  <a:cubicBezTo>
                    <a:pt x="429" y="519"/>
                    <a:pt x="476" y="519"/>
                    <a:pt x="524" y="495"/>
                  </a:cubicBezTo>
                  <a:lnTo>
                    <a:pt x="691" y="352"/>
                  </a:lnTo>
                  <a:cubicBezTo>
                    <a:pt x="762" y="328"/>
                    <a:pt x="786" y="161"/>
                    <a:pt x="691" y="90"/>
                  </a:cubicBezTo>
                  <a:cubicBezTo>
                    <a:pt x="648" y="32"/>
                    <a:pt x="596" y="1"/>
                    <a:pt x="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" name="Google Shape;779;p54"/>
            <p:cNvSpPr/>
            <p:nvPr/>
          </p:nvSpPr>
          <p:spPr>
            <a:xfrm>
              <a:off x="8032485" y="3815188"/>
              <a:ext cx="335525" cy="409049"/>
            </a:xfrm>
            <a:custGeom>
              <a:avLst/>
              <a:gdLst/>
              <a:ahLst/>
              <a:cxnLst/>
              <a:rect l="l" t="t" r="r" b="b"/>
              <a:pathLst>
                <a:path w="9670" h="11789" extrusionOk="0">
                  <a:moveTo>
                    <a:pt x="3240" y="405"/>
                  </a:moveTo>
                  <a:cubicBezTo>
                    <a:pt x="3549" y="405"/>
                    <a:pt x="3787" y="644"/>
                    <a:pt x="3787" y="953"/>
                  </a:cubicBezTo>
                  <a:lnTo>
                    <a:pt x="3787" y="1929"/>
                  </a:lnTo>
                  <a:cubicBezTo>
                    <a:pt x="3454" y="1763"/>
                    <a:pt x="3121" y="1668"/>
                    <a:pt x="2739" y="1668"/>
                  </a:cubicBezTo>
                  <a:lnTo>
                    <a:pt x="2716" y="1668"/>
                  </a:lnTo>
                  <a:lnTo>
                    <a:pt x="2716" y="953"/>
                  </a:lnTo>
                  <a:cubicBezTo>
                    <a:pt x="2716" y="644"/>
                    <a:pt x="2954" y="405"/>
                    <a:pt x="3240" y="405"/>
                  </a:cubicBezTo>
                  <a:close/>
                  <a:moveTo>
                    <a:pt x="1787" y="1286"/>
                  </a:moveTo>
                  <a:cubicBezTo>
                    <a:pt x="2025" y="1286"/>
                    <a:pt x="2263" y="1453"/>
                    <a:pt x="2287" y="1691"/>
                  </a:cubicBezTo>
                  <a:cubicBezTo>
                    <a:pt x="1906" y="1787"/>
                    <a:pt x="1549" y="1953"/>
                    <a:pt x="1287" y="2239"/>
                  </a:cubicBezTo>
                  <a:lnTo>
                    <a:pt x="1263" y="2263"/>
                  </a:lnTo>
                  <a:lnTo>
                    <a:pt x="1263" y="1810"/>
                  </a:lnTo>
                  <a:cubicBezTo>
                    <a:pt x="1263" y="1525"/>
                    <a:pt x="1501" y="1286"/>
                    <a:pt x="1787" y="1286"/>
                  </a:cubicBezTo>
                  <a:close/>
                  <a:moveTo>
                    <a:pt x="4716" y="1310"/>
                  </a:moveTo>
                  <a:cubicBezTo>
                    <a:pt x="5002" y="1310"/>
                    <a:pt x="5240" y="1548"/>
                    <a:pt x="5240" y="1834"/>
                  </a:cubicBezTo>
                  <a:cubicBezTo>
                    <a:pt x="4907" y="2001"/>
                    <a:pt x="4645" y="2239"/>
                    <a:pt x="4430" y="2501"/>
                  </a:cubicBezTo>
                  <a:cubicBezTo>
                    <a:pt x="4359" y="2382"/>
                    <a:pt x="4264" y="2287"/>
                    <a:pt x="4168" y="2191"/>
                  </a:cubicBezTo>
                  <a:lnTo>
                    <a:pt x="4168" y="1834"/>
                  </a:lnTo>
                  <a:cubicBezTo>
                    <a:pt x="4168" y="1548"/>
                    <a:pt x="4406" y="1310"/>
                    <a:pt x="4716" y="1310"/>
                  </a:cubicBezTo>
                  <a:close/>
                  <a:moveTo>
                    <a:pt x="7836" y="1334"/>
                  </a:moveTo>
                  <a:cubicBezTo>
                    <a:pt x="8645" y="1334"/>
                    <a:pt x="9265" y="2001"/>
                    <a:pt x="9265" y="2787"/>
                  </a:cubicBezTo>
                  <a:cubicBezTo>
                    <a:pt x="9241" y="3620"/>
                    <a:pt x="8598" y="4263"/>
                    <a:pt x="7836" y="4263"/>
                  </a:cubicBezTo>
                  <a:cubicBezTo>
                    <a:pt x="7050" y="4263"/>
                    <a:pt x="6407" y="3596"/>
                    <a:pt x="6407" y="2787"/>
                  </a:cubicBezTo>
                  <a:cubicBezTo>
                    <a:pt x="6407" y="2001"/>
                    <a:pt x="7026" y="1334"/>
                    <a:pt x="7836" y="1334"/>
                  </a:cubicBezTo>
                  <a:close/>
                  <a:moveTo>
                    <a:pt x="3240" y="1"/>
                  </a:moveTo>
                  <a:cubicBezTo>
                    <a:pt x="2739" y="1"/>
                    <a:pt x="2335" y="405"/>
                    <a:pt x="2335" y="953"/>
                  </a:cubicBezTo>
                  <a:lnTo>
                    <a:pt x="2335" y="1072"/>
                  </a:lnTo>
                  <a:cubicBezTo>
                    <a:pt x="2168" y="953"/>
                    <a:pt x="2001" y="882"/>
                    <a:pt x="1787" y="882"/>
                  </a:cubicBezTo>
                  <a:cubicBezTo>
                    <a:pt x="1287" y="882"/>
                    <a:pt x="858" y="1310"/>
                    <a:pt x="858" y="1834"/>
                  </a:cubicBezTo>
                  <a:lnTo>
                    <a:pt x="858" y="2763"/>
                  </a:lnTo>
                  <a:lnTo>
                    <a:pt x="858" y="2787"/>
                  </a:lnTo>
                  <a:cubicBezTo>
                    <a:pt x="739" y="3025"/>
                    <a:pt x="668" y="3287"/>
                    <a:pt x="596" y="3573"/>
                  </a:cubicBezTo>
                  <a:cubicBezTo>
                    <a:pt x="239" y="3716"/>
                    <a:pt x="1" y="4073"/>
                    <a:pt x="1" y="4501"/>
                  </a:cubicBezTo>
                  <a:lnTo>
                    <a:pt x="1" y="5692"/>
                  </a:lnTo>
                  <a:cubicBezTo>
                    <a:pt x="1" y="5811"/>
                    <a:pt x="96" y="5883"/>
                    <a:pt x="215" y="5883"/>
                  </a:cubicBezTo>
                  <a:cubicBezTo>
                    <a:pt x="334" y="5883"/>
                    <a:pt x="429" y="5811"/>
                    <a:pt x="429" y="5692"/>
                  </a:cubicBezTo>
                  <a:lnTo>
                    <a:pt x="429" y="4501"/>
                  </a:lnTo>
                  <a:cubicBezTo>
                    <a:pt x="429" y="4168"/>
                    <a:pt x="691" y="3906"/>
                    <a:pt x="977" y="3906"/>
                  </a:cubicBezTo>
                  <a:cubicBezTo>
                    <a:pt x="1311" y="3906"/>
                    <a:pt x="1549" y="4168"/>
                    <a:pt x="1549" y="4501"/>
                  </a:cubicBezTo>
                  <a:lnTo>
                    <a:pt x="1549" y="5954"/>
                  </a:lnTo>
                  <a:cubicBezTo>
                    <a:pt x="1549" y="6073"/>
                    <a:pt x="1644" y="6168"/>
                    <a:pt x="1763" y="6168"/>
                  </a:cubicBezTo>
                  <a:cubicBezTo>
                    <a:pt x="2501" y="6168"/>
                    <a:pt x="3097" y="6788"/>
                    <a:pt x="3097" y="7526"/>
                  </a:cubicBezTo>
                  <a:lnTo>
                    <a:pt x="3097" y="9193"/>
                  </a:lnTo>
                  <a:cubicBezTo>
                    <a:pt x="3097" y="9312"/>
                    <a:pt x="3192" y="9407"/>
                    <a:pt x="3311" y="9407"/>
                  </a:cubicBezTo>
                  <a:cubicBezTo>
                    <a:pt x="3430" y="9407"/>
                    <a:pt x="3525" y="9312"/>
                    <a:pt x="3525" y="9193"/>
                  </a:cubicBezTo>
                  <a:lnTo>
                    <a:pt x="3525" y="8669"/>
                  </a:lnTo>
                  <a:cubicBezTo>
                    <a:pt x="4002" y="9050"/>
                    <a:pt x="4359" y="9288"/>
                    <a:pt x="4359" y="9288"/>
                  </a:cubicBezTo>
                  <a:cubicBezTo>
                    <a:pt x="4383" y="9312"/>
                    <a:pt x="4406" y="9312"/>
                    <a:pt x="4478" y="9312"/>
                  </a:cubicBezTo>
                  <a:cubicBezTo>
                    <a:pt x="4502" y="9312"/>
                    <a:pt x="4549" y="9312"/>
                    <a:pt x="4597" y="9288"/>
                  </a:cubicBezTo>
                  <a:cubicBezTo>
                    <a:pt x="4645" y="9264"/>
                    <a:pt x="5740" y="8502"/>
                    <a:pt x="6740" y="7383"/>
                  </a:cubicBezTo>
                  <a:lnTo>
                    <a:pt x="6740" y="7407"/>
                  </a:lnTo>
                  <a:cubicBezTo>
                    <a:pt x="6740" y="7716"/>
                    <a:pt x="6645" y="7978"/>
                    <a:pt x="6455" y="8216"/>
                  </a:cubicBezTo>
                  <a:lnTo>
                    <a:pt x="5692" y="9288"/>
                  </a:lnTo>
                  <a:cubicBezTo>
                    <a:pt x="5478" y="9574"/>
                    <a:pt x="5359" y="9931"/>
                    <a:pt x="5359" y="10336"/>
                  </a:cubicBezTo>
                  <a:lnTo>
                    <a:pt x="5359" y="11574"/>
                  </a:lnTo>
                  <a:cubicBezTo>
                    <a:pt x="5359" y="11693"/>
                    <a:pt x="5454" y="11789"/>
                    <a:pt x="5573" y="11789"/>
                  </a:cubicBezTo>
                  <a:cubicBezTo>
                    <a:pt x="5692" y="11789"/>
                    <a:pt x="5788" y="11693"/>
                    <a:pt x="5788" y="11574"/>
                  </a:cubicBezTo>
                  <a:lnTo>
                    <a:pt x="5788" y="10336"/>
                  </a:lnTo>
                  <a:cubicBezTo>
                    <a:pt x="5788" y="10026"/>
                    <a:pt x="5859" y="9764"/>
                    <a:pt x="6050" y="9526"/>
                  </a:cubicBezTo>
                  <a:lnTo>
                    <a:pt x="6812" y="8455"/>
                  </a:lnTo>
                  <a:cubicBezTo>
                    <a:pt x="7026" y="8145"/>
                    <a:pt x="7145" y="7788"/>
                    <a:pt x="7145" y="7407"/>
                  </a:cubicBezTo>
                  <a:lnTo>
                    <a:pt x="7145" y="6907"/>
                  </a:lnTo>
                  <a:cubicBezTo>
                    <a:pt x="7240" y="6788"/>
                    <a:pt x="7359" y="6645"/>
                    <a:pt x="7455" y="6526"/>
                  </a:cubicBezTo>
                  <a:cubicBezTo>
                    <a:pt x="7502" y="6430"/>
                    <a:pt x="7479" y="6311"/>
                    <a:pt x="7383" y="6240"/>
                  </a:cubicBezTo>
                  <a:cubicBezTo>
                    <a:pt x="7352" y="6224"/>
                    <a:pt x="7317" y="6216"/>
                    <a:pt x="7284" y="6216"/>
                  </a:cubicBezTo>
                  <a:cubicBezTo>
                    <a:pt x="7217" y="6216"/>
                    <a:pt x="7153" y="6248"/>
                    <a:pt x="7121" y="6311"/>
                  </a:cubicBezTo>
                  <a:cubicBezTo>
                    <a:pt x="6216" y="7621"/>
                    <a:pt x="4883" y="8621"/>
                    <a:pt x="4502" y="8907"/>
                  </a:cubicBezTo>
                  <a:cubicBezTo>
                    <a:pt x="4311" y="8788"/>
                    <a:pt x="3954" y="8502"/>
                    <a:pt x="3549" y="8145"/>
                  </a:cubicBezTo>
                  <a:lnTo>
                    <a:pt x="3549" y="7550"/>
                  </a:lnTo>
                  <a:cubicBezTo>
                    <a:pt x="3549" y="6645"/>
                    <a:pt x="2859" y="5883"/>
                    <a:pt x="2001" y="5811"/>
                  </a:cubicBezTo>
                  <a:lnTo>
                    <a:pt x="2001" y="4549"/>
                  </a:lnTo>
                  <a:cubicBezTo>
                    <a:pt x="2001" y="4025"/>
                    <a:pt x="1573" y="3573"/>
                    <a:pt x="1049" y="3573"/>
                  </a:cubicBezTo>
                  <a:cubicBezTo>
                    <a:pt x="1215" y="2739"/>
                    <a:pt x="1930" y="2144"/>
                    <a:pt x="2763" y="2144"/>
                  </a:cubicBezTo>
                  <a:cubicBezTo>
                    <a:pt x="3406" y="2144"/>
                    <a:pt x="4002" y="2501"/>
                    <a:pt x="4287" y="3025"/>
                  </a:cubicBezTo>
                  <a:cubicBezTo>
                    <a:pt x="4311" y="3096"/>
                    <a:pt x="4383" y="3120"/>
                    <a:pt x="4478" y="3120"/>
                  </a:cubicBezTo>
                  <a:cubicBezTo>
                    <a:pt x="4549" y="3120"/>
                    <a:pt x="4621" y="3096"/>
                    <a:pt x="4645" y="3025"/>
                  </a:cubicBezTo>
                  <a:cubicBezTo>
                    <a:pt x="4978" y="2477"/>
                    <a:pt x="5550" y="2144"/>
                    <a:pt x="6169" y="2144"/>
                  </a:cubicBezTo>
                  <a:lnTo>
                    <a:pt x="6193" y="2144"/>
                  </a:lnTo>
                  <a:cubicBezTo>
                    <a:pt x="6097" y="2382"/>
                    <a:pt x="6050" y="2620"/>
                    <a:pt x="6050" y="2882"/>
                  </a:cubicBezTo>
                  <a:cubicBezTo>
                    <a:pt x="6050" y="3906"/>
                    <a:pt x="6859" y="4740"/>
                    <a:pt x="7860" y="4740"/>
                  </a:cubicBezTo>
                  <a:cubicBezTo>
                    <a:pt x="7812" y="5002"/>
                    <a:pt x="7693" y="5263"/>
                    <a:pt x="7574" y="5525"/>
                  </a:cubicBezTo>
                  <a:cubicBezTo>
                    <a:pt x="7502" y="5621"/>
                    <a:pt x="7574" y="5740"/>
                    <a:pt x="7645" y="5811"/>
                  </a:cubicBezTo>
                  <a:cubicBezTo>
                    <a:pt x="7693" y="5811"/>
                    <a:pt x="7717" y="5835"/>
                    <a:pt x="7741" y="5835"/>
                  </a:cubicBezTo>
                  <a:cubicBezTo>
                    <a:pt x="7812" y="5835"/>
                    <a:pt x="7883" y="5811"/>
                    <a:pt x="7931" y="5716"/>
                  </a:cubicBezTo>
                  <a:cubicBezTo>
                    <a:pt x="8098" y="5359"/>
                    <a:pt x="8217" y="5025"/>
                    <a:pt x="8288" y="4668"/>
                  </a:cubicBezTo>
                  <a:cubicBezTo>
                    <a:pt x="9074" y="4501"/>
                    <a:pt x="9669" y="3739"/>
                    <a:pt x="9669" y="2858"/>
                  </a:cubicBezTo>
                  <a:cubicBezTo>
                    <a:pt x="9646" y="1787"/>
                    <a:pt x="8812" y="977"/>
                    <a:pt x="7836" y="977"/>
                  </a:cubicBezTo>
                  <a:cubicBezTo>
                    <a:pt x="7264" y="977"/>
                    <a:pt x="6740" y="1239"/>
                    <a:pt x="6407" y="1691"/>
                  </a:cubicBezTo>
                  <a:cubicBezTo>
                    <a:pt x="6312" y="1691"/>
                    <a:pt x="6216" y="1668"/>
                    <a:pt x="6145" y="1668"/>
                  </a:cubicBezTo>
                  <a:cubicBezTo>
                    <a:pt x="5954" y="1668"/>
                    <a:pt x="5788" y="1691"/>
                    <a:pt x="5621" y="1715"/>
                  </a:cubicBezTo>
                  <a:cubicBezTo>
                    <a:pt x="5573" y="1263"/>
                    <a:pt x="5192" y="905"/>
                    <a:pt x="4716" y="905"/>
                  </a:cubicBezTo>
                  <a:cubicBezTo>
                    <a:pt x="4502" y="905"/>
                    <a:pt x="4311" y="977"/>
                    <a:pt x="4168" y="1096"/>
                  </a:cubicBezTo>
                  <a:lnTo>
                    <a:pt x="4168" y="953"/>
                  </a:lnTo>
                  <a:cubicBezTo>
                    <a:pt x="4168" y="405"/>
                    <a:pt x="3763" y="1"/>
                    <a:pt x="3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" name="Google Shape;780;p54"/>
            <p:cNvSpPr/>
            <p:nvPr/>
          </p:nvSpPr>
          <p:spPr>
            <a:xfrm>
              <a:off x="8279566" y="3887081"/>
              <a:ext cx="49617" cy="52081"/>
            </a:xfrm>
            <a:custGeom>
              <a:avLst/>
              <a:gdLst/>
              <a:ahLst/>
              <a:cxnLst/>
              <a:rect l="l" t="t" r="r" b="b"/>
              <a:pathLst>
                <a:path w="1430" h="1501" extrusionOk="0">
                  <a:moveTo>
                    <a:pt x="715" y="0"/>
                  </a:moveTo>
                  <a:cubicBezTo>
                    <a:pt x="596" y="0"/>
                    <a:pt x="500" y="96"/>
                    <a:pt x="500" y="215"/>
                  </a:cubicBezTo>
                  <a:lnTo>
                    <a:pt x="500" y="548"/>
                  </a:lnTo>
                  <a:lnTo>
                    <a:pt x="191" y="548"/>
                  </a:lnTo>
                  <a:cubicBezTo>
                    <a:pt x="72" y="548"/>
                    <a:pt x="0" y="643"/>
                    <a:pt x="0" y="762"/>
                  </a:cubicBezTo>
                  <a:cubicBezTo>
                    <a:pt x="0" y="882"/>
                    <a:pt x="72" y="953"/>
                    <a:pt x="191" y="953"/>
                  </a:cubicBezTo>
                  <a:lnTo>
                    <a:pt x="500" y="953"/>
                  </a:lnTo>
                  <a:lnTo>
                    <a:pt x="500" y="1286"/>
                  </a:lnTo>
                  <a:cubicBezTo>
                    <a:pt x="500" y="1405"/>
                    <a:pt x="596" y="1501"/>
                    <a:pt x="715" y="1501"/>
                  </a:cubicBezTo>
                  <a:cubicBezTo>
                    <a:pt x="834" y="1501"/>
                    <a:pt x="929" y="1405"/>
                    <a:pt x="929" y="1286"/>
                  </a:cubicBezTo>
                  <a:lnTo>
                    <a:pt x="929" y="953"/>
                  </a:lnTo>
                  <a:lnTo>
                    <a:pt x="1215" y="953"/>
                  </a:lnTo>
                  <a:cubicBezTo>
                    <a:pt x="1334" y="953"/>
                    <a:pt x="1429" y="882"/>
                    <a:pt x="1429" y="762"/>
                  </a:cubicBezTo>
                  <a:cubicBezTo>
                    <a:pt x="1405" y="643"/>
                    <a:pt x="1310" y="548"/>
                    <a:pt x="1215" y="548"/>
                  </a:cubicBezTo>
                  <a:lnTo>
                    <a:pt x="929" y="548"/>
                  </a:lnTo>
                  <a:lnTo>
                    <a:pt x="929" y="215"/>
                  </a:lnTo>
                  <a:cubicBezTo>
                    <a:pt x="929" y="96"/>
                    <a:pt x="834" y="0"/>
                    <a:pt x="7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" name="Google Shape;785;p55"/>
          <p:cNvSpPr/>
          <p:nvPr/>
        </p:nvSpPr>
        <p:spPr>
          <a:xfrm>
            <a:off x="0" y="720900"/>
            <a:ext cx="5912100" cy="1406100"/>
          </a:xfrm>
          <a:prstGeom prst="rect">
            <a:avLst/>
          </a:pr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6" name="Google Shape;786;p55"/>
          <p:cNvSpPr txBox="1">
            <a:spLocks noGrp="1"/>
          </p:cNvSpPr>
          <p:nvPr>
            <p:ph type="title"/>
          </p:nvPr>
        </p:nvSpPr>
        <p:spPr>
          <a:xfrm>
            <a:off x="715100" y="825900"/>
            <a:ext cx="5196900" cy="119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787" name="Google Shape;787;p55"/>
          <p:cNvGrpSpPr/>
          <p:nvPr/>
        </p:nvGrpSpPr>
        <p:grpSpPr>
          <a:xfrm>
            <a:off x="174563" y="2403813"/>
            <a:ext cx="3618838" cy="2739688"/>
            <a:chOff x="174563" y="2403813"/>
            <a:chExt cx="3618838" cy="2739688"/>
          </a:xfrm>
        </p:grpSpPr>
        <p:pic>
          <p:nvPicPr>
            <p:cNvPr id="788" name="Google Shape;788;p55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174563" y="4219575"/>
              <a:ext cx="1019175" cy="923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89" name="Google Shape;789;p55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2936150" y="2403813"/>
              <a:ext cx="857250" cy="8667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90" name="Google Shape;790;p55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1791663" y="3828688"/>
              <a:ext cx="1095375" cy="866775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Google Shape;795;p56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دستاوردهای کلیدی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6" name="Google Shape;796;p56"/>
          <p:cNvSpPr txBox="1">
            <a:spLocks noGrp="1"/>
          </p:cNvSpPr>
          <p:nvPr>
            <p:ph type="title"/>
          </p:nvPr>
        </p:nvSpPr>
        <p:spPr>
          <a:xfrm>
            <a:off x="1955013" y="1502450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7" name="Google Shape;797;p56"/>
          <p:cNvSpPr txBox="1">
            <a:spLocks noGrp="1"/>
          </p:cNvSpPr>
          <p:nvPr>
            <p:ph type="subTitle" idx="1"/>
          </p:nvPr>
        </p:nvSpPr>
        <p:spPr>
          <a:xfrm>
            <a:off x="3864638" y="1502450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8" name="Google Shape;798;p56"/>
          <p:cNvSpPr txBox="1">
            <a:spLocks noGrp="1"/>
          </p:cNvSpPr>
          <p:nvPr>
            <p:ph type="title" idx="2"/>
          </p:nvPr>
        </p:nvSpPr>
        <p:spPr>
          <a:xfrm>
            <a:off x="1952563" y="2640944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799" name="Google Shape;799;p56"/>
          <p:cNvSpPr txBox="1">
            <a:spLocks noGrp="1"/>
          </p:cNvSpPr>
          <p:nvPr>
            <p:ph type="subTitle" idx="3"/>
          </p:nvPr>
        </p:nvSpPr>
        <p:spPr>
          <a:xfrm>
            <a:off x="3862188" y="2640944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00" name="Google Shape;800;p56"/>
          <p:cNvSpPr txBox="1">
            <a:spLocks noGrp="1"/>
          </p:cNvSpPr>
          <p:nvPr>
            <p:ph type="title" idx="4"/>
          </p:nvPr>
        </p:nvSpPr>
        <p:spPr>
          <a:xfrm>
            <a:off x="1952563" y="3779450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801" name="Google Shape;801;p56"/>
          <p:cNvSpPr txBox="1">
            <a:spLocks noGrp="1"/>
          </p:cNvSpPr>
          <p:nvPr>
            <p:ph type="subTitle" idx="5"/>
          </p:nvPr>
        </p:nvSpPr>
        <p:spPr>
          <a:xfrm>
            <a:off x="3862188" y="3779450"/>
            <a:ext cx="182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02" name="Google Shape;802;p56"/>
          <p:cNvSpPr/>
          <p:nvPr/>
        </p:nvSpPr>
        <p:spPr>
          <a:xfrm rot="-2700000">
            <a:off x="5987946" y="1367434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3" name="Google Shape;803;p56"/>
          <p:cNvSpPr/>
          <p:nvPr/>
        </p:nvSpPr>
        <p:spPr>
          <a:xfrm rot="-2700000">
            <a:off x="5987946" y="2503234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4" name="Google Shape;804;p56"/>
          <p:cNvSpPr/>
          <p:nvPr/>
        </p:nvSpPr>
        <p:spPr>
          <a:xfrm rot="-2700000">
            <a:off x="5987946" y="3639034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05" name="Google Shape;805;p56"/>
          <p:cNvGrpSpPr/>
          <p:nvPr/>
        </p:nvGrpSpPr>
        <p:grpSpPr>
          <a:xfrm>
            <a:off x="6153574" y="1528935"/>
            <a:ext cx="471851" cy="480144"/>
            <a:chOff x="3946438" y="2495572"/>
            <a:chExt cx="471851" cy="480144"/>
          </a:xfrm>
        </p:grpSpPr>
        <p:sp>
          <p:nvSpPr>
            <p:cNvPr id="806" name="Google Shape;806;p56"/>
            <p:cNvSpPr/>
            <p:nvPr/>
          </p:nvSpPr>
          <p:spPr>
            <a:xfrm>
              <a:off x="4098482" y="2762500"/>
              <a:ext cx="24809" cy="23976"/>
            </a:xfrm>
            <a:custGeom>
              <a:avLst/>
              <a:gdLst/>
              <a:ahLst/>
              <a:cxnLst/>
              <a:rect l="l" t="t" r="r" b="b"/>
              <a:pathLst>
                <a:path w="715" h="691" extrusionOk="0">
                  <a:moveTo>
                    <a:pt x="208" y="0"/>
                  </a:moveTo>
                  <a:cubicBezTo>
                    <a:pt x="161" y="0"/>
                    <a:pt x="119" y="24"/>
                    <a:pt x="95" y="71"/>
                  </a:cubicBezTo>
                  <a:cubicBezTo>
                    <a:pt x="24" y="143"/>
                    <a:pt x="0" y="262"/>
                    <a:pt x="95" y="357"/>
                  </a:cubicBezTo>
                  <a:lnTo>
                    <a:pt x="357" y="619"/>
                  </a:lnTo>
                  <a:cubicBezTo>
                    <a:pt x="381" y="667"/>
                    <a:pt x="453" y="691"/>
                    <a:pt x="476" y="691"/>
                  </a:cubicBezTo>
                  <a:cubicBezTo>
                    <a:pt x="524" y="691"/>
                    <a:pt x="572" y="667"/>
                    <a:pt x="619" y="619"/>
                  </a:cubicBezTo>
                  <a:cubicBezTo>
                    <a:pt x="714" y="548"/>
                    <a:pt x="714" y="429"/>
                    <a:pt x="619" y="333"/>
                  </a:cubicBezTo>
                  <a:lnTo>
                    <a:pt x="357" y="71"/>
                  </a:lnTo>
                  <a:cubicBezTo>
                    <a:pt x="310" y="24"/>
                    <a:pt x="256" y="0"/>
                    <a:pt x="2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" name="Google Shape;807;p56"/>
            <p:cNvSpPr/>
            <p:nvPr/>
          </p:nvSpPr>
          <p:spPr>
            <a:xfrm>
              <a:off x="4077803" y="2783145"/>
              <a:ext cx="25641" cy="23976"/>
            </a:xfrm>
            <a:custGeom>
              <a:avLst/>
              <a:gdLst/>
              <a:ahLst/>
              <a:cxnLst/>
              <a:rect l="l" t="t" r="r" b="b"/>
              <a:pathLst>
                <a:path w="739" h="691" extrusionOk="0">
                  <a:moveTo>
                    <a:pt x="209" y="0"/>
                  </a:moveTo>
                  <a:cubicBezTo>
                    <a:pt x="161" y="0"/>
                    <a:pt x="120" y="24"/>
                    <a:pt x="96" y="72"/>
                  </a:cubicBezTo>
                  <a:cubicBezTo>
                    <a:pt x="1" y="143"/>
                    <a:pt x="1" y="262"/>
                    <a:pt x="96" y="358"/>
                  </a:cubicBezTo>
                  <a:lnTo>
                    <a:pt x="358" y="620"/>
                  </a:lnTo>
                  <a:cubicBezTo>
                    <a:pt x="382" y="667"/>
                    <a:pt x="453" y="691"/>
                    <a:pt x="501" y="691"/>
                  </a:cubicBezTo>
                  <a:cubicBezTo>
                    <a:pt x="572" y="691"/>
                    <a:pt x="596" y="643"/>
                    <a:pt x="644" y="620"/>
                  </a:cubicBezTo>
                  <a:cubicBezTo>
                    <a:pt x="739" y="548"/>
                    <a:pt x="739" y="429"/>
                    <a:pt x="644" y="334"/>
                  </a:cubicBezTo>
                  <a:lnTo>
                    <a:pt x="358" y="72"/>
                  </a:lnTo>
                  <a:cubicBezTo>
                    <a:pt x="310" y="24"/>
                    <a:pt x="257" y="0"/>
                    <a:pt x="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" name="Google Shape;808;p56"/>
            <p:cNvSpPr/>
            <p:nvPr/>
          </p:nvSpPr>
          <p:spPr>
            <a:xfrm>
              <a:off x="3946438" y="2495572"/>
              <a:ext cx="471851" cy="480144"/>
            </a:xfrm>
            <a:custGeom>
              <a:avLst/>
              <a:gdLst/>
              <a:ahLst/>
              <a:cxnLst/>
              <a:rect l="l" t="t" r="r" b="b"/>
              <a:pathLst>
                <a:path w="13599" h="13838" extrusionOk="0">
                  <a:moveTo>
                    <a:pt x="11026" y="1906"/>
                  </a:moveTo>
                  <a:lnTo>
                    <a:pt x="11169" y="2073"/>
                  </a:lnTo>
                  <a:lnTo>
                    <a:pt x="10074" y="3192"/>
                  </a:lnTo>
                  <a:lnTo>
                    <a:pt x="9907" y="3049"/>
                  </a:lnTo>
                  <a:lnTo>
                    <a:pt x="11026" y="1906"/>
                  </a:lnTo>
                  <a:close/>
                  <a:moveTo>
                    <a:pt x="11431" y="2359"/>
                  </a:moveTo>
                  <a:lnTo>
                    <a:pt x="11574" y="2501"/>
                  </a:lnTo>
                  <a:lnTo>
                    <a:pt x="10479" y="3645"/>
                  </a:lnTo>
                  <a:lnTo>
                    <a:pt x="10336" y="3502"/>
                  </a:lnTo>
                  <a:lnTo>
                    <a:pt x="11431" y="2359"/>
                  </a:lnTo>
                  <a:close/>
                  <a:moveTo>
                    <a:pt x="8931" y="2883"/>
                  </a:moveTo>
                  <a:cubicBezTo>
                    <a:pt x="9050" y="2883"/>
                    <a:pt x="9169" y="2930"/>
                    <a:pt x="9264" y="3025"/>
                  </a:cubicBezTo>
                  <a:lnTo>
                    <a:pt x="9312" y="3073"/>
                  </a:lnTo>
                  <a:lnTo>
                    <a:pt x="6192" y="6264"/>
                  </a:lnTo>
                  <a:lnTo>
                    <a:pt x="5811" y="5883"/>
                  </a:lnTo>
                  <a:lnTo>
                    <a:pt x="8597" y="3025"/>
                  </a:lnTo>
                  <a:cubicBezTo>
                    <a:pt x="8692" y="2930"/>
                    <a:pt x="8812" y="2883"/>
                    <a:pt x="8931" y="2883"/>
                  </a:cubicBezTo>
                  <a:close/>
                  <a:moveTo>
                    <a:pt x="9621" y="3359"/>
                  </a:moveTo>
                  <a:lnTo>
                    <a:pt x="9764" y="3502"/>
                  </a:lnTo>
                  <a:lnTo>
                    <a:pt x="6621" y="6717"/>
                  </a:lnTo>
                  <a:lnTo>
                    <a:pt x="6454" y="6574"/>
                  </a:lnTo>
                  <a:lnTo>
                    <a:pt x="9621" y="3359"/>
                  </a:lnTo>
                  <a:close/>
                  <a:moveTo>
                    <a:pt x="10074" y="3787"/>
                  </a:moveTo>
                  <a:lnTo>
                    <a:pt x="10217" y="3954"/>
                  </a:lnTo>
                  <a:lnTo>
                    <a:pt x="7049" y="7169"/>
                  </a:lnTo>
                  <a:lnTo>
                    <a:pt x="6906" y="7002"/>
                  </a:lnTo>
                  <a:lnTo>
                    <a:pt x="10074" y="3787"/>
                  </a:lnTo>
                  <a:close/>
                  <a:moveTo>
                    <a:pt x="5501" y="6145"/>
                  </a:moveTo>
                  <a:lnTo>
                    <a:pt x="7454" y="8122"/>
                  </a:lnTo>
                  <a:lnTo>
                    <a:pt x="7002" y="8550"/>
                  </a:lnTo>
                  <a:lnTo>
                    <a:pt x="5073" y="6598"/>
                  </a:lnTo>
                  <a:lnTo>
                    <a:pt x="5501" y="6145"/>
                  </a:lnTo>
                  <a:close/>
                  <a:moveTo>
                    <a:pt x="3287" y="9813"/>
                  </a:moveTo>
                  <a:lnTo>
                    <a:pt x="3930" y="10455"/>
                  </a:lnTo>
                  <a:lnTo>
                    <a:pt x="3906" y="10479"/>
                  </a:lnTo>
                  <a:cubicBezTo>
                    <a:pt x="3811" y="10622"/>
                    <a:pt x="3691" y="10646"/>
                    <a:pt x="3572" y="10646"/>
                  </a:cubicBezTo>
                  <a:cubicBezTo>
                    <a:pt x="3453" y="10646"/>
                    <a:pt x="3334" y="10575"/>
                    <a:pt x="3239" y="10503"/>
                  </a:cubicBezTo>
                  <a:cubicBezTo>
                    <a:pt x="3144" y="10408"/>
                    <a:pt x="3120" y="10289"/>
                    <a:pt x="3120" y="10170"/>
                  </a:cubicBezTo>
                  <a:cubicBezTo>
                    <a:pt x="3120" y="10051"/>
                    <a:pt x="3191" y="9932"/>
                    <a:pt x="3239" y="9836"/>
                  </a:cubicBezTo>
                  <a:lnTo>
                    <a:pt x="3287" y="9813"/>
                  </a:lnTo>
                  <a:close/>
                  <a:moveTo>
                    <a:pt x="10931" y="1"/>
                  </a:moveTo>
                  <a:cubicBezTo>
                    <a:pt x="10812" y="1"/>
                    <a:pt x="10693" y="49"/>
                    <a:pt x="10598" y="144"/>
                  </a:cubicBezTo>
                  <a:lnTo>
                    <a:pt x="10479" y="263"/>
                  </a:lnTo>
                  <a:cubicBezTo>
                    <a:pt x="10193" y="573"/>
                    <a:pt x="10193" y="1096"/>
                    <a:pt x="10479" y="1406"/>
                  </a:cubicBezTo>
                  <a:lnTo>
                    <a:pt x="10717" y="1644"/>
                  </a:lnTo>
                  <a:lnTo>
                    <a:pt x="9621" y="2787"/>
                  </a:lnTo>
                  <a:lnTo>
                    <a:pt x="8716" y="1859"/>
                  </a:lnTo>
                  <a:cubicBezTo>
                    <a:pt x="8681" y="1811"/>
                    <a:pt x="8633" y="1787"/>
                    <a:pt x="8585" y="1787"/>
                  </a:cubicBezTo>
                  <a:cubicBezTo>
                    <a:pt x="8538" y="1787"/>
                    <a:pt x="8490" y="1811"/>
                    <a:pt x="8454" y="1859"/>
                  </a:cubicBezTo>
                  <a:cubicBezTo>
                    <a:pt x="8359" y="1954"/>
                    <a:pt x="8359" y="2073"/>
                    <a:pt x="8454" y="2168"/>
                  </a:cubicBezTo>
                  <a:lnTo>
                    <a:pt x="8788" y="2478"/>
                  </a:lnTo>
                  <a:cubicBezTo>
                    <a:pt x="8597" y="2525"/>
                    <a:pt x="8454" y="2597"/>
                    <a:pt x="8335" y="2716"/>
                  </a:cubicBezTo>
                  <a:lnTo>
                    <a:pt x="3096" y="8074"/>
                  </a:lnTo>
                  <a:cubicBezTo>
                    <a:pt x="2715" y="8479"/>
                    <a:pt x="2691" y="9098"/>
                    <a:pt x="3048" y="9503"/>
                  </a:cubicBezTo>
                  <a:lnTo>
                    <a:pt x="2977" y="9574"/>
                  </a:lnTo>
                  <a:cubicBezTo>
                    <a:pt x="2834" y="9741"/>
                    <a:pt x="2739" y="9955"/>
                    <a:pt x="2739" y="10194"/>
                  </a:cubicBezTo>
                  <a:cubicBezTo>
                    <a:pt x="2739" y="10336"/>
                    <a:pt x="2763" y="10527"/>
                    <a:pt x="2858" y="10646"/>
                  </a:cubicBezTo>
                  <a:lnTo>
                    <a:pt x="95" y="13480"/>
                  </a:lnTo>
                  <a:cubicBezTo>
                    <a:pt x="0" y="13551"/>
                    <a:pt x="0" y="13670"/>
                    <a:pt x="95" y="13766"/>
                  </a:cubicBezTo>
                  <a:cubicBezTo>
                    <a:pt x="119" y="13790"/>
                    <a:pt x="191" y="13837"/>
                    <a:pt x="238" y="13837"/>
                  </a:cubicBezTo>
                  <a:cubicBezTo>
                    <a:pt x="310" y="13837"/>
                    <a:pt x="334" y="13790"/>
                    <a:pt x="381" y="13766"/>
                  </a:cubicBezTo>
                  <a:lnTo>
                    <a:pt x="3168" y="10932"/>
                  </a:lnTo>
                  <a:cubicBezTo>
                    <a:pt x="3310" y="11027"/>
                    <a:pt x="3453" y="11051"/>
                    <a:pt x="3596" y="11051"/>
                  </a:cubicBezTo>
                  <a:cubicBezTo>
                    <a:pt x="3811" y="11051"/>
                    <a:pt x="4049" y="10979"/>
                    <a:pt x="4192" y="10789"/>
                  </a:cubicBezTo>
                  <a:lnTo>
                    <a:pt x="4263" y="10741"/>
                  </a:lnTo>
                  <a:cubicBezTo>
                    <a:pt x="4430" y="10860"/>
                    <a:pt x="4644" y="10908"/>
                    <a:pt x="4858" y="10908"/>
                  </a:cubicBezTo>
                  <a:cubicBezTo>
                    <a:pt x="5120" y="10908"/>
                    <a:pt x="5382" y="10789"/>
                    <a:pt x="5597" y="10575"/>
                  </a:cubicBezTo>
                  <a:lnTo>
                    <a:pt x="5978" y="10194"/>
                  </a:lnTo>
                  <a:cubicBezTo>
                    <a:pt x="6073" y="10098"/>
                    <a:pt x="6073" y="9979"/>
                    <a:pt x="5978" y="9908"/>
                  </a:cubicBezTo>
                  <a:cubicBezTo>
                    <a:pt x="5942" y="9860"/>
                    <a:pt x="5894" y="9836"/>
                    <a:pt x="5847" y="9836"/>
                  </a:cubicBezTo>
                  <a:cubicBezTo>
                    <a:pt x="5799" y="9836"/>
                    <a:pt x="5751" y="9860"/>
                    <a:pt x="5716" y="9908"/>
                  </a:cubicBezTo>
                  <a:lnTo>
                    <a:pt x="5335" y="10289"/>
                  </a:lnTo>
                  <a:cubicBezTo>
                    <a:pt x="5204" y="10420"/>
                    <a:pt x="5037" y="10485"/>
                    <a:pt x="4870" y="10485"/>
                  </a:cubicBezTo>
                  <a:cubicBezTo>
                    <a:pt x="4704" y="10485"/>
                    <a:pt x="4537" y="10420"/>
                    <a:pt x="4406" y="10289"/>
                  </a:cubicBezTo>
                  <a:lnTo>
                    <a:pt x="3406" y="9265"/>
                  </a:lnTo>
                  <a:cubicBezTo>
                    <a:pt x="3120" y="9003"/>
                    <a:pt x="3120" y="8598"/>
                    <a:pt x="3406" y="8312"/>
                  </a:cubicBezTo>
                  <a:lnTo>
                    <a:pt x="4835" y="6860"/>
                  </a:lnTo>
                  <a:lnTo>
                    <a:pt x="6763" y="8836"/>
                  </a:lnTo>
                  <a:lnTo>
                    <a:pt x="6335" y="9265"/>
                  </a:lnTo>
                  <a:cubicBezTo>
                    <a:pt x="6263" y="9360"/>
                    <a:pt x="6263" y="9479"/>
                    <a:pt x="6335" y="9574"/>
                  </a:cubicBezTo>
                  <a:cubicBezTo>
                    <a:pt x="6382" y="9598"/>
                    <a:pt x="6430" y="9622"/>
                    <a:pt x="6502" y="9622"/>
                  </a:cubicBezTo>
                  <a:cubicBezTo>
                    <a:pt x="6549" y="9622"/>
                    <a:pt x="6573" y="9598"/>
                    <a:pt x="6644" y="9574"/>
                  </a:cubicBezTo>
                  <a:lnTo>
                    <a:pt x="8788" y="7407"/>
                  </a:lnTo>
                  <a:cubicBezTo>
                    <a:pt x="8883" y="7312"/>
                    <a:pt x="8883" y="7193"/>
                    <a:pt x="8788" y="7098"/>
                  </a:cubicBezTo>
                  <a:cubicBezTo>
                    <a:pt x="8740" y="7050"/>
                    <a:pt x="8687" y="7026"/>
                    <a:pt x="8639" y="7026"/>
                  </a:cubicBezTo>
                  <a:cubicBezTo>
                    <a:pt x="8591" y="7026"/>
                    <a:pt x="8550" y="7050"/>
                    <a:pt x="8526" y="7098"/>
                  </a:cubicBezTo>
                  <a:lnTo>
                    <a:pt x="7811" y="7812"/>
                  </a:lnTo>
                  <a:lnTo>
                    <a:pt x="7406" y="7431"/>
                  </a:lnTo>
                  <a:lnTo>
                    <a:pt x="10574" y="4216"/>
                  </a:lnTo>
                  <a:lnTo>
                    <a:pt x="10621" y="4264"/>
                  </a:lnTo>
                  <a:cubicBezTo>
                    <a:pt x="10717" y="4359"/>
                    <a:pt x="10788" y="4478"/>
                    <a:pt x="10788" y="4621"/>
                  </a:cubicBezTo>
                  <a:cubicBezTo>
                    <a:pt x="10788" y="4740"/>
                    <a:pt x="10717" y="4907"/>
                    <a:pt x="10621" y="4978"/>
                  </a:cubicBezTo>
                  <a:lnTo>
                    <a:pt x="9169" y="6478"/>
                  </a:lnTo>
                  <a:cubicBezTo>
                    <a:pt x="9074" y="6574"/>
                    <a:pt x="9074" y="6693"/>
                    <a:pt x="9169" y="6764"/>
                  </a:cubicBezTo>
                  <a:cubicBezTo>
                    <a:pt x="9216" y="6812"/>
                    <a:pt x="9270" y="6836"/>
                    <a:pt x="9318" y="6836"/>
                  </a:cubicBezTo>
                  <a:cubicBezTo>
                    <a:pt x="9365" y="6836"/>
                    <a:pt x="9407" y="6812"/>
                    <a:pt x="9431" y="6764"/>
                  </a:cubicBezTo>
                  <a:lnTo>
                    <a:pt x="10907" y="5288"/>
                  </a:lnTo>
                  <a:cubicBezTo>
                    <a:pt x="11026" y="5169"/>
                    <a:pt x="11098" y="5026"/>
                    <a:pt x="11145" y="4835"/>
                  </a:cubicBezTo>
                  <a:lnTo>
                    <a:pt x="11526" y="5264"/>
                  </a:lnTo>
                  <a:cubicBezTo>
                    <a:pt x="11550" y="5288"/>
                    <a:pt x="11622" y="5312"/>
                    <a:pt x="11669" y="5312"/>
                  </a:cubicBezTo>
                  <a:cubicBezTo>
                    <a:pt x="11741" y="5312"/>
                    <a:pt x="11765" y="5288"/>
                    <a:pt x="11812" y="5264"/>
                  </a:cubicBezTo>
                  <a:cubicBezTo>
                    <a:pt x="11907" y="5169"/>
                    <a:pt x="11907" y="5050"/>
                    <a:pt x="11812" y="4954"/>
                  </a:cubicBezTo>
                  <a:lnTo>
                    <a:pt x="10907" y="4002"/>
                  </a:lnTo>
                  <a:lnTo>
                    <a:pt x="10836" y="3954"/>
                  </a:lnTo>
                  <a:lnTo>
                    <a:pt x="11931" y="2811"/>
                  </a:lnTo>
                  <a:lnTo>
                    <a:pt x="12241" y="3121"/>
                  </a:lnTo>
                  <a:cubicBezTo>
                    <a:pt x="12384" y="3264"/>
                    <a:pt x="12598" y="3359"/>
                    <a:pt x="12812" y="3359"/>
                  </a:cubicBezTo>
                  <a:cubicBezTo>
                    <a:pt x="13003" y="3359"/>
                    <a:pt x="13217" y="3264"/>
                    <a:pt x="13360" y="3121"/>
                  </a:cubicBezTo>
                  <a:lnTo>
                    <a:pt x="13479" y="3002"/>
                  </a:lnTo>
                  <a:cubicBezTo>
                    <a:pt x="13598" y="2787"/>
                    <a:pt x="13598" y="2478"/>
                    <a:pt x="13408" y="2311"/>
                  </a:cubicBezTo>
                  <a:lnTo>
                    <a:pt x="12717" y="1620"/>
                  </a:lnTo>
                  <a:cubicBezTo>
                    <a:pt x="12669" y="1573"/>
                    <a:pt x="12616" y="1549"/>
                    <a:pt x="12568" y="1549"/>
                  </a:cubicBezTo>
                  <a:cubicBezTo>
                    <a:pt x="12521" y="1549"/>
                    <a:pt x="12479" y="1573"/>
                    <a:pt x="12455" y="1620"/>
                  </a:cubicBezTo>
                  <a:cubicBezTo>
                    <a:pt x="12360" y="1716"/>
                    <a:pt x="12360" y="1835"/>
                    <a:pt x="12455" y="1906"/>
                  </a:cubicBezTo>
                  <a:lnTo>
                    <a:pt x="13122" y="2597"/>
                  </a:lnTo>
                  <a:cubicBezTo>
                    <a:pt x="13170" y="2644"/>
                    <a:pt x="13170" y="2668"/>
                    <a:pt x="13122" y="2692"/>
                  </a:cubicBezTo>
                  <a:lnTo>
                    <a:pt x="13003" y="2811"/>
                  </a:lnTo>
                  <a:cubicBezTo>
                    <a:pt x="12931" y="2883"/>
                    <a:pt x="12830" y="2918"/>
                    <a:pt x="12729" y="2918"/>
                  </a:cubicBezTo>
                  <a:cubicBezTo>
                    <a:pt x="12628" y="2918"/>
                    <a:pt x="12527" y="2883"/>
                    <a:pt x="12455" y="2811"/>
                  </a:cubicBezTo>
                  <a:lnTo>
                    <a:pt x="10788" y="1120"/>
                  </a:lnTo>
                  <a:cubicBezTo>
                    <a:pt x="10621" y="977"/>
                    <a:pt x="10621" y="692"/>
                    <a:pt x="10788" y="549"/>
                  </a:cubicBezTo>
                  <a:lnTo>
                    <a:pt x="10907" y="430"/>
                  </a:lnTo>
                  <a:cubicBezTo>
                    <a:pt x="10919" y="418"/>
                    <a:pt x="10931" y="412"/>
                    <a:pt x="10943" y="412"/>
                  </a:cubicBezTo>
                  <a:cubicBezTo>
                    <a:pt x="10955" y="412"/>
                    <a:pt x="10967" y="418"/>
                    <a:pt x="10979" y="430"/>
                  </a:cubicBezTo>
                  <a:lnTo>
                    <a:pt x="11788" y="1263"/>
                  </a:lnTo>
                  <a:cubicBezTo>
                    <a:pt x="11836" y="1311"/>
                    <a:pt x="11890" y="1335"/>
                    <a:pt x="11937" y="1335"/>
                  </a:cubicBezTo>
                  <a:cubicBezTo>
                    <a:pt x="11985" y="1335"/>
                    <a:pt x="12026" y="1311"/>
                    <a:pt x="12050" y="1263"/>
                  </a:cubicBezTo>
                  <a:cubicBezTo>
                    <a:pt x="12146" y="1168"/>
                    <a:pt x="12146" y="1049"/>
                    <a:pt x="12050" y="977"/>
                  </a:cubicBezTo>
                  <a:lnTo>
                    <a:pt x="11264" y="144"/>
                  </a:lnTo>
                  <a:cubicBezTo>
                    <a:pt x="11169" y="49"/>
                    <a:pt x="11050" y="1"/>
                    <a:pt x="10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9" name="Google Shape;809;p56"/>
          <p:cNvGrpSpPr/>
          <p:nvPr/>
        </p:nvGrpSpPr>
        <p:grpSpPr>
          <a:xfrm>
            <a:off x="6153155" y="2627114"/>
            <a:ext cx="472684" cy="477611"/>
            <a:chOff x="4754543" y="2494774"/>
            <a:chExt cx="472684" cy="477611"/>
          </a:xfrm>
        </p:grpSpPr>
        <p:sp>
          <p:nvSpPr>
            <p:cNvPr id="810" name="Google Shape;810;p56"/>
            <p:cNvSpPr/>
            <p:nvPr/>
          </p:nvSpPr>
          <p:spPr>
            <a:xfrm>
              <a:off x="4754543" y="2540089"/>
              <a:ext cx="472684" cy="432296"/>
            </a:xfrm>
            <a:custGeom>
              <a:avLst/>
              <a:gdLst/>
              <a:ahLst/>
              <a:cxnLst/>
              <a:rect l="l" t="t" r="r" b="b"/>
              <a:pathLst>
                <a:path w="13623" h="12459" extrusionOk="0">
                  <a:moveTo>
                    <a:pt x="7385" y="1"/>
                  </a:moveTo>
                  <a:cubicBezTo>
                    <a:pt x="7331" y="1"/>
                    <a:pt x="7279" y="24"/>
                    <a:pt x="7240" y="75"/>
                  </a:cubicBezTo>
                  <a:cubicBezTo>
                    <a:pt x="6836" y="647"/>
                    <a:pt x="6574" y="1314"/>
                    <a:pt x="6550" y="2076"/>
                  </a:cubicBezTo>
                  <a:cubicBezTo>
                    <a:pt x="6502" y="2790"/>
                    <a:pt x="6216" y="3433"/>
                    <a:pt x="5740" y="3910"/>
                  </a:cubicBezTo>
                  <a:lnTo>
                    <a:pt x="5692" y="3933"/>
                  </a:lnTo>
                  <a:cubicBezTo>
                    <a:pt x="5526" y="4124"/>
                    <a:pt x="5407" y="4386"/>
                    <a:pt x="5407" y="4648"/>
                  </a:cubicBezTo>
                  <a:cubicBezTo>
                    <a:pt x="5407" y="4814"/>
                    <a:pt x="5430" y="4934"/>
                    <a:pt x="5502" y="5053"/>
                  </a:cubicBezTo>
                  <a:lnTo>
                    <a:pt x="2406" y="8196"/>
                  </a:lnTo>
                  <a:cubicBezTo>
                    <a:pt x="2287" y="8315"/>
                    <a:pt x="2192" y="8434"/>
                    <a:pt x="2144" y="8577"/>
                  </a:cubicBezTo>
                  <a:cubicBezTo>
                    <a:pt x="1644" y="9696"/>
                    <a:pt x="1001" y="10649"/>
                    <a:pt x="263" y="11411"/>
                  </a:cubicBezTo>
                  <a:lnTo>
                    <a:pt x="191" y="11482"/>
                  </a:lnTo>
                  <a:cubicBezTo>
                    <a:pt x="1" y="11673"/>
                    <a:pt x="1" y="12030"/>
                    <a:pt x="167" y="12268"/>
                  </a:cubicBezTo>
                  <a:cubicBezTo>
                    <a:pt x="263" y="12387"/>
                    <a:pt x="406" y="12459"/>
                    <a:pt x="548" y="12459"/>
                  </a:cubicBezTo>
                  <a:cubicBezTo>
                    <a:pt x="691" y="12459"/>
                    <a:pt x="858" y="12387"/>
                    <a:pt x="953" y="12268"/>
                  </a:cubicBezTo>
                  <a:lnTo>
                    <a:pt x="1001" y="12197"/>
                  </a:lnTo>
                  <a:cubicBezTo>
                    <a:pt x="1739" y="11411"/>
                    <a:pt x="2692" y="10792"/>
                    <a:pt x="3763" y="10292"/>
                  </a:cubicBezTo>
                  <a:cubicBezTo>
                    <a:pt x="3930" y="10220"/>
                    <a:pt x="4025" y="10125"/>
                    <a:pt x="4168" y="10006"/>
                  </a:cubicBezTo>
                  <a:lnTo>
                    <a:pt x="5288" y="8863"/>
                  </a:lnTo>
                  <a:cubicBezTo>
                    <a:pt x="5383" y="8768"/>
                    <a:pt x="5383" y="8649"/>
                    <a:pt x="5288" y="8553"/>
                  </a:cubicBezTo>
                  <a:cubicBezTo>
                    <a:pt x="5240" y="8506"/>
                    <a:pt x="5186" y="8482"/>
                    <a:pt x="5139" y="8482"/>
                  </a:cubicBezTo>
                  <a:cubicBezTo>
                    <a:pt x="5091" y="8482"/>
                    <a:pt x="5049" y="8506"/>
                    <a:pt x="5026" y="8553"/>
                  </a:cubicBezTo>
                  <a:lnTo>
                    <a:pt x="3883" y="9720"/>
                  </a:lnTo>
                  <a:cubicBezTo>
                    <a:pt x="3811" y="9815"/>
                    <a:pt x="3740" y="9863"/>
                    <a:pt x="3621" y="9887"/>
                  </a:cubicBezTo>
                  <a:cubicBezTo>
                    <a:pt x="2501" y="10435"/>
                    <a:pt x="1501" y="11078"/>
                    <a:pt x="739" y="11887"/>
                  </a:cubicBezTo>
                  <a:lnTo>
                    <a:pt x="668" y="11983"/>
                  </a:lnTo>
                  <a:cubicBezTo>
                    <a:pt x="644" y="12006"/>
                    <a:pt x="620" y="12030"/>
                    <a:pt x="548" y="12030"/>
                  </a:cubicBezTo>
                  <a:cubicBezTo>
                    <a:pt x="525" y="12030"/>
                    <a:pt x="477" y="12006"/>
                    <a:pt x="429" y="11983"/>
                  </a:cubicBezTo>
                  <a:cubicBezTo>
                    <a:pt x="382" y="11911"/>
                    <a:pt x="382" y="11792"/>
                    <a:pt x="429" y="11744"/>
                  </a:cubicBezTo>
                  <a:lnTo>
                    <a:pt x="501" y="11673"/>
                  </a:lnTo>
                  <a:cubicBezTo>
                    <a:pt x="1263" y="10887"/>
                    <a:pt x="1930" y="9887"/>
                    <a:pt x="2430" y="8744"/>
                  </a:cubicBezTo>
                  <a:cubicBezTo>
                    <a:pt x="2454" y="8649"/>
                    <a:pt x="2525" y="8553"/>
                    <a:pt x="2620" y="8458"/>
                  </a:cubicBezTo>
                  <a:lnTo>
                    <a:pt x="5645" y="5362"/>
                  </a:lnTo>
                  <a:lnTo>
                    <a:pt x="6907" y="6648"/>
                  </a:lnTo>
                  <a:lnTo>
                    <a:pt x="5621" y="7958"/>
                  </a:lnTo>
                  <a:cubicBezTo>
                    <a:pt x="5526" y="8053"/>
                    <a:pt x="5526" y="8172"/>
                    <a:pt x="5621" y="8268"/>
                  </a:cubicBezTo>
                  <a:cubicBezTo>
                    <a:pt x="5645" y="8291"/>
                    <a:pt x="5716" y="8315"/>
                    <a:pt x="5764" y="8315"/>
                  </a:cubicBezTo>
                  <a:cubicBezTo>
                    <a:pt x="5835" y="8315"/>
                    <a:pt x="5859" y="8291"/>
                    <a:pt x="5907" y="8268"/>
                  </a:cubicBezTo>
                  <a:lnTo>
                    <a:pt x="7264" y="6886"/>
                  </a:lnTo>
                  <a:cubicBezTo>
                    <a:pt x="7383" y="6958"/>
                    <a:pt x="7502" y="6982"/>
                    <a:pt x="7645" y="6982"/>
                  </a:cubicBezTo>
                  <a:cubicBezTo>
                    <a:pt x="7907" y="6982"/>
                    <a:pt x="8145" y="6886"/>
                    <a:pt x="8360" y="6672"/>
                  </a:cubicBezTo>
                  <a:lnTo>
                    <a:pt x="8383" y="6648"/>
                  </a:lnTo>
                  <a:cubicBezTo>
                    <a:pt x="8860" y="6172"/>
                    <a:pt x="9527" y="5886"/>
                    <a:pt x="10193" y="5838"/>
                  </a:cubicBezTo>
                  <a:cubicBezTo>
                    <a:pt x="11098" y="5815"/>
                    <a:pt x="11908" y="5434"/>
                    <a:pt x="12527" y="4814"/>
                  </a:cubicBezTo>
                  <a:cubicBezTo>
                    <a:pt x="13123" y="4219"/>
                    <a:pt x="13480" y="3409"/>
                    <a:pt x="13527" y="2552"/>
                  </a:cubicBezTo>
                  <a:cubicBezTo>
                    <a:pt x="13623" y="1742"/>
                    <a:pt x="13384" y="909"/>
                    <a:pt x="12908" y="218"/>
                  </a:cubicBezTo>
                  <a:cubicBezTo>
                    <a:pt x="12865" y="161"/>
                    <a:pt x="12804" y="129"/>
                    <a:pt x="12747" y="129"/>
                  </a:cubicBezTo>
                  <a:cubicBezTo>
                    <a:pt x="12710" y="129"/>
                    <a:pt x="12674" y="142"/>
                    <a:pt x="12646" y="171"/>
                  </a:cubicBezTo>
                  <a:cubicBezTo>
                    <a:pt x="12551" y="218"/>
                    <a:pt x="12527" y="337"/>
                    <a:pt x="12575" y="433"/>
                  </a:cubicBezTo>
                  <a:cubicBezTo>
                    <a:pt x="13003" y="1028"/>
                    <a:pt x="13194" y="1766"/>
                    <a:pt x="13146" y="2552"/>
                  </a:cubicBezTo>
                  <a:cubicBezTo>
                    <a:pt x="13075" y="3290"/>
                    <a:pt x="12765" y="4005"/>
                    <a:pt x="12241" y="4529"/>
                  </a:cubicBezTo>
                  <a:cubicBezTo>
                    <a:pt x="11694" y="5100"/>
                    <a:pt x="10979" y="5434"/>
                    <a:pt x="10193" y="5457"/>
                  </a:cubicBezTo>
                  <a:cubicBezTo>
                    <a:pt x="9431" y="5481"/>
                    <a:pt x="8669" y="5815"/>
                    <a:pt x="8121" y="6386"/>
                  </a:cubicBezTo>
                  <a:lnTo>
                    <a:pt x="8074" y="6410"/>
                  </a:lnTo>
                  <a:cubicBezTo>
                    <a:pt x="7955" y="6529"/>
                    <a:pt x="7800" y="6589"/>
                    <a:pt x="7645" y="6589"/>
                  </a:cubicBezTo>
                  <a:cubicBezTo>
                    <a:pt x="7490" y="6589"/>
                    <a:pt x="7336" y="6529"/>
                    <a:pt x="7217" y="6410"/>
                  </a:cubicBezTo>
                  <a:lnTo>
                    <a:pt x="5978" y="5124"/>
                  </a:lnTo>
                  <a:cubicBezTo>
                    <a:pt x="5859" y="5005"/>
                    <a:pt x="5788" y="4862"/>
                    <a:pt x="5788" y="4695"/>
                  </a:cubicBezTo>
                  <a:cubicBezTo>
                    <a:pt x="5788" y="4505"/>
                    <a:pt x="5859" y="4362"/>
                    <a:pt x="5978" y="4243"/>
                  </a:cubicBezTo>
                  <a:lnTo>
                    <a:pt x="6002" y="4219"/>
                  </a:lnTo>
                  <a:cubicBezTo>
                    <a:pt x="6526" y="3648"/>
                    <a:pt x="6859" y="2909"/>
                    <a:pt x="6931" y="2100"/>
                  </a:cubicBezTo>
                  <a:cubicBezTo>
                    <a:pt x="6955" y="1433"/>
                    <a:pt x="7169" y="837"/>
                    <a:pt x="7550" y="337"/>
                  </a:cubicBezTo>
                  <a:cubicBezTo>
                    <a:pt x="7621" y="242"/>
                    <a:pt x="7621" y="123"/>
                    <a:pt x="7526" y="52"/>
                  </a:cubicBezTo>
                  <a:cubicBezTo>
                    <a:pt x="7482" y="18"/>
                    <a:pt x="7433" y="1"/>
                    <a:pt x="73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56"/>
            <p:cNvSpPr/>
            <p:nvPr/>
          </p:nvSpPr>
          <p:spPr>
            <a:xfrm>
              <a:off x="5024767" y="2494774"/>
              <a:ext cx="157839" cy="41325"/>
            </a:xfrm>
            <a:custGeom>
              <a:avLst/>
              <a:gdLst/>
              <a:ahLst/>
              <a:cxnLst/>
              <a:rect l="l" t="t" r="r" b="b"/>
              <a:pathLst>
                <a:path w="4549" h="1191" extrusionOk="0">
                  <a:moveTo>
                    <a:pt x="2286" y="0"/>
                  </a:moveTo>
                  <a:cubicBezTo>
                    <a:pt x="1524" y="0"/>
                    <a:pt x="715" y="238"/>
                    <a:pt x="119" y="738"/>
                  </a:cubicBezTo>
                  <a:cubicBezTo>
                    <a:pt x="24" y="810"/>
                    <a:pt x="0" y="953"/>
                    <a:pt x="95" y="1048"/>
                  </a:cubicBezTo>
                  <a:cubicBezTo>
                    <a:pt x="109" y="1090"/>
                    <a:pt x="163" y="1115"/>
                    <a:pt x="225" y="1115"/>
                  </a:cubicBezTo>
                  <a:cubicBezTo>
                    <a:pt x="269" y="1115"/>
                    <a:pt x="317" y="1102"/>
                    <a:pt x="357" y="1072"/>
                  </a:cubicBezTo>
                  <a:cubicBezTo>
                    <a:pt x="929" y="667"/>
                    <a:pt x="1619" y="429"/>
                    <a:pt x="2286" y="429"/>
                  </a:cubicBezTo>
                  <a:cubicBezTo>
                    <a:pt x="3001" y="429"/>
                    <a:pt x="3691" y="691"/>
                    <a:pt x="4215" y="1143"/>
                  </a:cubicBezTo>
                  <a:cubicBezTo>
                    <a:pt x="4263" y="1167"/>
                    <a:pt x="4311" y="1191"/>
                    <a:pt x="4334" y="1191"/>
                  </a:cubicBezTo>
                  <a:cubicBezTo>
                    <a:pt x="4406" y="1191"/>
                    <a:pt x="4453" y="1167"/>
                    <a:pt x="4501" y="1096"/>
                  </a:cubicBezTo>
                  <a:cubicBezTo>
                    <a:pt x="4549" y="1024"/>
                    <a:pt x="4549" y="905"/>
                    <a:pt x="4453" y="810"/>
                  </a:cubicBezTo>
                  <a:cubicBezTo>
                    <a:pt x="3858" y="310"/>
                    <a:pt x="3096" y="24"/>
                    <a:pt x="2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56"/>
            <p:cNvSpPr/>
            <p:nvPr/>
          </p:nvSpPr>
          <p:spPr>
            <a:xfrm>
              <a:off x="4944616" y="2751744"/>
              <a:ext cx="19847" cy="19847"/>
            </a:xfrm>
            <a:custGeom>
              <a:avLst/>
              <a:gdLst/>
              <a:ahLst/>
              <a:cxnLst/>
              <a:rect l="l" t="t" r="r" b="b"/>
              <a:pathLst>
                <a:path w="572" h="572" extrusionOk="0">
                  <a:moveTo>
                    <a:pt x="205" y="0"/>
                  </a:moveTo>
                  <a:cubicBezTo>
                    <a:pt x="155" y="0"/>
                    <a:pt x="107" y="24"/>
                    <a:pt x="72" y="72"/>
                  </a:cubicBezTo>
                  <a:cubicBezTo>
                    <a:pt x="24" y="167"/>
                    <a:pt x="0" y="286"/>
                    <a:pt x="72" y="381"/>
                  </a:cubicBezTo>
                  <a:lnTo>
                    <a:pt x="238" y="524"/>
                  </a:lnTo>
                  <a:cubicBezTo>
                    <a:pt x="238" y="548"/>
                    <a:pt x="286" y="572"/>
                    <a:pt x="357" y="572"/>
                  </a:cubicBezTo>
                  <a:cubicBezTo>
                    <a:pt x="405" y="572"/>
                    <a:pt x="429" y="548"/>
                    <a:pt x="500" y="524"/>
                  </a:cubicBezTo>
                  <a:cubicBezTo>
                    <a:pt x="572" y="429"/>
                    <a:pt x="572" y="310"/>
                    <a:pt x="500" y="215"/>
                  </a:cubicBezTo>
                  <a:lnTo>
                    <a:pt x="357" y="72"/>
                  </a:lnTo>
                  <a:cubicBezTo>
                    <a:pt x="310" y="24"/>
                    <a:pt x="256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56"/>
            <p:cNvSpPr/>
            <p:nvPr/>
          </p:nvSpPr>
          <p:spPr>
            <a:xfrm>
              <a:off x="4919807" y="2776518"/>
              <a:ext cx="21512" cy="19882"/>
            </a:xfrm>
            <a:custGeom>
              <a:avLst/>
              <a:gdLst/>
              <a:ahLst/>
              <a:cxnLst/>
              <a:rect l="l" t="t" r="r" b="b"/>
              <a:pathLst>
                <a:path w="620" h="573" extrusionOk="0">
                  <a:moveTo>
                    <a:pt x="209" y="1"/>
                  </a:moveTo>
                  <a:cubicBezTo>
                    <a:pt x="155" y="1"/>
                    <a:pt x="108" y="25"/>
                    <a:pt x="72" y="72"/>
                  </a:cubicBezTo>
                  <a:cubicBezTo>
                    <a:pt x="1" y="168"/>
                    <a:pt x="1" y="287"/>
                    <a:pt x="72" y="382"/>
                  </a:cubicBezTo>
                  <a:lnTo>
                    <a:pt x="239" y="525"/>
                  </a:lnTo>
                  <a:cubicBezTo>
                    <a:pt x="263" y="549"/>
                    <a:pt x="310" y="572"/>
                    <a:pt x="382" y="572"/>
                  </a:cubicBezTo>
                  <a:cubicBezTo>
                    <a:pt x="429" y="572"/>
                    <a:pt x="477" y="549"/>
                    <a:pt x="525" y="525"/>
                  </a:cubicBezTo>
                  <a:cubicBezTo>
                    <a:pt x="620" y="430"/>
                    <a:pt x="620" y="310"/>
                    <a:pt x="525" y="215"/>
                  </a:cubicBezTo>
                  <a:lnTo>
                    <a:pt x="382" y="72"/>
                  </a:lnTo>
                  <a:cubicBezTo>
                    <a:pt x="322" y="25"/>
                    <a:pt x="263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" name="Google Shape;814;p56"/>
            <p:cNvSpPr/>
            <p:nvPr/>
          </p:nvSpPr>
          <p:spPr>
            <a:xfrm>
              <a:off x="4895033" y="2801327"/>
              <a:ext cx="21512" cy="19847"/>
            </a:xfrm>
            <a:custGeom>
              <a:avLst/>
              <a:gdLst/>
              <a:ahLst/>
              <a:cxnLst/>
              <a:rect l="l" t="t" r="r" b="b"/>
              <a:pathLst>
                <a:path w="620" h="572" extrusionOk="0">
                  <a:moveTo>
                    <a:pt x="226" y="0"/>
                  </a:moveTo>
                  <a:cubicBezTo>
                    <a:pt x="173" y="0"/>
                    <a:pt x="119" y="24"/>
                    <a:pt x="72" y="72"/>
                  </a:cubicBezTo>
                  <a:cubicBezTo>
                    <a:pt x="0" y="167"/>
                    <a:pt x="0" y="286"/>
                    <a:pt x="72" y="381"/>
                  </a:cubicBezTo>
                  <a:lnTo>
                    <a:pt x="238" y="524"/>
                  </a:lnTo>
                  <a:cubicBezTo>
                    <a:pt x="262" y="548"/>
                    <a:pt x="310" y="572"/>
                    <a:pt x="381" y="572"/>
                  </a:cubicBezTo>
                  <a:cubicBezTo>
                    <a:pt x="429" y="572"/>
                    <a:pt x="477" y="548"/>
                    <a:pt x="524" y="524"/>
                  </a:cubicBezTo>
                  <a:cubicBezTo>
                    <a:pt x="619" y="429"/>
                    <a:pt x="619" y="310"/>
                    <a:pt x="524" y="215"/>
                  </a:cubicBezTo>
                  <a:lnTo>
                    <a:pt x="381" y="72"/>
                  </a:lnTo>
                  <a:cubicBezTo>
                    <a:pt x="334" y="24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" name="Google Shape;815;p56"/>
            <p:cNvSpPr/>
            <p:nvPr/>
          </p:nvSpPr>
          <p:spPr>
            <a:xfrm>
              <a:off x="4870224" y="2826101"/>
              <a:ext cx="21512" cy="19882"/>
            </a:xfrm>
            <a:custGeom>
              <a:avLst/>
              <a:gdLst/>
              <a:ahLst/>
              <a:cxnLst/>
              <a:rect l="l" t="t" r="r" b="b"/>
              <a:pathLst>
                <a:path w="620" h="573" extrusionOk="0">
                  <a:moveTo>
                    <a:pt x="227" y="1"/>
                  </a:moveTo>
                  <a:cubicBezTo>
                    <a:pt x="173" y="1"/>
                    <a:pt x="120" y="25"/>
                    <a:pt x="72" y="72"/>
                  </a:cubicBezTo>
                  <a:cubicBezTo>
                    <a:pt x="1" y="167"/>
                    <a:pt x="1" y="287"/>
                    <a:pt x="72" y="382"/>
                  </a:cubicBezTo>
                  <a:lnTo>
                    <a:pt x="239" y="525"/>
                  </a:lnTo>
                  <a:cubicBezTo>
                    <a:pt x="263" y="548"/>
                    <a:pt x="310" y="572"/>
                    <a:pt x="382" y="572"/>
                  </a:cubicBezTo>
                  <a:cubicBezTo>
                    <a:pt x="429" y="572"/>
                    <a:pt x="477" y="548"/>
                    <a:pt x="525" y="525"/>
                  </a:cubicBezTo>
                  <a:cubicBezTo>
                    <a:pt x="620" y="429"/>
                    <a:pt x="620" y="310"/>
                    <a:pt x="525" y="215"/>
                  </a:cubicBezTo>
                  <a:lnTo>
                    <a:pt x="382" y="72"/>
                  </a:lnTo>
                  <a:cubicBezTo>
                    <a:pt x="334" y="25"/>
                    <a:pt x="281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6" name="Google Shape;816;p56"/>
          <p:cNvGrpSpPr/>
          <p:nvPr/>
        </p:nvGrpSpPr>
        <p:grpSpPr>
          <a:xfrm>
            <a:off x="6220088" y="3779447"/>
            <a:ext cx="338821" cy="480109"/>
            <a:chOff x="2476444" y="3815188"/>
            <a:chExt cx="338821" cy="480109"/>
          </a:xfrm>
        </p:grpSpPr>
        <p:sp>
          <p:nvSpPr>
            <p:cNvPr id="817" name="Google Shape;817;p56"/>
            <p:cNvSpPr/>
            <p:nvPr/>
          </p:nvSpPr>
          <p:spPr>
            <a:xfrm>
              <a:off x="2476444" y="3815188"/>
              <a:ext cx="338821" cy="480109"/>
            </a:xfrm>
            <a:custGeom>
              <a:avLst/>
              <a:gdLst/>
              <a:ahLst/>
              <a:cxnLst/>
              <a:rect l="l" t="t" r="r" b="b"/>
              <a:pathLst>
                <a:path w="9765" h="13837" extrusionOk="0">
                  <a:moveTo>
                    <a:pt x="2072" y="382"/>
                  </a:moveTo>
                  <a:cubicBezTo>
                    <a:pt x="2334" y="382"/>
                    <a:pt x="2572" y="620"/>
                    <a:pt x="2572" y="882"/>
                  </a:cubicBezTo>
                  <a:cubicBezTo>
                    <a:pt x="2572" y="1167"/>
                    <a:pt x="2358" y="1406"/>
                    <a:pt x="2072" y="1406"/>
                  </a:cubicBezTo>
                  <a:cubicBezTo>
                    <a:pt x="1786" y="1406"/>
                    <a:pt x="1548" y="1167"/>
                    <a:pt x="1548" y="882"/>
                  </a:cubicBezTo>
                  <a:cubicBezTo>
                    <a:pt x="1548" y="620"/>
                    <a:pt x="1786" y="382"/>
                    <a:pt x="2072" y="382"/>
                  </a:cubicBezTo>
                  <a:close/>
                  <a:moveTo>
                    <a:pt x="4525" y="382"/>
                  </a:moveTo>
                  <a:cubicBezTo>
                    <a:pt x="4811" y="382"/>
                    <a:pt x="5049" y="620"/>
                    <a:pt x="5049" y="882"/>
                  </a:cubicBezTo>
                  <a:cubicBezTo>
                    <a:pt x="5049" y="1167"/>
                    <a:pt x="4811" y="1406"/>
                    <a:pt x="4525" y="1406"/>
                  </a:cubicBezTo>
                  <a:cubicBezTo>
                    <a:pt x="4263" y="1406"/>
                    <a:pt x="4025" y="1167"/>
                    <a:pt x="4025" y="882"/>
                  </a:cubicBezTo>
                  <a:cubicBezTo>
                    <a:pt x="4025" y="620"/>
                    <a:pt x="4239" y="382"/>
                    <a:pt x="4525" y="382"/>
                  </a:cubicBezTo>
                  <a:close/>
                  <a:moveTo>
                    <a:pt x="3763" y="6788"/>
                  </a:moveTo>
                  <a:cubicBezTo>
                    <a:pt x="3787" y="6788"/>
                    <a:pt x="3811" y="6811"/>
                    <a:pt x="3811" y="6835"/>
                  </a:cubicBezTo>
                  <a:lnTo>
                    <a:pt x="3811" y="7502"/>
                  </a:lnTo>
                  <a:cubicBezTo>
                    <a:pt x="3811" y="7526"/>
                    <a:pt x="3787" y="7550"/>
                    <a:pt x="3763" y="7550"/>
                  </a:cubicBezTo>
                  <a:lnTo>
                    <a:pt x="2834" y="7550"/>
                  </a:lnTo>
                  <a:cubicBezTo>
                    <a:pt x="2810" y="7550"/>
                    <a:pt x="2787" y="7526"/>
                    <a:pt x="2787" y="7502"/>
                  </a:cubicBezTo>
                  <a:lnTo>
                    <a:pt x="2787" y="6835"/>
                  </a:lnTo>
                  <a:cubicBezTo>
                    <a:pt x="2787" y="6811"/>
                    <a:pt x="2810" y="6788"/>
                    <a:pt x="2834" y="6788"/>
                  </a:cubicBezTo>
                  <a:close/>
                  <a:moveTo>
                    <a:pt x="8145" y="5168"/>
                  </a:moveTo>
                  <a:cubicBezTo>
                    <a:pt x="8812" y="5168"/>
                    <a:pt x="9383" y="5740"/>
                    <a:pt x="9383" y="6454"/>
                  </a:cubicBezTo>
                  <a:cubicBezTo>
                    <a:pt x="9383" y="7169"/>
                    <a:pt x="8812" y="7740"/>
                    <a:pt x="8145" y="7740"/>
                  </a:cubicBezTo>
                  <a:cubicBezTo>
                    <a:pt x="7454" y="7740"/>
                    <a:pt x="6883" y="7169"/>
                    <a:pt x="6883" y="6454"/>
                  </a:cubicBezTo>
                  <a:cubicBezTo>
                    <a:pt x="6883" y="5740"/>
                    <a:pt x="7454" y="5168"/>
                    <a:pt x="8145" y="5168"/>
                  </a:cubicBezTo>
                  <a:close/>
                  <a:moveTo>
                    <a:pt x="3501" y="7955"/>
                  </a:moveTo>
                  <a:lnTo>
                    <a:pt x="3501" y="8264"/>
                  </a:lnTo>
                  <a:cubicBezTo>
                    <a:pt x="3501" y="8312"/>
                    <a:pt x="3453" y="8336"/>
                    <a:pt x="3429" y="8336"/>
                  </a:cubicBezTo>
                  <a:lnTo>
                    <a:pt x="3096" y="8336"/>
                  </a:lnTo>
                  <a:cubicBezTo>
                    <a:pt x="3072" y="8336"/>
                    <a:pt x="3048" y="8312"/>
                    <a:pt x="3048" y="8264"/>
                  </a:cubicBezTo>
                  <a:lnTo>
                    <a:pt x="3048" y="7955"/>
                  </a:lnTo>
                  <a:close/>
                  <a:moveTo>
                    <a:pt x="2144" y="1"/>
                  </a:moveTo>
                  <a:cubicBezTo>
                    <a:pt x="1858" y="1"/>
                    <a:pt x="1572" y="143"/>
                    <a:pt x="1429" y="382"/>
                  </a:cubicBezTo>
                  <a:lnTo>
                    <a:pt x="1096" y="382"/>
                  </a:lnTo>
                  <a:cubicBezTo>
                    <a:pt x="500" y="382"/>
                    <a:pt x="0" y="882"/>
                    <a:pt x="0" y="1525"/>
                  </a:cubicBezTo>
                  <a:lnTo>
                    <a:pt x="0" y="4263"/>
                  </a:lnTo>
                  <a:cubicBezTo>
                    <a:pt x="0" y="5168"/>
                    <a:pt x="357" y="6073"/>
                    <a:pt x="1024" y="6716"/>
                  </a:cubicBezTo>
                  <a:cubicBezTo>
                    <a:pt x="1429" y="7145"/>
                    <a:pt x="1929" y="7431"/>
                    <a:pt x="2477" y="7597"/>
                  </a:cubicBezTo>
                  <a:cubicBezTo>
                    <a:pt x="2501" y="7740"/>
                    <a:pt x="2620" y="7859"/>
                    <a:pt x="2739" y="7907"/>
                  </a:cubicBezTo>
                  <a:lnTo>
                    <a:pt x="2739" y="8264"/>
                  </a:lnTo>
                  <a:cubicBezTo>
                    <a:pt x="2739" y="8383"/>
                    <a:pt x="2763" y="8502"/>
                    <a:pt x="2858" y="8574"/>
                  </a:cubicBezTo>
                  <a:lnTo>
                    <a:pt x="2858" y="8621"/>
                  </a:lnTo>
                  <a:lnTo>
                    <a:pt x="2858" y="10836"/>
                  </a:lnTo>
                  <a:cubicBezTo>
                    <a:pt x="2858" y="11336"/>
                    <a:pt x="2977" y="11884"/>
                    <a:pt x="3239" y="12313"/>
                  </a:cubicBezTo>
                  <a:cubicBezTo>
                    <a:pt x="3287" y="12384"/>
                    <a:pt x="3334" y="12408"/>
                    <a:pt x="3429" y="12408"/>
                  </a:cubicBezTo>
                  <a:cubicBezTo>
                    <a:pt x="3453" y="12408"/>
                    <a:pt x="3477" y="12408"/>
                    <a:pt x="3525" y="12384"/>
                  </a:cubicBezTo>
                  <a:cubicBezTo>
                    <a:pt x="3596" y="12313"/>
                    <a:pt x="3644" y="12193"/>
                    <a:pt x="3596" y="12122"/>
                  </a:cubicBezTo>
                  <a:cubicBezTo>
                    <a:pt x="3406" y="11717"/>
                    <a:pt x="3287" y="11289"/>
                    <a:pt x="3287" y="10836"/>
                  </a:cubicBezTo>
                  <a:lnTo>
                    <a:pt x="3287" y="8717"/>
                  </a:lnTo>
                  <a:lnTo>
                    <a:pt x="3525" y="8717"/>
                  </a:lnTo>
                  <a:lnTo>
                    <a:pt x="3525" y="10836"/>
                  </a:lnTo>
                  <a:cubicBezTo>
                    <a:pt x="3525" y="12146"/>
                    <a:pt x="4549" y="13194"/>
                    <a:pt x="5835" y="13194"/>
                  </a:cubicBezTo>
                  <a:cubicBezTo>
                    <a:pt x="7121" y="13194"/>
                    <a:pt x="8169" y="12146"/>
                    <a:pt x="8169" y="10836"/>
                  </a:cubicBezTo>
                  <a:lnTo>
                    <a:pt x="8169" y="8145"/>
                  </a:lnTo>
                  <a:lnTo>
                    <a:pt x="8407" y="8145"/>
                  </a:lnTo>
                  <a:lnTo>
                    <a:pt x="8407" y="10836"/>
                  </a:lnTo>
                  <a:cubicBezTo>
                    <a:pt x="8407" y="12265"/>
                    <a:pt x="7264" y="13432"/>
                    <a:pt x="5859" y="13432"/>
                  </a:cubicBezTo>
                  <a:cubicBezTo>
                    <a:pt x="5239" y="13432"/>
                    <a:pt x="4644" y="13194"/>
                    <a:pt x="4192" y="12765"/>
                  </a:cubicBezTo>
                  <a:cubicBezTo>
                    <a:pt x="4159" y="12744"/>
                    <a:pt x="4118" y="12732"/>
                    <a:pt x="4075" y="12732"/>
                  </a:cubicBezTo>
                  <a:cubicBezTo>
                    <a:pt x="4023" y="12732"/>
                    <a:pt x="3969" y="12750"/>
                    <a:pt x="3930" y="12789"/>
                  </a:cubicBezTo>
                  <a:cubicBezTo>
                    <a:pt x="3882" y="12884"/>
                    <a:pt x="3882" y="13003"/>
                    <a:pt x="3953" y="13098"/>
                  </a:cubicBezTo>
                  <a:cubicBezTo>
                    <a:pt x="4501" y="13575"/>
                    <a:pt x="5192" y="13837"/>
                    <a:pt x="5906" y="13837"/>
                  </a:cubicBezTo>
                  <a:cubicBezTo>
                    <a:pt x="7502" y="13837"/>
                    <a:pt x="8835" y="12503"/>
                    <a:pt x="8835" y="10836"/>
                  </a:cubicBezTo>
                  <a:lnTo>
                    <a:pt x="8835" y="8074"/>
                  </a:lnTo>
                  <a:cubicBezTo>
                    <a:pt x="9288" y="7859"/>
                    <a:pt x="9764" y="7192"/>
                    <a:pt x="9764" y="6454"/>
                  </a:cubicBezTo>
                  <a:cubicBezTo>
                    <a:pt x="9764" y="5525"/>
                    <a:pt x="9026" y="4787"/>
                    <a:pt x="8145" y="4787"/>
                  </a:cubicBezTo>
                  <a:cubicBezTo>
                    <a:pt x="7240" y="4787"/>
                    <a:pt x="6502" y="5525"/>
                    <a:pt x="6502" y="6454"/>
                  </a:cubicBezTo>
                  <a:cubicBezTo>
                    <a:pt x="6502" y="7192"/>
                    <a:pt x="6978" y="7835"/>
                    <a:pt x="7621" y="8050"/>
                  </a:cubicBezTo>
                  <a:lnTo>
                    <a:pt x="7621" y="10836"/>
                  </a:lnTo>
                  <a:cubicBezTo>
                    <a:pt x="7621" y="11908"/>
                    <a:pt x="6764" y="12765"/>
                    <a:pt x="5716" y="12765"/>
                  </a:cubicBezTo>
                  <a:cubicBezTo>
                    <a:pt x="4692" y="12765"/>
                    <a:pt x="3811" y="11908"/>
                    <a:pt x="3811" y="10836"/>
                  </a:cubicBezTo>
                  <a:lnTo>
                    <a:pt x="3811" y="8621"/>
                  </a:lnTo>
                  <a:lnTo>
                    <a:pt x="3811" y="8574"/>
                  </a:lnTo>
                  <a:cubicBezTo>
                    <a:pt x="3882" y="8478"/>
                    <a:pt x="3930" y="8383"/>
                    <a:pt x="3930" y="8264"/>
                  </a:cubicBezTo>
                  <a:lnTo>
                    <a:pt x="3930" y="7907"/>
                  </a:lnTo>
                  <a:cubicBezTo>
                    <a:pt x="4096" y="7859"/>
                    <a:pt x="4168" y="7740"/>
                    <a:pt x="4215" y="7597"/>
                  </a:cubicBezTo>
                  <a:cubicBezTo>
                    <a:pt x="4763" y="7431"/>
                    <a:pt x="5287" y="7121"/>
                    <a:pt x="5692" y="6692"/>
                  </a:cubicBezTo>
                  <a:cubicBezTo>
                    <a:pt x="6311" y="6049"/>
                    <a:pt x="6668" y="5168"/>
                    <a:pt x="6668" y="4263"/>
                  </a:cubicBezTo>
                  <a:lnTo>
                    <a:pt x="6668" y="3120"/>
                  </a:lnTo>
                  <a:cubicBezTo>
                    <a:pt x="6668" y="3001"/>
                    <a:pt x="6597" y="2906"/>
                    <a:pt x="6478" y="2906"/>
                  </a:cubicBezTo>
                  <a:cubicBezTo>
                    <a:pt x="6359" y="2906"/>
                    <a:pt x="6263" y="3001"/>
                    <a:pt x="6263" y="3120"/>
                  </a:cubicBezTo>
                  <a:lnTo>
                    <a:pt x="6263" y="4263"/>
                  </a:lnTo>
                  <a:cubicBezTo>
                    <a:pt x="6263" y="5049"/>
                    <a:pt x="5954" y="5835"/>
                    <a:pt x="5406" y="6407"/>
                  </a:cubicBezTo>
                  <a:cubicBezTo>
                    <a:pt x="5073" y="6764"/>
                    <a:pt x="4644" y="7002"/>
                    <a:pt x="4215" y="7145"/>
                  </a:cubicBezTo>
                  <a:lnTo>
                    <a:pt x="4215" y="6930"/>
                  </a:lnTo>
                  <a:cubicBezTo>
                    <a:pt x="4596" y="6788"/>
                    <a:pt x="4954" y="6573"/>
                    <a:pt x="5216" y="6288"/>
                  </a:cubicBezTo>
                  <a:cubicBezTo>
                    <a:pt x="5716" y="5740"/>
                    <a:pt x="6025" y="5049"/>
                    <a:pt x="6025" y="4287"/>
                  </a:cubicBezTo>
                  <a:lnTo>
                    <a:pt x="6025" y="1525"/>
                  </a:lnTo>
                  <a:cubicBezTo>
                    <a:pt x="6025" y="1239"/>
                    <a:pt x="5811" y="1048"/>
                    <a:pt x="5549" y="1048"/>
                  </a:cubicBezTo>
                  <a:lnTo>
                    <a:pt x="5406" y="1048"/>
                  </a:lnTo>
                  <a:lnTo>
                    <a:pt x="5406" y="929"/>
                  </a:lnTo>
                  <a:lnTo>
                    <a:pt x="5406" y="810"/>
                  </a:lnTo>
                  <a:lnTo>
                    <a:pt x="5549" y="810"/>
                  </a:lnTo>
                  <a:cubicBezTo>
                    <a:pt x="5930" y="810"/>
                    <a:pt x="6263" y="1120"/>
                    <a:pt x="6263" y="1525"/>
                  </a:cubicBezTo>
                  <a:lnTo>
                    <a:pt x="6263" y="2263"/>
                  </a:lnTo>
                  <a:cubicBezTo>
                    <a:pt x="6263" y="2382"/>
                    <a:pt x="6359" y="2477"/>
                    <a:pt x="6454" y="2477"/>
                  </a:cubicBezTo>
                  <a:cubicBezTo>
                    <a:pt x="6573" y="2477"/>
                    <a:pt x="6668" y="2382"/>
                    <a:pt x="6668" y="2263"/>
                  </a:cubicBezTo>
                  <a:lnTo>
                    <a:pt x="6668" y="1525"/>
                  </a:lnTo>
                  <a:cubicBezTo>
                    <a:pt x="6668" y="882"/>
                    <a:pt x="6168" y="382"/>
                    <a:pt x="5573" y="382"/>
                  </a:cubicBezTo>
                  <a:lnTo>
                    <a:pt x="5263" y="382"/>
                  </a:lnTo>
                  <a:cubicBezTo>
                    <a:pt x="5120" y="143"/>
                    <a:pt x="4858" y="1"/>
                    <a:pt x="4573" y="1"/>
                  </a:cubicBezTo>
                  <a:cubicBezTo>
                    <a:pt x="4072" y="1"/>
                    <a:pt x="3668" y="405"/>
                    <a:pt x="3668" y="929"/>
                  </a:cubicBezTo>
                  <a:cubicBezTo>
                    <a:pt x="3668" y="1429"/>
                    <a:pt x="4049" y="1834"/>
                    <a:pt x="4573" y="1834"/>
                  </a:cubicBezTo>
                  <a:cubicBezTo>
                    <a:pt x="4858" y="1834"/>
                    <a:pt x="5120" y="1691"/>
                    <a:pt x="5263" y="1453"/>
                  </a:cubicBezTo>
                  <a:lnTo>
                    <a:pt x="5573" y="1453"/>
                  </a:lnTo>
                  <a:cubicBezTo>
                    <a:pt x="5597" y="1453"/>
                    <a:pt x="5668" y="1477"/>
                    <a:pt x="5668" y="1548"/>
                  </a:cubicBezTo>
                  <a:lnTo>
                    <a:pt x="5668" y="4311"/>
                  </a:lnTo>
                  <a:cubicBezTo>
                    <a:pt x="5668" y="4978"/>
                    <a:pt x="5430" y="5573"/>
                    <a:pt x="4977" y="6002"/>
                  </a:cubicBezTo>
                  <a:cubicBezTo>
                    <a:pt x="4739" y="6240"/>
                    <a:pt x="4430" y="6454"/>
                    <a:pt x="4120" y="6573"/>
                  </a:cubicBezTo>
                  <a:cubicBezTo>
                    <a:pt x="4025" y="6478"/>
                    <a:pt x="3906" y="6430"/>
                    <a:pt x="3787" y="6430"/>
                  </a:cubicBezTo>
                  <a:lnTo>
                    <a:pt x="2858" y="6430"/>
                  </a:lnTo>
                  <a:cubicBezTo>
                    <a:pt x="2739" y="6430"/>
                    <a:pt x="2596" y="6478"/>
                    <a:pt x="2525" y="6573"/>
                  </a:cubicBezTo>
                  <a:cubicBezTo>
                    <a:pt x="2239" y="6454"/>
                    <a:pt x="1929" y="6288"/>
                    <a:pt x="1691" y="6049"/>
                  </a:cubicBezTo>
                  <a:cubicBezTo>
                    <a:pt x="1262" y="5573"/>
                    <a:pt x="977" y="4978"/>
                    <a:pt x="977" y="4311"/>
                  </a:cubicBezTo>
                  <a:lnTo>
                    <a:pt x="977" y="2906"/>
                  </a:lnTo>
                  <a:cubicBezTo>
                    <a:pt x="977" y="2787"/>
                    <a:pt x="905" y="2715"/>
                    <a:pt x="786" y="2715"/>
                  </a:cubicBezTo>
                  <a:cubicBezTo>
                    <a:pt x="667" y="2715"/>
                    <a:pt x="572" y="2787"/>
                    <a:pt x="572" y="2906"/>
                  </a:cubicBezTo>
                  <a:lnTo>
                    <a:pt x="572" y="4311"/>
                  </a:lnTo>
                  <a:cubicBezTo>
                    <a:pt x="572" y="5097"/>
                    <a:pt x="858" y="5811"/>
                    <a:pt x="1405" y="6335"/>
                  </a:cubicBezTo>
                  <a:cubicBezTo>
                    <a:pt x="1691" y="6645"/>
                    <a:pt x="2024" y="6835"/>
                    <a:pt x="2405" y="7002"/>
                  </a:cubicBezTo>
                  <a:lnTo>
                    <a:pt x="2405" y="7240"/>
                  </a:lnTo>
                  <a:cubicBezTo>
                    <a:pt x="1977" y="7073"/>
                    <a:pt x="1572" y="6835"/>
                    <a:pt x="1262" y="6478"/>
                  </a:cubicBezTo>
                  <a:cubicBezTo>
                    <a:pt x="691" y="5883"/>
                    <a:pt x="357" y="5121"/>
                    <a:pt x="357" y="4287"/>
                  </a:cubicBezTo>
                  <a:lnTo>
                    <a:pt x="357" y="1548"/>
                  </a:lnTo>
                  <a:cubicBezTo>
                    <a:pt x="357" y="1167"/>
                    <a:pt x="691" y="834"/>
                    <a:pt x="1072" y="834"/>
                  </a:cubicBezTo>
                  <a:lnTo>
                    <a:pt x="1262" y="834"/>
                  </a:lnTo>
                  <a:lnTo>
                    <a:pt x="1262" y="953"/>
                  </a:lnTo>
                  <a:lnTo>
                    <a:pt x="1262" y="1072"/>
                  </a:lnTo>
                  <a:lnTo>
                    <a:pt x="1072" y="1072"/>
                  </a:lnTo>
                  <a:cubicBezTo>
                    <a:pt x="810" y="1072"/>
                    <a:pt x="596" y="1286"/>
                    <a:pt x="596" y="1548"/>
                  </a:cubicBezTo>
                  <a:lnTo>
                    <a:pt x="596" y="2001"/>
                  </a:lnTo>
                  <a:cubicBezTo>
                    <a:pt x="596" y="2120"/>
                    <a:pt x="691" y="2191"/>
                    <a:pt x="810" y="2191"/>
                  </a:cubicBezTo>
                  <a:cubicBezTo>
                    <a:pt x="929" y="2191"/>
                    <a:pt x="1024" y="2120"/>
                    <a:pt x="1024" y="2001"/>
                  </a:cubicBezTo>
                  <a:lnTo>
                    <a:pt x="1024" y="1548"/>
                  </a:lnTo>
                  <a:cubicBezTo>
                    <a:pt x="1024" y="1525"/>
                    <a:pt x="1048" y="1453"/>
                    <a:pt x="1096" y="1453"/>
                  </a:cubicBezTo>
                  <a:lnTo>
                    <a:pt x="1429" y="1453"/>
                  </a:lnTo>
                  <a:cubicBezTo>
                    <a:pt x="1572" y="1691"/>
                    <a:pt x="1858" y="1834"/>
                    <a:pt x="2144" y="1834"/>
                  </a:cubicBezTo>
                  <a:cubicBezTo>
                    <a:pt x="2620" y="1834"/>
                    <a:pt x="3048" y="1429"/>
                    <a:pt x="3048" y="929"/>
                  </a:cubicBezTo>
                  <a:cubicBezTo>
                    <a:pt x="3048" y="405"/>
                    <a:pt x="2644" y="1"/>
                    <a:pt x="21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56"/>
            <p:cNvSpPr/>
            <p:nvPr/>
          </p:nvSpPr>
          <p:spPr>
            <a:xfrm>
              <a:off x="2723490" y="4011020"/>
              <a:ext cx="68632" cy="68632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977" y="477"/>
                  </a:moveTo>
                  <a:cubicBezTo>
                    <a:pt x="1263" y="477"/>
                    <a:pt x="1453" y="691"/>
                    <a:pt x="1453" y="953"/>
                  </a:cubicBezTo>
                  <a:cubicBezTo>
                    <a:pt x="1453" y="1239"/>
                    <a:pt x="1215" y="1429"/>
                    <a:pt x="977" y="1429"/>
                  </a:cubicBezTo>
                  <a:cubicBezTo>
                    <a:pt x="715" y="1429"/>
                    <a:pt x="501" y="1239"/>
                    <a:pt x="501" y="953"/>
                  </a:cubicBezTo>
                  <a:cubicBezTo>
                    <a:pt x="501" y="691"/>
                    <a:pt x="715" y="477"/>
                    <a:pt x="977" y="477"/>
                  </a:cubicBezTo>
                  <a:close/>
                  <a:moveTo>
                    <a:pt x="977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25"/>
                    <a:pt x="453" y="1977"/>
                    <a:pt x="977" y="1977"/>
                  </a:cubicBezTo>
                  <a:cubicBezTo>
                    <a:pt x="1525" y="1977"/>
                    <a:pt x="1977" y="1525"/>
                    <a:pt x="1977" y="1001"/>
                  </a:cubicBezTo>
                  <a:cubicBezTo>
                    <a:pt x="1930" y="429"/>
                    <a:pt x="1525" y="1"/>
                    <a:pt x="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" name="Google Shape;419;p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96925" y="4725863"/>
            <a:ext cx="358031" cy="238688"/>
          </a:xfrm>
          <a:prstGeom prst="rect">
            <a:avLst/>
          </a:prstGeom>
          <a:noFill/>
          <a:ln>
            <a:noFill/>
          </a:ln>
        </p:spPr>
      </p:pic>
      <p:pic>
        <p:nvPicPr>
          <p:cNvPr id="420" name="Google Shape;420;p3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995613" y="3799363"/>
            <a:ext cx="866775" cy="1133475"/>
          </a:xfrm>
          <a:prstGeom prst="rect">
            <a:avLst/>
          </a:prstGeom>
          <a:noFill/>
          <a:ln>
            <a:noFill/>
          </a:ln>
        </p:spPr>
      </p:pic>
      <p:sp>
        <p:nvSpPr>
          <p:cNvPr id="421" name="Google Shape;421;p39"/>
          <p:cNvSpPr/>
          <p:nvPr/>
        </p:nvSpPr>
        <p:spPr>
          <a:xfrm rot="-2700000">
            <a:off x="4725709" y="3111208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" name="Google Shape;422;p39"/>
          <p:cNvSpPr/>
          <p:nvPr/>
        </p:nvSpPr>
        <p:spPr>
          <a:xfrm rot="-2700000">
            <a:off x="847234" y="3111208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3" name="Google Shape;423;p39"/>
          <p:cNvSpPr/>
          <p:nvPr/>
        </p:nvSpPr>
        <p:spPr>
          <a:xfrm rot="-2700000">
            <a:off x="4699234" y="1322758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" name="Google Shape;424;p39"/>
          <p:cNvSpPr/>
          <p:nvPr/>
        </p:nvSpPr>
        <p:spPr>
          <a:xfrm rot="-2700000">
            <a:off x="820759" y="1322758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" name="Google Shape;425;p39"/>
          <p:cNvSpPr txBox="1">
            <a:spLocks noGrp="1"/>
          </p:cNvSpPr>
          <p:nvPr>
            <p:ph type="title"/>
          </p:nvPr>
        </p:nvSpPr>
        <p:spPr>
          <a:xfrm>
            <a:off x="2532185" y="1895175"/>
            <a:ext cx="1043354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مرکز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6" name="Google Shape;426;p39"/>
          <p:cNvSpPr txBox="1">
            <a:spLocks noGrp="1"/>
          </p:cNvSpPr>
          <p:nvPr>
            <p:ph type="title" idx="2"/>
          </p:nvPr>
        </p:nvSpPr>
        <p:spPr>
          <a:xfrm>
            <a:off x="806626" y="1333225"/>
            <a:ext cx="64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27" name="Google Shape;427;p39"/>
          <p:cNvSpPr txBox="1">
            <a:spLocks noGrp="1"/>
          </p:cNvSpPr>
          <p:nvPr>
            <p:ph type="subTitle" idx="1"/>
          </p:nvPr>
        </p:nvSpPr>
        <p:spPr>
          <a:xfrm>
            <a:off x="720000" y="2329300"/>
            <a:ext cx="2646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8" name="Google Shape;428;p39"/>
          <p:cNvSpPr txBox="1">
            <a:spLocks noGrp="1"/>
          </p:cNvSpPr>
          <p:nvPr>
            <p:ph type="title" idx="3"/>
          </p:nvPr>
        </p:nvSpPr>
        <p:spPr>
          <a:xfrm>
            <a:off x="4609100" y="1895175"/>
            <a:ext cx="2646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اعداد کلیدی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9" name="Google Shape;429;p39"/>
          <p:cNvSpPr txBox="1">
            <a:spLocks noGrp="1"/>
          </p:cNvSpPr>
          <p:nvPr>
            <p:ph type="title" idx="4"/>
          </p:nvPr>
        </p:nvSpPr>
        <p:spPr>
          <a:xfrm>
            <a:off x="4685100" y="1333225"/>
            <a:ext cx="64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0" name="Google Shape;430;p39"/>
          <p:cNvSpPr txBox="1">
            <a:spLocks noGrp="1"/>
          </p:cNvSpPr>
          <p:nvPr>
            <p:ph type="subTitle" idx="5"/>
          </p:nvPr>
        </p:nvSpPr>
        <p:spPr>
          <a:xfrm>
            <a:off x="4609100" y="2329300"/>
            <a:ext cx="2646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1" name="Google Shape;431;p39"/>
          <p:cNvSpPr txBox="1">
            <a:spLocks noGrp="1"/>
          </p:cNvSpPr>
          <p:nvPr>
            <p:ph type="title" idx="6"/>
          </p:nvPr>
        </p:nvSpPr>
        <p:spPr>
          <a:xfrm>
            <a:off x="720000" y="3689575"/>
            <a:ext cx="2646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مراقبت از بیمار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2" name="Google Shape;432;p39"/>
          <p:cNvSpPr txBox="1">
            <a:spLocks noGrp="1"/>
          </p:cNvSpPr>
          <p:nvPr>
            <p:ph type="title" idx="7"/>
          </p:nvPr>
        </p:nvSpPr>
        <p:spPr>
          <a:xfrm>
            <a:off x="833100" y="3121675"/>
            <a:ext cx="6426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3" name="Google Shape;433;p39"/>
          <p:cNvSpPr txBox="1">
            <a:spLocks noGrp="1"/>
          </p:cNvSpPr>
          <p:nvPr>
            <p:ph type="subTitle" idx="8"/>
          </p:nvPr>
        </p:nvSpPr>
        <p:spPr>
          <a:xfrm>
            <a:off x="720000" y="4123700"/>
            <a:ext cx="2646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4" name="Google Shape;434;p39"/>
          <p:cNvSpPr txBox="1">
            <a:spLocks noGrp="1"/>
          </p:cNvSpPr>
          <p:nvPr>
            <p:ph type="title" idx="9"/>
          </p:nvPr>
        </p:nvSpPr>
        <p:spPr>
          <a:xfrm>
            <a:off x="4609100" y="3689575"/>
            <a:ext cx="26466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دستاوردهای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5" name="Google Shape;435;p39"/>
          <p:cNvSpPr txBox="1">
            <a:spLocks noGrp="1"/>
          </p:cNvSpPr>
          <p:nvPr>
            <p:ph type="title" idx="13"/>
          </p:nvPr>
        </p:nvSpPr>
        <p:spPr>
          <a:xfrm>
            <a:off x="4598475" y="3121675"/>
            <a:ext cx="8688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6" name="Google Shape;436;p39"/>
          <p:cNvSpPr txBox="1">
            <a:spLocks noGrp="1"/>
          </p:cNvSpPr>
          <p:nvPr>
            <p:ph type="subTitle" idx="14"/>
          </p:nvPr>
        </p:nvSpPr>
        <p:spPr>
          <a:xfrm>
            <a:off x="4609100" y="4123700"/>
            <a:ext cx="2646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7" name="Google Shape;437;p39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5692523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Krona One"/>
              </a:rPr>
              <a:t>فهرست مطالب</a:t>
            </a:r>
            <a:endParaRPr dirty="0">
              <a:cs typeface="B Nazanin" panose="00000700000000000000" pitchFamily="2" charset="-78"/>
              <a:sym typeface="Krona One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57"/>
          <p:cNvSpPr txBox="1">
            <a:spLocks noGrp="1"/>
          </p:cNvSpPr>
          <p:nvPr>
            <p:ph type="title"/>
          </p:nvPr>
        </p:nvSpPr>
        <p:spPr>
          <a:xfrm>
            <a:off x="1284000" y="1558475"/>
            <a:ext cx="6576000" cy="151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24" name="Google Shape;824;p57"/>
          <p:cNvSpPr txBox="1">
            <a:spLocks noGrp="1"/>
          </p:cNvSpPr>
          <p:nvPr>
            <p:ph type="subTitle" idx="1"/>
          </p:nvPr>
        </p:nvSpPr>
        <p:spPr>
          <a:xfrm>
            <a:off x="1284000" y="3069625"/>
            <a:ext cx="65760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عطارد نزدیکترین سیاره به خورشید و کوچکترین سیاره در منظومه شمسی است - فقط کمی بزرگتر از ماه ماست.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25" name="Google Shape;825;p57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رضایت بیمار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" name="Google Shape;830;p5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نوآوری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31" name="Google Shape;831;p58"/>
          <p:cNvSpPr txBox="1">
            <a:spLocks noGrp="1"/>
          </p:cNvSpPr>
          <p:nvPr>
            <p:ph type="subTitle" idx="3"/>
          </p:nvPr>
        </p:nvSpPr>
        <p:spPr>
          <a:xfrm>
            <a:off x="1303763" y="3192800"/>
            <a:ext cx="2907600" cy="10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32" name="Google Shape;832;p58"/>
          <p:cNvSpPr txBox="1">
            <a:spLocks noGrp="1"/>
          </p:cNvSpPr>
          <p:nvPr>
            <p:ph type="subTitle" idx="1"/>
          </p:nvPr>
        </p:nvSpPr>
        <p:spPr>
          <a:xfrm>
            <a:off x="1303763" y="257877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33" name="Google Shape;833;p58"/>
          <p:cNvSpPr txBox="1">
            <a:spLocks noGrp="1"/>
          </p:cNvSpPr>
          <p:nvPr>
            <p:ph type="subTitle" idx="2"/>
          </p:nvPr>
        </p:nvSpPr>
        <p:spPr>
          <a:xfrm>
            <a:off x="4932638" y="257877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834" name="Google Shape;834;p58"/>
          <p:cNvSpPr txBox="1">
            <a:spLocks noGrp="1"/>
          </p:cNvSpPr>
          <p:nvPr>
            <p:ph type="subTitle" idx="4"/>
          </p:nvPr>
        </p:nvSpPr>
        <p:spPr>
          <a:xfrm>
            <a:off x="4932638" y="3192800"/>
            <a:ext cx="2907600" cy="10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35" name="Google Shape;835;p58"/>
          <p:cNvSpPr/>
          <p:nvPr/>
        </p:nvSpPr>
        <p:spPr>
          <a:xfrm rot="-2700000">
            <a:off x="2350796" y="1609297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6" name="Google Shape;836;p58"/>
          <p:cNvSpPr/>
          <p:nvPr/>
        </p:nvSpPr>
        <p:spPr>
          <a:xfrm rot="-2700000">
            <a:off x="5979671" y="1609297"/>
            <a:ext cx="803132" cy="80313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37" name="Google Shape;837;p58"/>
          <p:cNvGrpSpPr/>
          <p:nvPr/>
        </p:nvGrpSpPr>
        <p:grpSpPr>
          <a:xfrm>
            <a:off x="6233530" y="1769999"/>
            <a:ext cx="357835" cy="481740"/>
            <a:chOff x="2384704" y="2494774"/>
            <a:chExt cx="357835" cy="481740"/>
          </a:xfrm>
        </p:grpSpPr>
        <p:sp>
          <p:nvSpPr>
            <p:cNvPr id="838" name="Google Shape;838;p58"/>
            <p:cNvSpPr/>
            <p:nvPr/>
          </p:nvSpPr>
          <p:spPr>
            <a:xfrm>
              <a:off x="2385536" y="2494774"/>
              <a:ext cx="258670" cy="201627"/>
            </a:xfrm>
            <a:custGeom>
              <a:avLst/>
              <a:gdLst/>
              <a:ahLst/>
              <a:cxnLst/>
              <a:rect l="l" t="t" r="r" b="b"/>
              <a:pathLst>
                <a:path w="7455" h="5811" extrusionOk="0">
                  <a:moveTo>
                    <a:pt x="882" y="0"/>
                  </a:moveTo>
                  <a:cubicBezTo>
                    <a:pt x="382" y="0"/>
                    <a:pt x="1" y="405"/>
                    <a:pt x="1" y="881"/>
                  </a:cubicBezTo>
                  <a:lnTo>
                    <a:pt x="1" y="5597"/>
                  </a:lnTo>
                  <a:cubicBezTo>
                    <a:pt x="1" y="5716"/>
                    <a:pt x="96" y="5811"/>
                    <a:pt x="215" y="5811"/>
                  </a:cubicBezTo>
                  <a:cubicBezTo>
                    <a:pt x="334" y="5811"/>
                    <a:pt x="429" y="5716"/>
                    <a:pt x="429" y="5597"/>
                  </a:cubicBezTo>
                  <a:lnTo>
                    <a:pt x="429" y="881"/>
                  </a:lnTo>
                  <a:cubicBezTo>
                    <a:pt x="429" y="596"/>
                    <a:pt x="644" y="405"/>
                    <a:pt x="882" y="405"/>
                  </a:cubicBezTo>
                  <a:lnTo>
                    <a:pt x="6597" y="405"/>
                  </a:lnTo>
                  <a:cubicBezTo>
                    <a:pt x="6835" y="405"/>
                    <a:pt x="7026" y="596"/>
                    <a:pt x="7026" y="881"/>
                  </a:cubicBezTo>
                  <a:lnTo>
                    <a:pt x="7026" y="1643"/>
                  </a:lnTo>
                  <a:cubicBezTo>
                    <a:pt x="7026" y="1762"/>
                    <a:pt x="7121" y="1858"/>
                    <a:pt x="7240" y="1858"/>
                  </a:cubicBezTo>
                  <a:cubicBezTo>
                    <a:pt x="7359" y="1858"/>
                    <a:pt x="7455" y="1762"/>
                    <a:pt x="7455" y="1643"/>
                  </a:cubicBezTo>
                  <a:lnTo>
                    <a:pt x="7455" y="881"/>
                  </a:lnTo>
                  <a:cubicBezTo>
                    <a:pt x="7455" y="405"/>
                    <a:pt x="7050" y="0"/>
                    <a:pt x="65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58"/>
            <p:cNvSpPr/>
            <p:nvPr/>
          </p:nvSpPr>
          <p:spPr>
            <a:xfrm>
              <a:off x="2384704" y="2713716"/>
              <a:ext cx="89277" cy="230600"/>
            </a:xfrm>
            <a:custGeom>
              <a:avLst/>
              <a:gdLst/>
              <a:ahLst/>
              <a:cxnLst/>
              <a:rect l="l" t="t" r="r" b="b"/>
              <a:pathLst>
                <a:path w="2573" h="664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5788"/>
                  </a:lnTo>
                  <a:cubicBezTo>
                    <a:pt x="1" y="6264"/>
                    <a:pt x="382" y="6645"/>
                    <a:pt x="858" y="6645"/>
                  </a:cubicBezTo>
                  <a:lnTo>
                    <a:pt x="2358" y="6645"/>
                  </a:lnTo>
                  <a:cubicBezTo>
                    <a:pt x="2478" y="6645"/>
                    <a:pt x="2549" y="6550"/>
                    <a:pt x="2549" y="6431"/>
                  </a:cubicBezTo>
                  <a:cubicBezTo>
                    <a:pt x="2573" y="6359"/>
                    <a:pt x="2478" y="6264"/>
                    <a:pt x="2358" y="6264"/>
                  </a:cubicBezTo>
                  <a:lnTo>
                    <a:pt x="858" y="6264"/>
                  </a:lnTo>
                  <a:cubicBezTo>
                    <a:pt x="620" y="6264"/>
                    <a:pt x="406" y="6050"/>
                    <a:pt x="406" y="5788"/>
                  </a:cubicBezTo>
                  <a:lnTo>
                    <a:pt x="406" y="215"/>
                  </a:lnTo>
                  <a:cubicBezTo>
                    <a:pt x="406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" name="Google Shape;840;p58"/>
            <p:cNvSpPr/>
            <p:nvPr/>
          </p:nvSpPr>
          <p:spPr>
            <a:xfrm>
              <a:off x="2433454" y="2824470"/>
              <a:ext cx="162003" cy="72726"/>
            </a:xfrm>
            <a:custGeom>
              <a:avLst/>
              <a:gdLst/>
              <a:ahLst/>
              <a:cxnLst/>
              <a:rect l="l" t="t" r="r" b="b"/>
              <a:pathLst>
                <a:path w="4669" h="2096" extrusionOk="0">
                  <a:moveTo>
                    <a:pt x="3668" y="381"/>
                  </a:moveTo>
                  <a:cubicBezTo>
                    <a:pt x="3978" y="381"/>
                    <a:pt x="4287" y="643"/>
                    <a:pt x="4287" y="1024"/>
                  </a:cubicBezTo>
                  <a:cubicBezTo>
                    <a:pt x="4287" y="1381"/>
                    <a:pt x="4026" y="1643"/>
                    <a:pt x="3668" y="1643"/>
                  </a:cubicBezTo>
                  <a:lnTo>
                    <a:pt x="1001" y="1643"/>
                  </a:lnTo>
                  <a:cubicBezTo>
                    <a:pt x="691" y="1643"/>
                    <a:pt x="382" y="1381"/>
                    <a:pt x="382" y="1024"/>
                  </a:cubicBezTo>
                  <a:cubicBezTo>
                    <a:pt x="382" y="667"/>
                    <a:pt x="644" y="381"/>
                    <a:pt x="1001" y="381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48"/>
                  </a:cubicBezTo>
                  <a:cubicBezTo>
                    <a:pt x="1" y="1643"/>
                    <a:pt x="453" y="2096"/>
                    <a:pt x="1001" y="2096"/>
                  </a:cubicBezTo>
                  <a:lnTo>
                    <a:pt x="3668" y="2096"/>
                  </a:lnTo>
                  <a:cubicBezTo>
                    <a:pt x="4216" y="2096"/>
                    <a:pt x="4668" y="1643"/>
                    <a:pt x="4668" y="1048"/>
                  </a:cubicBezTo>
                  <a:cubicBezTo>
                    <a:pt x="4668" y="453"/>
                    <a:pt x="4216" y="0"/>
                    <a:pt x="36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58"/>
            <p:cNvSpPr/>
            <p:nvPr/>
          </p:nvSpPr>
          <p:spPr>
            <a:xfrm>
              <a:off x="2433454" y="2728601"/>
              <a:ext cx="162003" cy="71928"/>
            </a:xfrm>
            <a:custGeom>
              <a:avLst/>
              <a:gdLst/>
              <a:ahLst/>
              <a:cxnLst/>
              <a:rect l="l" t="t" r="r" b="b"/>
              <a:pathLst>
                <a:path w="4669" h="2073" extrusionOk="0">
                  <a:moveTo>
                    <a:pt x="3668" y="405"/>
                  </a:moveTo>
                  <a:cubicBezTo>
                    <a:pt x="3978" y="405"/>
                    <a:pt x="4287" y="667"/>
                    <a:pt x="4287" y="1048"/>
                  </a:cubicBezTo>
                  <a:cubicBezTo>
                    <a:pt x="4287" y="1358"/>
                    <a:pt x="4026" y="1668"/>
                    <a:pt x="3668" y="1668"/>
                  </a:cubicBezTo>
                  <a:lnTo>
                    <a:pt x="1001" y="1668"/>
                  </a:lnTo>
                  <a:cubicBezTo>
                    <a:pt x="691" y="1668"/>
                    <a:pt x="382" y="1406"/>
                    <a:pt x="382" y="1048"/>
                  </a:cubicBezTo>
                  <a:cubicBezTo>
                    <a:pt x="382" y="691"/>
                    <a:pt x="644" y="405"/>
                    <a:pt x="1001" y="405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48"/>
                  </a:cubicBezTo>
                  <a:cubicBezTo>
                    <a:pt x="1" y="1644"/>
                    <a:pt x="453" y="2072"/>
                    <a:pt x="1001" y="2072"/>
                  </a:cubicBezTo>
                  <a:lnTo>
                    <a:pt x="3668" y="2072"/>
                  </a:lnTo>
                  <a:cubicBezTo>
                    <a:pt x="4216" y="2072"/>
                    <a:pt x="4668" y="1644"/>
                    <a:pt x="4668" y="1048"/>
                  </a:cubicBezTo>
                  <a:cubicBezTo>
                    <a:pt x="4668" y="453"/>
                    <a:pt x="4216" y="1"/>
                    <a:pt x="36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" name="Google Shape;842;p58"/>
            <p:cNvSpPr/>
            <p:nvPr/>
          </p:nvSpPr>
          <p:spPr>
            <a:xfrm>
              <a:off x="2433454" y="2633564"/>
              <a:ext cx="162003" cy="71928"/>
            </a:xfrm>
            <a:custGeom>
              <a:avLst/>
              <a:gdLst/>
              <a:ahLst/>
              <a:cxnLst/>
              <a:rect l="l" t="t" r="r" b="b"/>
              <a:pathLst>
                <a:path w="4669" h="2073" extrusionOk="0">
                  <a:moveTo>
                    <a:pt x="2144" y="382"/>
                  </a:moveTo>
                  <a:lnTo>
                    <a:pt x="2144" y="1620"/>
                  </a:lnTo>
                  <a:lnTo>
                    <a:pt x="1001" y="1620"/>
                  </a:lnTo>
                  <a:cubicBezTo>
                    <a:pt x="989" y="1621"/>
                    <a:pt x="977" y="1622"/>
                    <a:pt x="965" y="1622"/>
                  </a:cubicBezTo>
                  <a:cubicBezTo>
                    <a:pt x="668" y="1622"/>
                    <a:pt x="382" y="1344"/>
                    <a:pt x="382" y="1001"/>
                  </a:cubicBezTo>
                  <a:cubicBezTo>
                    <a:pt x="382" y="644"/>
                    <a:pt x="644" y="382"/>
                    <a:pt x="1001" y="382"/>
                  </a:cubicBezTo>
                  <a:close/>
                  <a:moveTo>
                    <a:pt x="3668" y="382"/>
                  </a:moveTo>
                  <a:cubicBezTo>
                    <a:pt x="3978" y="382"/>
                    <a:pt x="4287" y="644"/>
                    <a:pt x="4287" y="1001"/>
                  </a:cubicBezTo>
                  <a:cubicBezTo>
                    <a:pt x="4287" y="1358"/>
                    <a:pt x="4026" y="1644"/>
                    <a:pt x="3668" y="1644"/>
                  </a:cubicBezTo>
                  <a:lnTo>
                    <a:pt x="2525" y="1644"/>
                  </a:lnTo>
                  <a:lnTo>
                    <a:pt x="2525" y="382"/>
                  </a:ln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49"/>
                  </a:cubicBezTo>
                  <a:cubicBezTo>
                    <a:pt x="1" y="1597"/>
                    <a:pt x="453" y="2073"/>
                    <a:pt x="1001" y="2073"/>
                  </a:cubicBezTo>
                  <a:lnTo>
                    <a:pt x="3668" y="2073"/>
                  </a:lnTo>
                  <a:cubicBezTo>
                    <a:pt x="4216" y="2073"/>
                    <a:pt x="4668" y="1644"/>
                    <a:pt x="4668" y="1049"/>
                  </a:cubicBezTo>
                  <a:cubicBezTo>
                    <a:pt x="4668" y="453"/>
                    <a:pt x="4216" y="1"/>
                    <a:pt x="36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58"/>
            <p:cNvSpPr/>
            <p:nvPr/>
          </p:nvSpPr>
          <p:spPr>
            <a:xfrm>
              <a:off x="2433454" y="2538563"/>
              <a:ext cx="162003" cy="71928"/>
            </a:xfrm>
            <a:custGeom>
              <a:avLst/>
              <a:gdLst/>
              <a:ahLst/>
              <a:cxnLst/>
              <a:rect l="l" t="t" r="r" b="b"/>
              <a:pathLst>
                <a:path w="4669" h="2073" extrusionOk="0">
                  <a:moveTo>
                    <a:pt x="2144" y="381"/>
                  </a:moveTo>
                  <a:lnTo>
                    <a:pt x="2144" y="1620"/>
                  </a:lnTo>
                  <a:lnTo>
                    <a:pt x="1001" y="1620"/>
                  </a:lnTo>
                  <a:cubicBezTo>
                    <a:pt x="989" y="1621"/>
                    <a:pt x="977" y="1621"/>
                    <a:pt x="965" y="1621"/>
                  </a:cubicBezTo>
                  <a:cubicBezTo>
                    <a:pt x="668" y="1621"/>
                    <a:pt x="382" y="1344"/>
                    <a:pt x="382" y="1001"/>
                  </a:cubicBezTo>
                  <a:cubicBezTo>
                    <a:pt x="382" y="643"/>
                    <a:pt x="644" y="381"/>
                    <a:pt x="1001" y="381"/>
                  </a:cubicBezTo>
                  <a:close/>
                  <a:moveTo>
                    <a:pt x="3668" y="381"/>
                  </a:moveTo>
                  <a:cubicBezTo>
                    <a:pt x="3978" y="381"/>
                    <a:pt x="4287" y="643"/>
                    <a:pt x="4287" y="1001"/>
                  </a:cubicBezTo>
                  <a:cubicBezTo>
                    <a:pt x="4287" y="1358"/>
                    <a:pt x="4026" y="1644"/>
                    <a:pt x="3668" y="1644"/>
                  </a:cubicBezTo>
                  <a:lnTo>
                    <a:pt x="2525" y="1644"/>
                  </a:lnTo>
                  <a:lnTo>
                    <a:pt x="2525" y="381"/>
                  </a:ln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48"/>
                  </a:cubicBezTo>
                  <a:cubicBezTo>
                    <a:pt x="1" y="1596"/>
                    <a:pt x="453" y="2072"/>
                    <a:pt x="1001" y="2072"/>
                  </a:cubicBezTo>
                  <a:lnTo>
                    <a:pt x="3668" y="2072"/>
                  </a:lnTo>
                  <a:cubicBezTo>
                    <a:pt x="4216" y="2072"/>
                    <a:pt x="4668" y="1644"/>
                    <a:pt x="4668" y="1048"/>
                  </a:cubicBezTo>
                  <a:cubicBezTo>
                    <a:pt x="4668" y="453"/>
                    <a:pt x="4216" y="0"/>
                    <a:pt x="36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58"/>
            <p:cNvSpPr/>
            <p:nvPr/>
          </p:nvSpPr>
          <p:spPr>
            <a:xfrm>
              <a:off x="2604512" y="2599700"/>
              <a:ext cx="14920" cy="130601"/>
            </a:xfrm>
            <a:custGeom>
              <a:avLst/>
              <a:gdLst/>
              <a:ahLst/>
              <a:cxnLst/>
              <a:rect l="l" t="t" r="r" b="b"/>
              <a:pathLst>
                <a:path w="430" h="3764" extrusionOk="0">
                  <a:moveTo>
                    <a:pt x="215" y="1"/>
                  </a:moveTo>
                  <a:cubicBezTo>
                    <a:pt x="96" y="1"/>
                    <a:pt x="0" y="72"/>
                    <a:pt x="0" y="191"/>
                  </a:cubicBezTo>
                  <a:lnTo>
                    <a:pt x="0" y="3573"/>
                  </a:lnTo>
                  <a:cubicBezTo>
                    <a:pt x="0" y="3668"/>
                    <a:pt x="96" y="3763"/>
                    <a:pt x="215" y="3763"/>
                  </a:cubicBezTo>
                  <a:cubicBezTo>
                    <a:pt x="334" y="3763"/>
                    <a:pt x="429" y="3668"/>
                    <a:pt x="429" y="3573"/>
                  </a:cubicBezTo>
                  <a:lnTo>
                    <a:pt x="429" y="191"/>
                  </a:lnTo>
                  <a:cubicBezTo>
                    <a:pt x="429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58"/>
            <p:cNvSpPr/>
            <p:nvPr/>
          </p:nvSpPr>
          <p:spPr>
            <a:xfrm>
              <a:off x="2604512" y="2744319"/>
              <a:ext cx="14920" cy="39694"/>
            </a:xfrm>
            <a:custGeom>
              <a:avLst/>
              <a:gdLst/>
              <a:ahLst/>
              <a:cxnLst/>
              <a:rect l="l" t="t" r="r" b="b"/>
              <a:pathLst>
                <a:path w="430" h="1144" extrusionOk="0">
                  <a:moveTo>
                    <a:pt x="215" y="0"/>
                  </a:moveTo>
                  <a:cubicBezTo>
                    <a:pt x="96" y="0"/>
                    <a:pt x="0" y="72"/>
                    <a:pt x="0" y="191"/>
                  </a:cubicBezTo>
                  <a:lnTo>
                    <a:pt x="0" y="953"/>
                  </a:lnTo>
                  <a:cubicBezTo>
                    <a:pt x="0" y="1072"/>
                    <a:pt x="96" y="1143"/>
                    <a:pt x="215" y="1143"/>
                  </a:cubicBezTo>
                  <a:cubicBezTo>
                    <a:pt x="334" y="1143"/>
                    <a:pt x="429" y="1072"/>
                    <a:pt x="429" y="953"/>
                  </a:cubicBezTo>
                  <a:lnTo>
                    <a:pt x="429" y="191"/>
                  </a:lnTo>
                  <a:cubicBezTo>
                    <a:pt x="429" y="72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58"/>
            <p:cNvSpPr/>
            <p:nvPr/>
          </p:nvSpPr>
          <p:spPr>
            <a:xfrm>
              <a:off x="2409512" y="2745950"/>
              <a:ext cx="14087" cy="131434"/>
            </a:xfrm>
            <a:custGeom>
              <a:avLst/>
              <a:gdLst/>
              <a:ahLst/>
              <a:cxnLst/>
              <a:rect l="l" t="t" r="r" b="b"/>
              <a:pathLst>
                <a:path w="406" h="3788" extrusionOk="0">
                  <a:moveTo>
                    <a:pt x="215" y="1"/>
                  </a:moveTo>
                  <a:cubicBezTo>
                    <a:pt x="95" y="25"/>
                    <a:pt x="0" y="120"/>
                    <a:pt x="0" y="215"/>
                  </a:cubicBezTo>
                  <a:lnTo>
                    <a:pt x="0" y="3573"/>
                  </a:lnTo>
                  <a:cubicBezTo>
                    <a:pt x="0" y="3692"/>
                    <a:pt x="95" y="3787"/>
                    <a:pt x="215" y="3787"/>
                  </a:cubicBezTo>
                  <a:cubicBezTo>
                    <a:pt x="334" y="3787"/>
                    <a:pt x="405" y="3692"/>
                    <a:pt x="405" y="3573"/>
                  </a:cubicBezTo>
                  <a:lnTo>
                    <a:pt x="405" y="215"/>
                  </a:ln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58"/>
            <p:cNvSpPr/>
            <p:nvPr/>
          </p:nvSpPr>
          <p:spPr>
            <a:xfrm>
              <a:off x="2491294" y="2576556"/>
              <a:ext cx="251245" cy="399958"/>
            </a:xfrm>
            <a:custGeom>
              <a:avLst/>
              <a:gdLst/>
              <a:ahLst/>
              <a:cxnLst/>
              <a:rect l="l" t="t" r="r" b="b"/>
              <a:pathLst>
                <a:path w="7241" h="11527" extrusionOk="0">
                  <a:moveTo>
                    <a:pt x="4264" y="7931"/>
                  </a:moveTo>
                  <a:cubicBezTo>
                    <a:pt x="4430" y="7931"/>
                    <a:pt x="4573" y="7979"/>
                    <a:pt x="4669" y="8098"/>
                  </a:cubicBezTo>
                  <a:lnTo>
                    <a:pt x="5478" y="8907"/>
                  </a:lnTo>
                  <a:lnTo>
                    <a:pt x="4621" y="9788"/>
                  </a:lnTo>
                  <a:lnTo>
                    <a:pt x="3811" y="9003"/>
                  </a:lnTo>
                  <a:cubicBezTo>
                    <a:pt x="3573" y="8717"/>
                    <a:pt x="3573" y="8336"/>
                    <a:pt x="3811" y="8098"/>
                  </a:cubicBezTo>
                  <a:cubicBezTo>
                    <a:pt x="3930" y="7979"/>
                    <a:pt x="4073" y="7931"/>
                    <a:pt x="4264" y="7931"/>
                  </a:cubicBezTo>
                  <a:close/>
                  <a:moveTo>
                    <a:pt x="3263" y="9812"/>
                  </a:moveTo>
                  <a:lnTo>
                    <a:pt x="3263" y="11074"/>
                  </a:lnTo>
                  <a:lnTo>
                    <a:pt x="2144" y="11074"/>
                  </a:lnTo>
                  <a:cubicBezTo>
                    <a:pt x="1787" y="11074"/>
                    <a:pt x="1501" y="10813"/>
                    <a:pt x="1501" y="10455"/>
                  </a:cubicBezTo>
                  <a:cubicBezTo>
                    <a:pt x="1501" y="10098"/>
                    <a:pt x="1787" y="9812"/>
                    <a:pt x="2144" y="9812"/>
                  </a:cubicBezTo>
                  <a:close/>
                  <a:moveTo>
                    <a:pt x="4097" y="9836"/>
                  </a:moveTo>
                  <a:lnTo>
                    <a:pt x="5169" y="10932"/>
                  </a:lnTo>
                  <a:cubicBezTo>
                    <a:pt x="5050" y="11027"/>
                    <a:pt x="4930" y="11074"/>
                    <a:pt x="4788" y="11074"/>
                  </a:cubicBezTo>
                  <a:lnTo>
                    <a:pt x="3621" y="11074"/>
                  </a:lnTo>
                  <a:lnTo>
                    <a:pt x="3621" y="9836"/>
                  </a:lnTo>
                  <a:close/>
                  <a:moveTo>
                    <a:pt x="5740" y="9193"/>
                  </a:moveTo>
                  <a:lnTo>
                    <a:pt x="6550" y="10003"/>
                  </a:lnTo>
                  <a:cubicBezTo>
                    <a:pt x="6812" y="10265"/>
                    <a:pt x="6812" y="10670"/>
                    <a:pt x="6574" y="10908"/>
                  </a:cubicBezTo>
                  <a:cubicBezTo>
                    <a:pt x="6455" y="11003"/>
                    <a:pt x="6312" y="11074"/>
                    <a:pt x="6121" y="11074"/>
                  </a:cubicBezTo>
                  <a:cubicBezTo>
                    <a:pt x="5954" y="11074"/>
                    <a:pt x="5788" y="11027"/>
                    <a:pt x="5669" y="10908"/>
                  </a:cubicBezTo>
                  <a:lnTo>
                    <a:pt x="4883" y="10098"/>
                  </a:lnTo>
                  <a:lnTo>
                    <a:pt x="5740" y="9193"/>
                  </a:lnTo>
                  <a:close/>
                  <a:moveTo>
                    <a:pt x="4168" y="1"/>
                  </a:moveTo>
                  <a:cubicBezTo>
                    <a:pt x="4049" y="1"/>
                    <a:pt x="3954" y="96"/>
                    <a:pt x="3954" y="215"/>
                  </a:cubicBezTo>
                  <a:lnTo>
                    <a:pt x="3954" y="7526"/>
                  </a:lnTo>
                  <a:cubicBezTo>
                    <a:pt x="3787" y="7598"/>
                    <a:pt x="3621" y="7693"/>
                    <a:pt x="3502" y="7812"/>
                  </a:cubicBezTo>
                  <a:cubicBezTo>
                    <a:pt x="3121" y="8193"/>
                    <a:pt x="3121" y="8836"/>
                    <a:pt x="3502" y="9265"/>
                  </a:cubicBezTo>
                  <a:lnTo>
                    <a:pt x="3692" y="9431"/>
                  </a:lnTo>
                  <a:lnTo>
                    <a:pt x="2073" y="9431"/>
                  </a:lnTo>
                  <a:cubicBezTo>
                    <a:pt x="1596" y="9431"/>
                    <a:pt x="1215" y="9765"/>
                    <a:pt x="1096" y="10217"/>
                  </a:cubicBezTo>
                  <a:lnTo>
                    <a:pt x="215" y="10217"/>
                  </a:lnTo>
                  <a:cubicBezTo>
                    <a:pt x="96" y="10217"/>
                    <a:pt x="1" y="10312"/>
                    <a:pt x="1" y="10431"/>
                  </a:cubicBezTo>
                  <a:cubicBezTo>
                    <a:pt x="1" y="10551"/>
                    <a:pt x="96" y="10622"/>
                    <a:pt x="215" y="10622"/>
                  </a:cubicBezTo>
                  <a:lnTo>
                    <a:pt x="1120" y="10622"/>
                  </a:lnTo>
                  <a:cubicBezTo>
                    <a:pt x="1192" y="11146"/>
                    <a:pt x="1596" y="11527"/>
                    <a:pt x="2144" y="11527"/>
                  </a:cubicBezTo>
                  <a:lnTo>
                    <a:pt x="4788" y="11527"/>
                  </a:lnTo>
                  <a:cubicBezTo>
                    <a:pt x="5050" y="11527"/>
                    <a:pt x="5288" y="11432"/>
                    <a:pt x="5478" y="11265"/>
                  </a:cubicBezTo>
                  <a:cubicBezTo>
                    <a:pt x="5645" y="11432"/>
                    <a:pt x="5883" y="11527"/>
                    <a:pt x="6169" y="11527"/>
                  </a:cubicBezTo>
                  <a:cubicBezTo>
                    <a:pt x="6431" y="11527"/>
                    <a:pt x="6693" y="11408"/>
                    <a:pt x="6859" y="11217"/>
                  </a:cubicBezTo>
                  <a:cubicBezTo>
                    <a:pt x="7240" y="10789"/>
                    <a:pt x="7240" y="10122"/>
                    <a:pt x="6836" y="9741"/>
                  </a:cubicBezTo>
                  <a:lnTo>
                    <a:pt x="4978" y="7812"/>
                  </a:lnTo>
                  <a:cubicBezTo>
                    <a:pt x="4811" y="7621"/>
                    <a:pt x="4621" y="7526"/>
                    <a:pt x="4383" y="7502"/>
                  </a:cubicBezTo>
                  <a:lnTo>
                    <a:pt x="4383" y="215"/>
                  </a:lnTo>
                  <a:cubicBezTo>
                    <a:pt x="4383" y="96"/>
                    <a:pt x="4287" y="1"/>
                    <a:pt x="4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8" name="Google Shape;848;p58"/>
          <p:cNvGrpSpPr/>
          <p:nvPr/>
        </p:nvGrpSpPr>
        <p:grpSpPr>
          <a:xfrm>
            <a:off x="2548039" y="1779490"/>
            <a:ext cx="471019" cy="462761"/>
            <a:chOff x="2346710" y="3121099"/>
            <a:chExt cx="471019" cy="462761"/>
          </a:xfrm>
        </p:grpSpPr>
        <p:sp>
          <p:nvSpPr>
            <p:cNvPr id="849" name="Google Shape;849;p58"/>
            <p:cNvSpPr/>
            <p:nvPr/>
          </p:nvSpPr>
          <p:spPr>
            <a:xfrm>
              <a:off x="2361560" y="3362385"/>
              <a:ext cx="256206" cy="221474"/>
            </a:xfrm>
            <a:custGeom>
              <a:avLst/>
              <a:gdLst/>
              <a:ahLst/>
              <a:cxnLst/>
              <a:rect l="l" t="t" r="r" b="b"/>
              <a:pathLst>
                <a:path w="7384" h="6383" extrusionOk="0">
                  <a:moveTo>
                    <a:pt x="3811" y="2215"/>
                  </a:moveTo>
                  <a:cubicBezTo>
                    <a:pt x="3907" y="2310"/>
                    <a:pt x="4026" y="2358"/>
                    <a:pt x="4145" y="2429"/>
                  </a:cubicBezTo>
                  <a:lnTo>
                    <a:pt x="2525" y="4144"/>
                  </a:lnTo>
                  <a:cubicBezTo>
                    <a:pt x="2478" y="4168"/>
                    <a:pt x="2430" y="4215"/>
                    <a:pt x="2359" y="4215"/>
                  </a:cubicBezTo>
                  <a:cubicBezTo>
                    <a:pt x="2311" y="4215"/>
                    <a:pt x="2263" y="4168"/>
                    <a:pt x="2216" y="4144"/>
                  </a:cubicBezTo>
                  <a:cubicBezTo>
                    <a:pt x="2192" y="4120"/>
                    <a:pt x="2168" y="4049"/>
                    <a:pt x="2168" y="4001"/>
                  </a:cubicBezTo>
                  <a:cubicBezTo>
                    <a:pt x="2168" y="3930"/>
                    <a:pt x="2192" y="3906"/>
                    <a:pt x="2216" y="3858"/>
                  </a:cubicBezTo>
                  <a:lnTo>
                    <a:pt x="3811" y="2215"/>
                  </a:lnTo>
                  <a:close/>
                  <a:moveTo>
                    <a:pt x="2001" y="2858"/>
                  </a:moveTo>
                  <a:cubicBezTo>
                    <a:pt x="2216" y="2858"/>
                    <a:pt x="2406" y="2906"/>
                    <a:pt x="2597" y="2977"/>
                  </a:cubicBezTo>
                  <a:lnTo>
                    <a:pt x="1978" y="3620"/>
                  </a:lnTo>
                  <a:cubicBezTo>
                    <a:pt x="1739" y="3858"/>
                    <a:pt x="1739" y="4239"/>
                    <a:pt x="1978" y="4454"/>
                  </a:cubicBezTo>
                  <a:cubicBezTo>
                    <a:pt x="2097" y="4573"/>
                    <a:pt x="2240" y="4620"/>
                    <a:pt x="2382" y="4620"/>
                  </a:cubicBezTo>
                  <a:cubicBezTo>
                    <a:pt x="2549" y="4620"/>
                    <a:pt x="2692" y="4573"/>
                    <a:pt x="2811" y="4454"/>
                  </a:cubicBezTo>
                  <a:lnTo>
                    <a:pt x="3430" y="3811"/>
                  </a:lnTo>
                  <a:cubicBezTo>
                    <a:pt x="3502" y="4001"/>
                    <a:pt x="3526" y="4215"/>
                    <a:pt x="3526" y="4406"/>
                  </a:cubicBezTo>
                  <a:cubicBezTo>
                    <a:pt x="3526" y="5287"/>
                    <a:pt x="2835" y="5954"/>
                    <a:pt x="2001" y="5954"/>
                  </a:cubicBezTo>
                  <a:cubicBezTo>
                    <a:pt x="1168" y="5954"/>
                    <a:pt x="477" y="5239"/>
                    <a:pt x="477" y="4406"/>
                  </a:cubicBezTo>
                  <a:cubicBezTo>
                    <a:pt x="477" y="3549"/>
                    <a:pt x="1168" y="2858"/>
                    <a:pt x="2001" y="2858"/>
                  </a:cubicBezTo>
                  <a:close/>
                  <a:moveTo>
                    <a:pt x="2835" y="0"/>
                  </a:moveTo>
                  <a:cubicBezTo>
                    <a:pt x="2716" y="48"/>
                    <a:pt x="2668" y="119"/>
                    <a:pt x="2668" y="238"/>
                  </a:cubicBezTo>
                  <a:cubicBezTo>
                    <a:pt x="2763" y="905"/>
                    <a:pt x="3049" y="1501"/>
                    <a:pt x="3526" y="1977"/>
                  </a:cubicBezTo>
                  <a:lnTo>
                    <a:pt x="2835" y="2667"/>
                  </a:lnTo>
                  <a:cubicBezTo>
                    <a:pt x="2573" y="2501"/>
                    <a:pt x="2263" y="2453"/>
                    <a:pt x="1954" y="2453"/>
                  </a:cubicBezTo>
                  <a:cubicBezTo>
                    <a:pt x="882" y="2453"/>
                    <a:pt x="1" y="3334"/>
                    <a:pt x="1" y="4406"/>
                  </a:cubicBezTo>
                  <a:cubicBezTo>
                    <a:pt x="1" y="5478"/>
                    <a:pt x="882" y="6382"/>
                    <a:pt x="1954" y="6382"/>
                  </a:cubicBezTo>
                  <a:cubicBezTo>
                    <a:pt x="3025" y="6382"/>
                    <a:pt x="3883" y="5478"/>
                    <a:pt x="3883" y="4406"/>
                  </a:cubicBezTo>
                  <a:cubicBezTo>
                    <a:pt x="3883" y="4096"/>
                    <a:pt x="3811" y="3787"/>
                    <a:pt x="3668" y="3525"/>
                  </a:cubicBezTo>
                  <a:lnTo>
                    <a:pt x="4502" y="2667"/>
                  </a:lnTo>
                  <a:cubicBezTo>
                    <a:pt x="4859" y="2810"/>
                    <a:pt x="5240" y="2906"/>
                    <a:pt x="5669" y="2906"/>
                  </a:cubicBezTo>
                  <a:cubicBezTo>
                    <a:pt x="6240" y="2906"/>
                    <a:pt x="6788" y="2739"/>
                    <a:pt x="7264" y="2429"/>
                  </a:cubicBezTo>
                  <a:cubicBezTo>
                    <a:pt x="7360" y="2358"/>
                    <a:pt x="7383" y="2239"/>
                    <a:pt x="7336" y="2144"/>
                  </a:cubicBezTo>
                  <a:cubicBezTo>
                    <a:pt x="7336" y="2069"/>
                    <a:pt x="7280" y="2032"/>
                    <a:pt x="7215" y="2032"/>
                  </a:cubicBezTo>
                  <a:cubicBezTo>
                    <a:pt x="7176" y="2032"/>
                    <a:pt x="7133" y="2045"/>
                    <a:pt x="7098" y="2072"/>
                  </a:cubicBezTo>
                  <a:cubicBezTo>
                    <a:pt x="6693" y="2334"/>
                    <a:pt x="6217" y="2477"/>
                    <a:pt x="5693" y="2477"/>
                  </a:cubicBezTo>
                  <a:cubicBezTo>
                    <a:pt x="5073" y="2477"/>
                    <a:pt x="4454" y="2239"/>
                    <a:pt x="3978" y="1834"/>
                  </a:cubicBezTo>
                  <a:cubicBezTo>
                    <a:pt x="3502" y="1405"/>
                    <a:pt x="3192" y="810"/>
                    <a:pt x="3073" y="191"/>
                  </a:cubicBezTo>
                  <a:cubicBezTo>
                    <a:pt x="3049" y="72"/>
                    <a:pt x="2954" y="0"/>
                    <a:pt x="28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" name="Google Shape;850;p58"/>
            <p:cNvSpPr/>
            <p:nvPr/>
          </p:nvSpPr>
          <p:spPr>
            <a:xfrm>
              <a:off x="2346710" y="3121099"/>
              <a:ext cx="471019" cy="305754"/>
            </a:xfrm>
            <a:custGeom>
              <a:avLst/>
              <a:gdLst/>
              <a:ahLst/>
              <a:cxnLst/>
              <a:rect l="l" t="t" r="r" b="b"/>
              <a:pathLst>
                <a:path w="13575" h="8812" extrusionOk="0">
                  <a:moveTo>
                    <a:pt x="1929" y="405"/>
                  </a:moveTo>
                  <a:cubicBezTo>
                    <a:pt x="2763" y="405"/>
                    <a:pt x="3453" y="1120"/>
                    <a:pt x="3453" y="1953"/>
                  </a:cubicBezTo>
                  <a:cubicBezTo>
                    <a:pt x="3453" y="2834"/>
                    <a:pt x="2763" y="3501"/>
                    <a:pt x="1929" y="3501"/>
                  </a:cubicBezTo>
                  <a:cubicBezTo>
                    <a:pt x="1903" y="3503"/>
                    <a:pt x="1877" y="3503"/>
                    <a:pt x="1851" y="3503"/>
                  </a:cubicBezTo>
                  <a:cubicBezTo>
                    <a:pt x="1053" y="3503"/>
                    <a:pt x="405" y="2806"/>
                    <a:pt x="405" y="1953"/>
                  </a:cubicBezTo>
                  <a:cubicBezTo>
                    <a:pt x="405" y="1096"/>
                    <a:pt x="1096" y="405"/>
                    <a:pt x="1929" y="405"/>
                  </a:cubicBezTo>
                  <a:close/>
                  <a:moveTo>
                    <a:pt x="3430" y="3215"/>
                  </a:moveTo>
                  <a:lnTo>
                    <a:pt x="4406" y="4192"/>
                  </a:lnTo>
                  <a:cubicBezTo>
                    <a:pt x="4311" y="4263"/>
                    <a:pt x="4263" y="4311"/>
                    <a:pt x="4168" y="4382"/>
                  </a:cubicBezTo>
                  <a:cubicBezTo>
                    <a:pt x="4144" y="4406"/>
                    <a:pt x="4096" y="4406"/>
                    <a:pt x="4096" y="4430"/>
                  </a:cubicBezTo>
                  <a:lnTo>
                    <a:pt x="3144" y="3477"/>
                  </a:lnTo>
                  <a:cubicBezTo>
                    <a:pt x="3263" y="3382"/>
                    <a:pt x="3358" y="3311"/>
                    <a:pt x="3430" y="3215"/>
                  </a:cubicBezTo>
                  <a:close/>
                  <a:moveTo>
                    <a:pt x="9740" y="6573"/>
                  </a:moveTo>
                  <a:lnTo>
                    <a:pt x="9740" y="6716"/>
                  </a:lnTo>
                  <a:cubicBezTo>
                    <a:pt x="9740" y="6811"/>
                    <a:pt x="9740" y="6907"/>
                    <a:pt x="9764" y="6954"/>
                  </a:cubicBezTo>
                  <a:lnTo>
                    <a:pt x="7026" y="6954"/>
                  </a:lnTo>
                  <a:lnTo>
                    <a:pt x="7026" y="7002"/>
                  </a:lnTo>
                  <a:cubicBezTo>
                    <a:pt x="6907" y="7002"/>
                    <a:pt x="6835" y="6907"/>
                    <a:pt x="6835" y="6788"/>
                  </a:cubicBezTo>
                  <a:cubicBezTo>
                    <a:pt x="6835" y="6668"/>
                    <a:pt x="6930" y="6573"/>
                    <a:pt x="7026" y="6573"/>
                  </a:cubicBezTo>
                  <a:close/>
                  <a:moveTo>
                    <a:pt x="1929" y="0"/>
                  </a:moveTo>
                  <a:cubicBezTo>
                    <a:pt x="858" y="0"/>
                    <a:pt x="0" y="882"/>
                    <a:pt x="0" y="1953"/>
                  </a:cubicBezTo>
                  <a:cubicBezTo>
                    <a:pt x="0" y="3025"/>
                    <a:pt x="858" y="3930"/>
                    <a:pt x="1929" y="3930"/>
                  </a:cubicBezTo>
                  <a:cubicBezTo>
                    <a:pt x="2263" y="3930"/>
                    <a:pt x="2548" y="3835"/>
                    <a:pt x="2834" y="3715"/>
                  </a:cubicBezTo>
                  <a:lnTo>
                    <a:pt x="3834" y="4763"/>
                  </a:lnTo>
                  <a:cubicBezTo>
                    <a:pt x="3477" y="5168"/>
                    <a:pt x="3239" y="5692"/>
                    <a:pt x="3144" y="6240"/>
                  </a:cubicBezTo>
                  <a:cubicBezTo>
                    <a:pt x="3120" y="6359"/>
                    <a:pt x="3215" y="6454"/>
                    <a:pt x="3287" y="6478"/>
                  </a:cubicBezTo>
                  <a:cubicBezTo>
                    <a:pt x="3308" y="6487"/>
                    <a:pt x="3329" y="6490"/>
                    <a:pt x="3349" y="6490"/>
                  </a:cubicBezTo>
                  <a:cubicBezTo>
                    <a:pt x="3439" y="6490"/>
                    <a:pt x="3510" y="6409"/>
                    <a:pt x="3549" y="6311"/>
                  </a:cubicBezTo>
                  <a:cubicBezTo>
                    <a:pt x="3620" y="5692"/>
                    <a:pt x="3954" y="5121"/>
                    <a:pt x="4430" y="4692"/>
                  </a:cubicBezTo>
                  <a:cubicBezTo>
                    <a:pt x="4906" y="4287"/>
                    <a:pt x="5501" y="4049"/>
                    <a:pt x="6121" y="4049"/>
                  </a:cubicBezTo>
                  <a:cubicBezTo>
                    <a:pt x="7383" y="4049"/>
                    <a:pt x="8454" y="4978"/>
                    <a:pt x="8716" y="6192"/>
                  </a:cubicBezTo>
                  <a:lnTo>
                    <a:pt x="6978" y="6192"/>
                  </a:lnTo>
                  <a:cubicBezTo>
                    <a:pt x="6668" y="6192"/>
                    <a:pt x="6383" y="6454"/>
                    <a:pt x="6383" y="6788"/>
                  </a:cubicBezTo>
                  <a:cubicBezTo>
                    <a:pt x="6383" y="7121"/>
                    <a:pt x="6668" y="7383"/>
                    <a:pt x="6978" y="7383"/>
                  </a:cubicBezTo>
                  <a:lnTo>
                    <a:pt x="8693" y="7383"/>
                  </a:lnTo>
                  <a:cubicBezTo>
                    <a:pt x="8597" y="7764"/>
                    <a:pt x="8407" y="8121"/>
                    <a:pt x="8145" y="8455"/>
                  </a:cubicBezTo>
                  <a:cubicBezTo>
                    <a:pt x="8097" y="8550"/>
                    <a:pt x="8097" y="8669"/>
                    <a:pt x="8169" y="8740"/>
                  </a:cubicBezTo>
                  <a:cubicBezTo>
                    <a:pt x="8216" y="8788"/>
                    <a:pt x="8264" y="8812"/>
                    <a:pt x="8288" y="8812"/>
                  </a:cubicBezTo>
                  <a:cubicBezTo>
                    <a:pt x="8359" y="8812"/>
                    <a:pt x="8407" y="8788"/>
                    <a:pt x="8454" y="8740"/>
                  </a:cubicBezTo>
                  <a:cubicBezTo>
                    <a:pt x="8764" y="8359"/>
                    <a:pt x="8978" y="7907"/>
                    <a:pt x="9074" y="7407"/>
                  </a:cubicBezTo>
                  <a:lnTo>
                    <a:pt x="9788" y="7407"/>
                  </a:lnTo>
                  <a:cubicBezTo>
                    <a:pt x="10050" y="8193"/>
                    <a:pt x="10764" y="8717"/>
                    <a:pt x="11598" y="8717"/>
                  </a:cubicBezTo>
                  <a:cubicBezTo>
                    <a:pt x="12670" y="8717"/>
                    <a:pt x="13527" y="7835"/>
                    <a:pt x="13527" y="6764"/>
                  </a:cubicBezTo>
                  <a:cubicBezTo>
                    <a:pt x="13575" y="5859"/>
                    <a:pt x="13003" y="5097"/>
                    <a:pt x="12146" y="4859"/>
                  </a:cubicBezTo>
                  <a:cubicBezTo>
                    <a:pt x="12120" y="4848"/>
                    <a:pt x="12096" y="4844"/>
                    <a:pt x="12073" y="4844"/>
                  </a:cubicBezTo>
                  <a:cubicBezTo>
                    <a:pt x="11989" y="4844"/>
                    <a:pt x="11926" y="4908"/>
                    <a:pt x="11908" y="5001"/>
                  </a:cubicBezTo>
                  <a:cubicBezTo>
                    <a:pt x="11884" y="5121"/>
                    <a:pt x="11931" y="5216"/>
                    <a:pt x="12050" y="5240"/>
                  </a:cubicBezTo>
                  <a:cubicBezTo>
                    <a:pt x="12717" y="5406"/>
                    <a:pt x="13194" y="6049"/>
                    <a:pt x="13194" y="6764"/>
                  </a:cubicBezTo>
                  <a:cubicBezTo>
                    <a:pt x="13194" y="7621"/>
                    <a:pt x="12503" y="8312"/>
                    <a:pt x="11669" y="8312"/>
                  </a:cubicBezTo>
                  <a:cubicBezTo>
                    <a:pt x="10836" y="8312"/>
                    <a:pt x="10145" y="7597"/>
                    <a:pt x="10145" y="6764"/>
                  </a:cubicBezTo>
                  <a:cubicBezTo>
                    <a:pt x="10145" y="6049"/>
                    <a:pt x="10622" y="5454"/>
                    <a:pt x="11288" y="5240"/>
                  </a:cubicBezTo>
                  <a:cubicBezTo>
                    <a:pt x="11384" y="5216"/>
                    <a:pt x="11455" y="5097"/>
                    <a:pt x="11431" y="5001"/>
                  </a:cubicBezTo>
                  <a:cubicBezTo>
                    <a:pt x="11394" y="4908"/>
                    <a:pt x="11327" y="4844"/>
                    <a:pt x="11254" y="4844"/>
                  </a:cubicBezTo>
                  <a:cubicBezTo>
                    <a:pt x="11234" y="4844"/>
                    <a:pt x="11214" y="4848"/>
                    <a:pt x="11193" y="4859"/>
                  </a:cubicBezTo>
                  <a:cubicBezTo>
                    <a:pt x="10526" y="5025"/>
                    <a:pt x="10026" y="5573"/>
                    <a:pt x="9836" y="6192"/>
                  </a:cubicBezTo>
                  <a:lnTo>
                    <a:pt x="9145" y="6192"/>
                  </a:lnTo>
                  <a:cubicBezTo>
                    <a:pt x="8859" y="4740"/>
                    <a:pt x="7621" y="3620"/>
                    <a:pt x="6168" y="3620"/>
                  </a:cubicBezTo>
                  <a:cubicBezTo>
                    <a:pt x="5668" y="3620"/>
                    <a:pt x="5216" y="3739"/>
                    <a:pt x="4763" y="3977"/>
                  </a:cubicBezTo>
                  <a:lnTo>
                    <a:pt x="3668" y="2858"/>
                  </a:lnTo>
                  <a:cubicBezTo>
                    <a:pt x="3811" y="2596"/>
                    <a:pt x="3858" y="2287"/>
                    <a:pt x="3858" y="1953"/>
                  </a:cubicBezTo>
                  <a:cubicBezTo>
                    <a:pt x="3858" y="882"/>
                    <a:pt x="3001" y="0"/>
                    <a:pt x="19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58"/>
            <p:cNvSpPr/>
            <p:nvPr/>
          </p:nvSpPr>
          <p:spPr>
            <a:xfrm>
              <a:off x="2511141" y="3307841"/>
              <a:ext cx="14087" cy="14920"/>
            </a:xfrm>
            <a:custGeom>
              <a:avLst/>
              <a:gdLst/>
              <a:ahLst/>
              <a:cxnLst/>
              <a:rect l="l" t="t" r="r" b="b"/>
              <a:pathLst>
                <a:path w="406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0" y="310"/>
                    <a:pt x="72" y="382"/>
                    <a:pt x="191" y="429"/>
                  </a:cubicBezTo>
                  <a:cubicBezTo>
                    <a:pt x="310" y="429"/>
                    <a:pt x="405" y="334"/>
                    <a:pt x="405" y="215"/>
                  </a:cubicBezTo>
                  <a:cubicBezTo>
                    <a:pt x="405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" name="Google Shape;852;p58"/>
            <p:cNvSpPr/>
            <p:nvPr/>
          </p:nvSpPr>
          <p:spPr>
            <a:xfrm>
              <a:off x="2496256" y="3324357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58"/>
            <p:cNvSpPr/>
            <p:nvPr/>
          </p:nvSpPr>
          <p:spPr>
            <a:xfrm>
              <a:off x="2531786" y="3323524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72" y="1"/>
                    <a:pt x="1" y="96"/>
                    <a:pt x="1" y="215"/>
                  </a:cubicBezTo>
                  <a:cubicBezTo>
                    <a:pt x="1" y="334"/>
                    <a:pt x="72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58"/>
            <p:cNvSpPr/>
            <p:nvPr/>
          </p:nvSpPr>
          <p:spPr>
            <a:xfrm>
              <a:off x="2734246" y="3370643"/>
              <a:ext cx="14087" cy="14920"/>
            </a:xfrm>
            <a:custGeom>
              <a:avLst/>
              <a:gdLst/>
              <a:ahLst/>
              <a:cxnLst/>
              <a:rect l="l" t="t" r="r" b="b"/>
              <a:pathLst>
                <a:path w="406" h="430" extrusionOk="0">
                  <a:moveTo>
                    <a:pt x="191" y="0"/>
                  </a:moveTo>
                  <a:cubicBezTo>
                    <a:pt x="72" y="0"/>
                    <a:pt x="0" y="96"/>
                    <a:pt x="0" y="215"/>
                  </a:cubicBezTo>
                  <a:cubicBezTo>
                    <a:pt x="0" y="334"/>
                    <a:pt x="72" y="429"/>
                    <a:pt x="191" y="429"/>
                  </a:cubicBezTo>
                  <a:cubicBezTo>
                    <a:pt x="310" y="429"/>
                    <a:pt x="405" y="334"/>
                    <a:pt x="405" y="215"/>
                  </a:cubicBezTo>
                  <a:cubicBezTo>
                    <a:pt x="405" y="96"/>
                    <a:pt x="310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58"/>
            <p:cNvSpPr/>
            <p:nvPr/>
          </p:nvSpPr>
          <p:spPr>
            <a:xfrm>
              <a:off x="2406181" y="3515228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30"/>
                    <a:pt x="215" y="430"/>
                  </a:cubicBezTo>
                  <a:cubicBezTo>
                    <a:pt x="334" y="430"/>
                    <a:pt x="430" y="334"/>
                    <a:pt x="430" y="215"/>
                  </a:cubicBezTo>
                  <a:cubicBezTo>
                    <a:pt x="430" y="120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Google Shape;860;p59"/>
          <p:cNvSpPr txBox="1">
            <a:spLocks noGrp="1"/>
          </p:cNvSpPr>
          <p:nvPr>
            <p:ph type="subTitle" idx="5"/>
          </p:nvPr>
        </p:nvSpPr>
        <p:spPr>
          <a:xfrm>
            <a:off x="720000" y="41237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61" name="Google Shape;861;p59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بهبود کیفیت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62" name="Google Shape;862;p59"/>
          <p:cNvSpPr txBox="1">
            <a:spLocks noGrp="1"/>
          </p:cNvSpPr>
          <p:nvPr>
            <p:ph type="title"/>
          </p:nvPr>
        </p:nvSpPr>
        <p:spPr>
          <a:xfrm>
            <a:off x="720000" y="1835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63" name="Google Shape;863;p59"/>
          <p:cNvSpPr txBox="1">
            <a:spLocks noGrp="1"/>
          </p:cNvSpPr>
          <p:nvPr>
            <p:ph type="subTitle" idx="1"/>
          </p:nvPr>
        </p:nvSpPr>
        <p:spPr>
          <a:xfrm>
            <a:off x="720000" y="2269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64" name="Google Shape;864;p59"/>
          <p:cNvSpPr txBox="1">
            <a:spLocks noGrp="1"/>
          </p:cNvSpPr>
          <p:nvPr>
            <p:ph type="title" idx="2"/>
          </p:nvPr>
        </p:nvSpPr>
        <p:spPr>
          <a:xfrm>
            <a:off x="3419269" y="1835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865" name="Google Shape;865;p59"/>
          <p:cNvSpPr txBox="1">
            <a:spLocks noGrp="1"/>
          </p:cNvSpPr>
          <p:nvPr>
            <p:ph type="subTitle" idx="3"/>
          </p:nvPr>
        </p:nvSpPr>
        <p:spPr>
          <a:xfrm>
            <a:off x="3419269" y="2269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66" name="Google Shape;866;p59"/>
          <p:cNvSpPr txBox="1">
            <a:spLocks noGrp="1"/>
          </p:cNvSpPr>
          <p:nvPr>
            <p:ph type="title" idx="4"/>
          </p:nvPr>
        </p:nvSpPr>
        <p:spPr>
          <a:xfrm>
            <a:off x="720000" y="3689575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867" name="Google Shape;867;p59"/>
          <p:cNvSpPr txBox="1">
            <a:spLocks noGrp="1"/>
          </p:cNvSpPr>
          <p:nvPr>
            <p:ph type="title" idx="6"/>
          </p:nvPr>
        </p:nvSpPr>
        <p:spPr>
          <a:xfrm>
            <a:off x="3419269" y="3689575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868" name="Google Shape;868;p59"/>
          <p:cNvSpPr txBox="1">
            <a:spLocks noGrp="1"/>
          </p:cNvSpPr>
          <p:nvPr>
            <p:ph type="subTitle" idx="7"/>
          </p:nvPr>
        </p:nvSpPr>
        <p:spPr>
          <a:xfrm>
            <a:off x="3419269" y="41237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69" name="Google Shape;869;p59"/>
          <p:cNvSpPr txBox="1">
            <a:spLocks noGrp="1"/>
          </p:cNvSpPr>
          <p:nvPr>
            <p:ph type="title" idx="8"/>
          </p:nvPr>
        </p:nvSpPr>
        <p:spPr>
          <a:xfrm>
            <a:off x="6118545" y="1835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870" name="Google Shape;870;p59"/>
          <p:cNvSpPr txBox="1">
            <a:spLocks noGrp="1"/>
          </p:cNvSpPr>
          <p:nvPr>
            <p:ph type="subTitle" idx="9"/>
          </p:nvPr>
        </p:nvSpPr>
        <p:spPr>
          <a:xfrm>
            <a:off x="6118545" y="2269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71" name="Google Shape;871;p59"/>
          <p:cNvSpPr txBox="1">
            <a:spLocks noGrp="1"/>
          </p:cNvSpPr>
          <p:nvPr>
            <p:ph type="title" idx="13"/>
          </p:nvPr>
        </p:nvSpPr>
        <p:spPr>
          <a:xfrm>
            <a:off x="6118545" y="3689575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872" name="Google Shape;872;p59"/>
          <p:cNvSpPr txBox="1">
            <a:spLocks noGrp="1"/>
          </p:cNvSpPr>
          <p:nvPr>
            <p:ph type="subTitle" idx="14"/>
          </p:nvPr>
        </p:nvSpPr>
        <p:spPr>
          <a:xfrm>
            <a:off x="6118545" y="41237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73" name="Google Shape;873;p59"/>
          <p:cNvSpPr/>
          <p:nvPr/>
        </p:nvSpPr>
        <p:spPr>
          <a:xfrm rot="-2700000">
            <a:off x="4264859" y="3064408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4" name="Google Shape;874;p59"/>
          <p:cNvSpPr/>
          <p:nvPr/>
        </p:nvSpPr>
        <p:spPr>
          <a:xfrm rot="-2700000">
            <a:off x="1565584" y="3064408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5" name="Google Shape;875;p59"/>
          <p:cNvSpPr/>
          <p:nvPr/>
        </p:nvSpPr>
        <p:spPr>
          <a:xfrm rot="-2700000">
            <a:off x="4264859" y="1213683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6" name="Google Shape;876;p59"/>
          <p:cNvSpPr/>
          <p:nvPr/>
        </p:nvSpPr>
        <p:spPr>
          <a:xfrm rot="-2700000">
            <a:off x="1565584" y="1213683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7" name="Google Shape;877;p59"/>
          <p:cNvSpPr/>
          <p:nvPr/>
        </p:nvSpPr>
        <p:spPr>
          <a:xfrm rot="-2700000">
            <a:off x="6964134" y="3064408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8" name="Google Shape;878;p59"/>
          <p:cNvSpPr/>
          <p:nvPr/>
        </p:nvSpPr>
        <p:spPr>
          <a:xfrm rot="-2700000">
            <a:off x="6964134" y="1213683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79" name="Google Shape;879;p59"/>
          <p:cNvGrpSpPr/>
          <p:nvPr/>
        </p:nvGrpSpPr>
        <p:grpSpPr>
          <a:xfrm>
            <a:off x="1678497" y="1400775"/>
            <a:ext cx="388760" cy="240025"/>
            <a:chOff x="5560184" y="1964284"/>
            <a:chExt cx="471053" cy="290869"/>
          </a:xfrm>
        </p:grpSpPr>
        <p:sp>
          <p:nvSpPr>
            <p:cNvPr id="880" name="Google Shape;880;p59"/>
            <p:cNvSpPr/>
            <p:nvPr/>
          </p:nvSpPr>
          <p:spPr>
            <a:xfrm>
              <a:off x="5690751" y="1964284"/>
              <a:ext cx="340487" cy="290869"/>
            </a:xfrm>
            <a:custGeom>
              <a:avLst/>
              <a:gdLst/>
              <a:ahLst/>
              <a:cxnLst/>
              <a:rect l="l" t="t" r="r" b="b"/>
              <a:pathLst>
                <a:path w="9813" h="8383" extrusionOk="0">
                  <a:moveTo>
                    <a:pt x="7240" y="4620"/>
                  </a:moveTo>
                  <a:lnTo>
                    <a:pt x="7240" y="5097"/>
                  </a:lnTo>
                  <a:lnTo>
                    <a:pt x="2453" y="5097"/>
                  </a:lnTo>
                  <a:lnTo>
                    <a:pt x="2453" y="4620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05"/>
                    <a:pt x="215" y="405"/>
                  </a:cubicBezTo>
                  <a:lnTo>
                    <a:pt x="6288" y="405"/>
                  </a:lnTo>
                  <a:cubicBezTo>
                    <a:pt x="5240" y="2144"/>
                    <a:pt x="4716" y="3382"/>
                    <a:pt x="4716" y="4144"/>
                  </a:cubicBezTo>
                  <a:lnTo>
                    <a:pt x="4716" y="4192"/>
                  </a:lnTo>
                  <a:lnTo>
                    <a:pt x="2215" y="4192"/>
                  </a:lnTo>
                  <a:cubicBezTo>
                    <a:pt x="2096" y="4192"/>
                    <a:pt x="2001" y="4287"/>
                    <a:pt x="2001" y="4406"/>
                  </a:cubicBezTo>
                  <a:lnTo>
                    <a:pt x="2001" y="5287"/>
                  </a:lnTo>
                  <a:cubicBezTo>
                    <a:pt x="2001" y="5406"/>
                    <a:pt x="2096" y="5501"/>
                    <a:pt x="2215" y="5501"/>
                  </a:cubicBezTo>
                  <a:lnTo>
                    <a:pt x="4978" y="5501"/>
                  </a:lnTo>
                  <a:cubicBezTo>
                    <a:pt x="5478" y="6645"/>
                    <a:pt x="6621" y="7383"/>
                    <a:pt x="7836" y="7383"/>
                  </a:cubicBezTo>
                  <a:cubicBezTo>
                    <a:pt x="8074" y="7383"/>
                    <a:pt x="8336" y="7359"/>
                    <a:pt x="8574" y="7288"/>
                  </a:cubicBezTo>
                  <a:cubicBezTo>
                    <a:pt x="8836" y="7240"/>
                    <a:pt x="9122" y="7121"/>
                    <a:pt x="9360" y="7002"/>
                  </a:cubicBezTo>
                  <a:lnTo>
                    <a:pt x="9360" y="7621"/>
                  </a:lnTo>
                  <a:cubicBezTo>
                    <a:pt x="9360" y="7835"/>
                    <a:pt x="9217" y="7978"/>
                    <a:pt x="9002" y="7978"/>
                  </a:cubicBezTo>
                  <a:lnTo>
                    <a:pt x="6669" y="7978"/>
                  </a:lnTo>
                  <a:cubicBezTo>
                    <a:pt x="6550" y="7978"/>
                    <a:pt x="6454" y="8073"/>
                    <a:pt x="6454" y="8192"/>
                  </a:cubicBezTo>
                  <a:cubicBezTo>
                    <a:pt x="6454" y="8312"/>
                    <a:pt x="6550" y="8383"/>
                    <a:pt x="6669" y="8383"/>
                  </a:cubicBezTo>
                  <a:lnTo>
                    <a:pt x="9002" y="8383"/>
                  </a:lnTo>
                  <a:cubicBezTo>
                    <a:pt x="9407" y="8383"/>
                    <a:pt x="9741" y="8026"/>
                    <a:pt x="9741" y="7621"/>
                  </a:cubicBezTo>
                  <a:lnTo>
                    <a:pt x="9741" y="4382"/>
                  </a:lnTo>
                  <a:lnTo>
                    <a:pt x="9812" y="4382"/>
                  </a:lnTo>
                  <a:cubicBezTo>
                    <a:pt x="9812" y="4263"/>
                    <a:pt x="9717" y="4168"/>
                    <a:pt x="9598" y="4168"/>
                  </a:cubicBezTo>
                  <a:cubicBezTo>
                    <a:pt x="9479" y="4168"/>
                    <a:pt x="9383" y="4263"/>
                    <a:pt x="9383" y="4382"/>
                  </a:cubicBezTo>
                  <a:lnTo>
                    <a:pt x="9383" y="6478"/>
                  </a:lnTo>
                  <a:cubicBezTo>
                    <a:pt x="9122" y="6668"/>
                    <a:pt x="8812" y="6811"/>
                    <a:pt x="8526" y="6883"/>
                  </a:cubicBezTo>
                  <a:cubicBezTo>
                    <a:pt x="8312" y="6930"/>
                    <a:pt x="8097" y="6954"/>
                    <a:pt x="7859" y="6954"/>
                  </a:cubicBezTo>
                  <a:cubicBezTo>
                    <a:pt x="6859" y="6954"/>
                    <a:pt x="5930" y="6406"/>
                    <a:pt x="5454" y="5501"/>
                  </a:cubicBezTo>
                  <a:lnTo>
                    <a:pt x="7407" y="5501"/>
                  </a:lnTo>
                  <a:cubicBezTo>
                    <a:pt x="7526" y="5501"/>
                    <a:pt x="7621" y="5406"/>
                    <a:pt x="7621" y="5287"/>
                  </a:cubicBezTo>
                  <a:lnTo>
                    <a:pt x="7621" y="4406"/>
                  </a:lnTo>
                  <a:cubicBezTo>
                    <a:pt x="7621" y="4287"/>
                    <a:pt x="7550" y="4192"/>
                    <a:pt x="7407" y="4192"/>
                  </a:cubicBezTo>
                  <a:lnTo>
                    <a:pt x="5121" y="4192"/>
                  </a:lnTo>
                  <a:lnTo>
                    <a:pt x="5121" y="4144"/>
                  </a:lnTo>
                  <a:cubicBezTo>
                    <a:pt x="5121" y="3453"/>
                    <a:pt x="5716" y="2144"/>
                    <a:pt x="6788" y="405"/>
                  </a:cubicBezTo>
                  <a:lnTo>
                    <a:pt x="7169" y="405"/>
                  </a:lnTo>
                  <a:cubicBezTo>
                    <a:pt x="8407" y="405"/>
                    <a:pt x="9383" y="1429"/>
                    <a:pt x="9383" y="2668"/>
                  </a:cubicBezTo>
                  <a:lnTo>
                    <a:pt x="9383" y="3453"/>
                  </a:lnTo>
                  <a:cubicBezTo>
                    <a:pt x="9383" y="3573"/>
                    <a:pt x="9479" y="3668"/>
                    <a:pt x="9598" y="3668"/>
                  </a:cubicBezTo>
                  <a:cubicBezTo>
                    <a:pt x="9717" y="3668"/>
                    <a:pt x="9788" y="3573"/>
                    <a:pt x="9788" y="3453"/>
                  </a:cubicBezTo>
                  <a:lnTo>
                    <a:pt x="9788" y="2668"/>
                  </a:lnTo>
                  <a:cubicBezTo>
                    <a:pt x="9788" y="1215"/>
                    <a:pt x="8645" y="0"/>
                    <a:pt x="7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59"/>
            <p:cNvSpPr/>
            <p:nvPr/>
          </p:nvSpPr>
          <p:spPr>
            <a:xfrm>
              <a:off x="5560184" y="1965117"/>
              <a:ext cx="339654" cy="289238"/>
            </a:xfrm>
            <a:custGeom>
              <a:avLst/>
              <a:gdLst/>
              <a:ahLst/>
              <a:cxnLst/>
              <a:rect l="l" t="t" r="r" b="b"/>
              <a:pathLst>
                <a:path w="9789" h="8336" extrusionOk="0">
                  <a:moveTo>
                    <a:pt x="739" y="0"/>
                  </a:moveTo>
                  <a:cubicBezTo>
                    <a:pt x="310" y="0"/>
                    <a:pt x="1" y="357"/>
                    <a:pt x="1" y="786"/>
                  </a:cubicBezTo>
                  <a:lnTo>
                    <a:pt x="1" y="7573"/>
                  </a:lnTo>
                  <a:cubicBezTo>
                    <a:pt x="1" y="7978"/>
                    <a:pt x="310" y="8335"/>
                    <a:pt x="739" y="8335"/>
                  </a:cubicBezTo>
                  <a:lnTo>
                    <a:pt x="9574" y="8335"/>
                  </a:lnTo>
                  <a:cubicBezTo>
                    <a:pt x="9693" y="8335"/>
                    <a:pt x="9789" y="8240"/>
                    <a:pt x="9789" y="8121"/>
                  </a:cubicBezTo>
                  <a:cubicBezTo>
                    <a:pt x="9789" y="8002"/>
                    <a:pt x="9693" y="7930"/>
                    <a:pt x="9574" y="7930"/>
                  </a:cubicBezTo>
                  <a:lnTo>
                    <a:pt x="739" y="7930"/>
                  </a:lnTo>
                  <a:cubicBezTo>
                    <a:pt x="525" y="7930"/>
                    <a:pt x="382" y="7764"/>
                    <a:pt x="382" y="7573"/>
                  </a:cubicBezTo>
                  <a:lnTo>
                    <a:pt x="382" y="786"/>
                  </a:lnTo>
                  <a:cubicBezTo>
                    <a:pt x="382" y="572"/>
                    <a:pt x="525" y="429"/>
                    <a:pt x="739" y="429"/>
                  </a:cubicBezTo>
                  <a:lnTo>
                    <a:pt x="3073" y="429"/>
                  </a:lnTo>
                  <a:cubicBezTo>
                    <a:pt x="3192" y="429"/>
                    <a:pt x="3287" y="334"/>
                    <a:pt x="3287" y="214"/>
                  </a:cubicBezTo>
                  <a:cubicBezTo>
                    <a:pt x="3287" y="95"/>
                    <a:pt x="3216" y="0"/>
                    <a:pt x="30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59"/>
            <p:cNvSpPr/>
            <p:nvPr/>
          </p:nvSpPr>
          <p:spPr>
            <a:xfrm>
              <a:off x="5606470" y="2003111"/>
              <a:ext cx="75224" cy="76057"/>
            </a:xfrm>
            <a:custGeom>
              <a:avLst/>
              <a:gdLst/>
              <a:ahLst/>
              <a:cxnLst/>
              <a:rect l="l" t="t" r="r" b="b"/>
              <a:pathLst>
                <a:path w="2168" h="2192" extrusionOk="0">
                  <a:moveTo>
                    <a:pt x="1215" y="405"/>
                  </a:moveTo>
                  <a:lnTo>
                    <a:pt x="1215" y="763"/>
                  </a:lnTo>
                  <a:cubicBezTo>
                    <a:pt x="1215" y="882"/>
                    <a:pt x="1310" y="953"/>
                    <a:pt x="1429" y="953"/>
                  </a:cubicBezTo>
                  <a:lnTo>
                    <a:pt x="1787" y="953"/>
                  </a:lnTo>
                  <a:lnTo>
                    <a:pt x="1787" y="1263"/>
                  </a:lnTo>
                  <a:lnTo>
                    <a:pt x="1429" y="1263"/>
                  </a:lnTo>
                  <a:cubicBezTo>
                    <a:pt x="1310" y="1263"/>
                    <a:pt x="1215" y="1358"/>
                    <a:pt x="1215" y="1477"/>
                  </a:cubicBezTo>
                  <a:lnTo>
                    <a:pt x="1215" y="1811"/>
                  </a:lnTo>
                  <a:lnTo>
                    <a:pt x="905" y="1811"/>
                  </a:lnTo>
                  <a:lnTo>
                    <a:pt x="905" y="1477"/>
                  </a:lnTo>
                  <a:cubicBezTo>
                    <a:pt x="905" y="1358"/>
                    <a:pt x="834" y="1263"/>
                    <a:pt x="715" y="1263"/>
                  </a:cubicBezTo>
                  <a:lnTo>
                    <a:pt x="358" y="1263"/>
                  </a:lnTo>
                  <a:lnTo>
                    <a:pt x="358" y="953"/>
                  </a:lnTo>
                  <a:lnTo>
                    <a:pt x="715" y="953"/>
                  </a:lnTo>
                  <a:cubicBezTo>
                    <a:pt x="834" y="953"/>
                    <a:pt x="905" y="882"/>
                    <a:pt x="905" y="763"/>
                  </a:cubicBezTo>
                  <a:lnTo>
                    <a:pt x="905" y="405"/>
                  </a:lnTo>
                  <a:close/>
                  <a:moveTo>
                    <a:pt x="882" y="1"/>
                  </a:moveTo>
                  <a:cubicBezTo>
                    <a:pt x="667" y="1"/>
                    <a:pt x="524" y="167"/>
                    <a:pt x="524" y="358"/>
                  </a:cubicBezTo>
                  <a:lnTo>
                    <a:pt x="524" y="548"/>
                  </a:lnTo>
                  <a:lnTo>
                    <a:pt x="358" y="548"/>
                  </a:lnTo>
                  <a:cubicBezTo>
                    <a:pt x="143" y="548"/>
                    <a:pt x="0" y="691"/>
                    <a:pt x="0" y="906"/>
                  </a:cubicBezTo>
                  <a:lnTo>
                    <a:pt x="0" y="1287"/>
                  </a:lnTo>
                  <a:cubicBezTo>
                    <a:pt x="0" y="1501"/>
                    <a:pt x="143" y="1644"/>
                    <a:pt x="358" y="1644"/>
                  </a:cubicBezTo>
                  <a:lnTo>
                    <a:pt x="524" y="1644"/>
                  </a:lnTo>
                  <a:lnTo>
                    <a:pt x="524" y="1834"/>
                  </a:lnTo>
                  <a:cubicBezTo>
                    <a:pt x="524" y="2025"/>
                    <a:pt x="667" y="2192"/>
                    <a:pt x="882" y="2192"/>
                  </a:cubicBezTo>
                  <a:lnTo>
                    <a:pt x="1263" y="2192"/>
                  </a:lnTo>
                  <a:cubicBezTo>
                    <a:pt x="1477" y="2192"/>
                    <a:pt x="1644" y="2025"/>
                    <a:pt x="1644" y="1834"/>
                  </a:cubicBezTo>
                  <a:lnTo>
                    <a:pt x="1644" y="1644"/>
                  </a:lnTo>
                  <a:lnTo>
                    <a:pt x="1810" y="1644"/>
                  </a:lnTo>
                  <a:cubicBezTo>
                    <a:pt x="2025" y="1644"/>
                    <a:pt x="2168" y="1501"/>
                    <a:pt x="2168" y="1287"/>
                  </a:cubicBezTo>
                  <a:lnTo>
                    <a:pt x="2168" y="906"/>
                  </a:lnTo>
                  <a:cubicBezTo>
                    <a:pt x="2168" y="691"/>
                    <a:pt x="2025" y="548"/>
                    <a:pt x="1810" y="548"/>
                  </a:cubicBezTo>
                  <a:lnTo>
                    <a:pt x="1644" y="548"/>
                  </a:lnTo>
                  <a:lnTo>
                    <a:pt x="1644" y="358"/>
                  </a:lnTo>
                  <a:cubicBezTo>
                    <a:pt x="1644" y="167"/>
                    <a:pt x="1477" y="1"/>
                    <a:pt x="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" name="Google Shape;883;p59"/>
            <p:cNvSpPr/>
            <p:nvPr/>
          </p:nvSpPr>
          <p:spPr>
            <a:xfrm>
              <a:off x="5703138" y="2002278"/>
              <a:ext cx="76057" cy="14920"/>
            </a:xfrm>
            <a:custGeom>
              <a:avLst/>
              <a:gdLst/>
              <a:ahLst/>
              <a:cxnLst/>
              <a:rect l="l" t="t" r="r" b="b"/>
              <a:pathLst>
                <a:path w="2192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1977" y="429"/>
                  </a:lnTo>
                  <a:cubicBezTo>
                    <a:pt x="2096" y="429"/>
                    <a:pt x="2192" y="334"/>
                    <a:pt x="2192" y="215"/>
                  </a:cubicBezTo>
                  <a:cubicBezTo>
                    <a:pt x="2192" y="96"/>
                    <a:pt x="2096" y="1"/>
                    <a:pt x="1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" name="Google Shape;884;p59"/>
            <p:cNvSpPr/>
            <p:nvPr/>
          </p:nvSpPr>
          <p:spPr>
            <a:xfrm>
              <a:off x="5703138" y="2035345"/>
              <a:ext cx="135563" cy="14920"/>
            </a:xfrm>
            <a:custGeom>
              <a:avLst/>
              <a:gdLst/>
              <a:ahLst/>
              <a:cxnLst/>
              <a:rect l="l" t="t" r="r" b="b"/>
              <a:pathLst>
                <a:path w="3907" h="430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3692" y="429"/>
                  </a:lnTo>
                  <a:cubicBezTo>
                    <a:pt x="3811" y="429"/>
                    <a:pt x="3906" y="334"/>
                    <a:pt x="3906" y="215"/>
                  </a:cubicBezTo>
                  <a:cubicBezTo>
                    <a:pt x="3906" y="96"/>
                    <a:pt x="3811" y="0"/>
                    <a:pt x="36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59"/>
            <p:cNvSpPr/>
            <p:nvPr/>
          </p:nvSpPr>
          <p:spPr>
            <a:xfrm>
              <a:off x="5746926" y="2059321"/>
              <a:ext cx="90942" cy="14052"/>
            </a:xfrm>
            <a:custGeom>
              <a:avLst/>
              <a:gdLst/>
              <a:ahLst/>
              <a:cxnLst/>
              <a:rect l="l" t="t" r="r" b="b"/>
              <a:pathLst>
                <a:path w="2621" h="405" extrusionOk="0">
                  <a:moveTo>
                    <a:pt x="191" y="0"/>
                  </a:moveTo>
                  <a:cubicBezTo>
                    <a:pt x="72" y="0"/>
                    <a:pt x="1" y="95"/>
                    <a:pt x="1" y="191"/>
                  </a:cubicBezTo>
                  <a:cubicBezTo>
                    <a:pt x="1" y="310"/>
                    <a:pt x="72" y="405"/>
                    <a:pt x="191" y="405"/>
                  </a:cubicBezTo>
                  <a:lnTo>
                    <a:pt x="2406" y="405"/>
                  </a:lnTo>
                  <a:cubicBezTo>
                    <a:pt x="2525" y="405"/>
                    <a:pt x="2621" y="333"/>
                    <a:pt x="2621" y="191"/>
                  </a:cubicBezTo>
                  <a:cubicBezTo>
                    <a:pt x="2621" y="95"/>
                    <a:pt x="2525" y="0"/>
                    <a:pt x="24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59"/>
            <p:cNvSpPr/>
            <p:nvPr/>
          </p:nvSpPr>
          <p:spPr>
            <a:xfrm>
              <a:off x="5703138" y="2059321"/>
              <a:ext cx="38896" cy="14052"/>
            </a:xfrm>
            <a:custGeom>
              <a:avLst/>
              <a:gdLst/>
              <a:ahLst/>
              <a:cxnLst/>
              <a:rect l="l" t="t" r="r" b="b"/>
              <a:pathLst>
                <a:path w="1121" h="405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3"/>
                    <a:pt x="96" y="405"/>
                    <a:pt x="215" y="405"/>
                  </a:cubicBezTo>
                  <a:lnTo>
                    <a:pt x="906" y="405"/>
                  </a:lnTo>
                  <a:cubicBezTo>
                    <a:pt x="1025" y="405"/>
                    <a:pt x="1120" y="333"/>
                    <a:pt x="1120" y="214"/>
                  </a:cubicBezTo>
                  <a:cubicBezTo>
                    <a:pt x="1120" y="95"/>
                    <a:pt x="1025" y="0"/>
                    <a:pt x="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59"/>
            <p:cNvSpPr/>
            <p:nvPr/>
          </p:nvSpPr>
          <p:spPr>
            <a:xfrm>
              <a:off x="5606470" y="2106405"/>
              <a:ext cx="116549" cy="111587"/>
            </a:xfrm>
            <a:custGeom>
              <a:avLst/>
              <a:gdLst/>
              <a:ahLst/>
              <a:cxnLst/>
              <a:rect l="l" t="t" r="r" b="b"/>
              <a:pathLst>
                <a:path w="3359" h="3216" extrusionOk="0">
                  <a:moveTo>
                    <a:pt x="2882" y="429"/>
                  </a:moveTo>
                  <a:cubicBezTo>
                    <a:pt x="2906" y="429"/>
                    <a:pt x="2930" y="453"/>
                    <a:pt x="2930" y="477"/>
                  </a:cubicBezTo>
                  <a:lnTo>
                    <a:pt x="2930" y="2739"/>
                  </a:lnTo>
                  <a:cubicBezTo>
                    <a:pt x="2930" y="2787"/>
                    <a:pt x="2906" y="2811"/>
                    <a:pt x="2882" y="2811"/>
                  </a:cubicBezTo>
                  <a:lnTo>
                    <a:pt x="477" y="2811"/>
                  </a:lnTo>
                  <a:cubicBezTo>
                    <a:pt x="429" y="2811"/>
                    <a:pt x="405" y="2763"/>
                    <a:pt x="405" y="2739"/>
                  </a:cubicBezTo>
                  <a:lnTo>
                    <a:pt x="405" y="477"/>
                  </a:lnTo>
                  <a:cubicBezTo>
                    <a:pt x="405" y="453"/>
                    <a:pt x="429" y="429"/>
                    <a:pt x="477" y="429"/>
                  </a:cubicBezTo>
                  <a:close/>
                  <a:moveTo>
                    <a:pt x="477" y="0"/>
                  </a:moveTo>
                  <a:cubicBezTo>
                    <a:pt x="215" y="0"/>
                    <a:pt x="0" y="215"/>
                    <a:pt x="0" y="477"/>
                  </a:cubicBezTo>
                  <a:lnTo>
                    <a:pt x="0" y="2739"/>
                  </a:lnTo>
                  <a:cubicBezTo>
                    <a:pt x="0" y="3001"/>
                    <a:pt x="215" y="3215"/>
                    <a:pt x="477" y="3215"/>
                  </a:cubicBezTo>
                  <a:lnTo>
                    <a:pt x="2882" y="3215"/>
                  </a:lnTo>
                  <a:cubicBezTo>
                    <a:pt x="3144" y="3215"/>
                    <a:pt x="3358" y="3025"/>
                    <a:pt x="3358" y="2739"/>
                  </a:cubicBezTo>
                  <a:lnTo>
                    <a:pt x="3358" y="477"/>
                  </a:lnTo>
                  <a:cubicBezTo>
                    <a:pt x="3358" y="215"/>
                    <a:pt x="3144" y="0"/>
                    <a:pt x="28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59"/>
            <p:cNvSpPr/>
            <p:nvPr/>
          </p:nvSpPr>
          <p:spPr>
            <a:xfrm>
              <a:off x="5760978" y="2166709"/>
              <a:ext cx="45488" cy="14087"/>
            </a:xfrm>
            <a:custGeom>
              <a:avLst/>
              <a:gdLst/>
              <a:ahLst/>
              <a:cxnLst/>
              <a:rect l="l" t="t" r="r" b="b"/>
              <a:pathLst>
                <a:path w="1311" h="40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215" y="406"/>
                  </a:cubicBezTo>
                  <a:lnTo>
                    <a:pt x="1120" y="406"/>
                  </a:lnTo>
                  <a:cubicBezTo>
                    <a:pt x="1239" y="406"/>
                    <a:pt x="1311" y="334"/>
                    <a:pt x="1311" y="215"/>
                  </a:cubicBezTo>
                  <a:cubicBezTo>
                    <a:pt x="1287" y="72"/>
                    <a:pt x="1192" y="1"/>
                    <a:pt x="11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" name="Google Shape;889;p59"/>
            <p:cNvSpPr/>
            <p:nvPr/>
          </p:nvSpPr>
          <p:spPr>
            <a:xfrm>
              <a:off x="5760978" y="2188222"/>
              <a:ext cx="107458" cy="14052"/>
            </a:xfrm>
            <a:custGeom>
              <a:avLst/>
              <a:gdLst/>
              <a:ahLst/>
              <a:cxnLst/>
              <a:rect l="l" t="t" r="r" b="b"/>
              <a:pathLst>
                <a:path w="3097" h="405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3"/>
                    <a:pt x="96" y="405"/>
                    <a:pt x="215" y="405"/>
                  </a:cubicBezTo>
                  <a:lnTo>
                    <a:pt x="2906" y="405"/>
                  </a:lnTo>
                  <a:cubicBezTo>
                    <a:pt x="3025" y="405"/>
                    <a:pt x="3097" y="333"/>
                    <a:pt x="3097" y="214"/>
                  </a:cubicBezTo>
                  <a:cubicBezTo>
                    <a:pt x="3097" y="95"/>
                    <a:pt x="3025" y="0"/>
                    <a:pt x="2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" name="Google Shape;890;p59"/>
            <p:cNvSpPr/>
            <p:nvPr/>
          </p:nvSpPr>
          <p:spPr>
            <a:xfrm>
              <a:off x="5909727" y="2166709"/>
              <a:ext cx="47119" cy="14087"/>
            </a:xfrm>
            <a:custGeom>
              <a:avLst/>
              <a:gdLst/>
              <a:ahLst/>
              <a:cxnLst/>
              <a:rect l="l" t="t" r="r" b="b"/>
              <a:pathLst>
                <a:path w="1358" h="406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06"/>
                    <a:pt x="215" y="406"/>
                  </a:cubicBezTo>
                  <a:lnTo>
                    <a:pt x="1143" y="406"/>
                  </a:lnTo>
                  <a:cubicBezTo>
                    <a:pt x="1263" y="406"/>
                    <a:pt x="1358" y="334"/>
                    <a:pt x="1358" y="215"/>
                  </a:cubicBezTo>
                  <a:cubicBezTo>
                    <a:pt x="1310" y="72"/>
                    <a:pt x="1239" y="1"/>
                    <a:pt x="1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59"/>
            <p:cNvSpPr/>
            <p:nvPr/>
          </p:nvSpPr>
          <p:spPr>
            <a:xfrm>
              <a:off x="5634575" y="2131179"/>
              <a:ext cx="59506" cy="62004"/>
            </a:xfrm>
            <a:custGeom>
              <a:avLst/>
              <a:gdLst/>
              <a:ahLst/>
              <a:cxnLst/>
              <a:rect l="l" t="t" r="r" b="b"/>
              <a:pathLst>
                <a:path w="1715" h="1787" extrusionOk="0">
                  <a:moveTo>
                    <a:pt x="857" y="430"/>
                  </a:moveTo>
                  <a:cubicBezTo>
                    <a:pt x="1119" y="430"/>
                    <a:pt x="1334" y="644"/>
                    <a:pt x="1334" y="906"/>
                  </a:cubicBezTo>
                  <a:cubicBezTo>
                    <a:pt x="1334" y="1168"/>
                    <a:pt x="1119" y="1382"/>
                    <a:pt x="857" y="1382"/>
                  </a:cubicBezTo>
                  <a:cubicBezTo>
                    <a:pt x="596" y="1382"/>
                    <a:pt x="381" y="1168"/>
                    <a:pt x="381" y="906"/>
                  </a:cubicBezTo>
                  <a:cubicBezTo>
                    <a:pt x="381" y="644"/>
                    <a:pt x="596" y="430"/>
                    <a:pt x="857" y="430"/>
                  </a:cubicBezTo>
                  <a:close/>
                  <a:moveTo>
                    <a:pt x="857" y="1"/>
                  </a:moveTo>
                  <a:cubicBezTo>
                    <a:pt x="381" y="1"/>
                    <a:pt x="0" y="406"/>
                    <a:pt x="0" y="906"/>
                  </a:cubicBezTo>
                  <a:cubicBezTo>
                    <a:pt x="0" y="1406"/>
                    <a:pt x="381" y="1787"/>
                    <a:pt x="857" y="1787"/>
                  </a:cubicBezTo>
                  <a:cubicBezTo>
                    <a:pt x="1334" y="1787"/>
                    <a:pt x="1715" y="1406"/>
                    <a:pt x="1715" y="906"/>
                  </a:cubicBezTo>
                  <a:cubicBezTo>
                    <a:pt x="1715" y="406"/>
                    <a:pt x="1334" y="1"/>
                    <a:pt x="8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2" name="Google Shape;892;p59"/>
          <p:cNvGrpSpPr/>
          <p:nvPr/>
        </p:nvGrpSpPr>
        <p:grpSpPr>
          <a:xfrm>
            <a:off x="4426359" y="1315955"/>
            <a:ext cx="291816" cy="409942"/>
            <a:chOff x="6475747" y="1890726"/>
            <a:chExt cx="342950" cy="481775"/>
          </a:xfrm>
        </p:grpSpPr>
        <p:sp>
          <p:nvSpPr>
            <p:cNvPr id="893" name="Google Shape;893;p59"/>
            <p:cNvSpPr/>
            <p:nvPr/>
          </p:nvSpPr>
          <p:spPr>
            <a:xfrm>
              <a:off x="6612073" y="2042770"/>
              <a:ext cx="205791" cy="329730"/>
            </a:xfrm>
            <a:custGeom>
              <a:avLst/>
              <a:gdLst/>
              <a:ahLst/>
              <a:cxnLst/>
              <a:rect l="l" t="t" r="r" b="b"/>
              <a:pathLst>
                <a:path w="5931" h="9503" extrusionOk="0">
                  <a:moveTo>
                    <a:pt x="5716" y="1"/>
                  </a:moveTo>
                  <a:cubicBezTo>
                    <a:pt x="5597" y="1"/>
                    <a:pt x="5526" y="96"/>
                    <a:pt x="5526" y="215"/>
                  </a:cubicBezTo>
                  <a:lnTo>
                    <a:pt x="5526" y="8693"/>
                  </a:lnTo>
                  <a:cubicBezTo>
                    <a:pt x="5526" y="8907"/>
                    <a:pt x="5335" y="9074"/>
                    <a:pt x="5121" y="9074"/>
                  </a:cubicBezTo>
                  <a:lnTo>
                    <a:pt x="215" y="9074"/>
                  </a:lnTo>
                  <a:cubicBezTo>
                    <a:pt x="96" y="9074"/>
                    <a:pt x="1" y="9169"/>
                    <a:pt x="1" y="9288"/>
                  </a:cubicBezTo>
                  <a:cubicBezTo>
                    <a:pt x="1" y="9407"/>
                    <a:pt x="96" y="9503"/>
                    <a:pt x="215" y="9503"/>
                  </a:cubicBezTo>
                  <a:lnTo>
                    <a:pt x="5168" y="9503"/>
                  </a:lnTo>
                  <a:cubicBezTo>
                    <a:pt x="5573" y="9503"/>
                    <a:pt x="5931" y="9145"/>
                    <a:pt x="5931" y="8693"/>
                  </a:cubicBezTo>
                  <a:lnTo>
                    <a:pt x="5931" y="215"/>
                  </a:lnTo>
                  <a:cubicBezTo>
                    <a:pt x="5931" y="72"/>
                    <a:pt x="5835" y="1"/>
                    <a:pt x="57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59"/>
            <p:cNvSpPr/>
            <p:nvPr/>
          </p:nvSpPr>
          <p:spPr>
            <a:xfrm>
              <a:off x="6475747" y="1890726"/>
              <a:ext cx="342950" cy="480942"/>
            </a:xfrm>
            <a:custGeom>
              <a:avLst/>
              <a:gdLst/>
              <a:ahLst/>
              <a:cxnLst/>
              <a:rect l="l" t="t" r="r" b="b"/>
              <a:pathLst>
                <a:path w="9884" h="13861" extrusionOk="0">
                  <a:moveTo>
                    <a:pt x="7359" y="453"/>
                  </a:moveTo>
                  <a:cubicBezTo>
                    <a:pt x="7573" y="453"/>
                    <a:pt x="7716" y="620"/>
                    <a:pt x="7716" y="811"/>
                  </a:cubicBezTo>
                  <a:lnTo>
                    <a:pt x="7716" y="1454"/>
                  </a:lnTo>
                  <a:cubicBezTo>
                    <a:pt x="7716" y="1668"/>
                    <a:pt x="7573" y="1811"/>
                    <a:pt x="7359" y="1811"/>
                  </a:cubicBezTo>
                  <a:lnTo>
                    <a:pt x="2501" y="1811"/>
                  </a:lnTo>
                  <a:cubicBezTo>
                    <a:pt x="2310" y="1811"/>
                    <a:pt x="2144" y="1644"/>
                    <a:pt x="2144" y="1454"/>
                  </a:cubicBezTo>
                  <a:lnTo>
                    <a:pt x="2144" y="811"/>
                  </a:lnTo>
                  <a:cubicBezTo>
                    <a:pt x="2144" y="596"/>
                    <a:pt x="2310" y="453"/>
                    <a:pt x="2501" y="453"/>
                  </a:cubicBezTo>
                  <a:close/>
                  <a:moveTo>
                    <a:pt x="2501" y="1"/>
                  </a:moveTo>
                  <a:cubicBezTo>
                    <a:pt x="2191" y="1"/>
                    <a:pt x="1882" y="215"/>
                    <a:pt x="1786" y="549"/>
                  </a:cubicBezTo>
                  <a:lnTo>
                    <a:pt x="786" y="549"/>
                  </a:lnTo>
                  <a:cubicBezTo>
                    <a:pt x="358" y="549"/>
                    <a:pt x="0" y="882"/>
                    <a:pt x="0" y="1334"/>
                  </a:cubicBezTo>
                  <a:lnTo>
                    <a:pt x="0" y="13075"/>
                  </a:lnTo>
                  <a:cubicBezTo>
                    <a:pt x="0" y="13504"/>
                    <a:pt x="358" y="13861"/>
                    <a:pt x="786" y="13861"/>
                  </a:cubicBezTo>
                  <a:lnTo>
                    <a:pt x="3215" y="13861"/>
                  </a:lnTo>
                  <a:cubicBezTo>
                    <a:pt x="3334" y="13861"/>
                    <a:pt x="3430" y="13789"/>
                    <a:pt x="3430" y="13670"/>
                  </a:cubicBezTo>
                  <a:cubicBezTo>
                    <a:pt x="3430" y="13551"/>
                    <a:pt x="3334" y="13456"/>
                    <a:pt x="3215" y="13456"/>
                  </a:cubicBezTo>
                  <a:lnTo>
                    <a:pt x="786" y="13456"/>
                  </a:lnTo>
                  <a:cubicBezTo>
                    <a:pt x="572" y="13456"/>
                    <a:pt x="405" y="13265"/>
                    <a:pt x="405" y="13075"/>
                  </a:cubicBezTo>
                  <a:lnTo>
                    <a:pt x="405" y="1334"/>
                  </a:lnTo>
                  <a:cubicBezTo>
                    <a:pt x="405" y="1120"/>
                    <a:pt x="572" y="953"/>
                    <a:pt x="786" y="953"/>
                  </a:cubicBezTo>
                  <a:lnTo>
                    <a:pt x="1739" y="953"/>
                  </a:lnTo>
                  <a:lnTo>
                    <a:pt x="1739" y="1430"/>
                  </a:lnTo>
                  <a:lnTo>
                    <a:pt x="1405" y="1430"/>
                  </a:lnTo>
                  <a:cubicBezTo>
                    <a:pt x="1143" y="1430"/>
                    <a:pt x="929" y="1644"/>
                    <a:pt x="929" y="1906"/>
                  </a:cubicBezTo>
                  <a:lnTo>
                    <a:pt x="929" y="10503"/>
                  </a:lnTo>
                  <a:cubicBezTo>
                    <a:pt x="929" y="10622"/>
                    <a:pt x="1024" y="10717"/>
                    <a:pt x="1143" y="10717"/>
                  </a:cubicBezTo>
                  <a:cubicBezTo>
                    <a:pt x="1262" y="10717"/>
                    <a:pt x="1358" y="10622"/>
                    <a:pt x="1358" y="10503"/>
                  </a:cubicBezTo>
                  <a:lnTo>
                    <a:pt x="1358" y="1906"/>
                  </a:lnTo>
                  <a:cubicBezTo>
                    <a:pt x="1358" y="1882"/>
                    <a:pt x="1382" y="1835"/>
                    <a:pt x="1405" y="1835"/>
                  </a:cubicBezTo>
                  <a:lnTo>
                    <a:pt x="1858" y="1835"/>
                  </a:lnTo>
                  <a:cubicBezTo>
                    <a:pt x="1977" y="2073"/>
                    <a:pt x="2239" y="2263"/>
                    <a:pt x="2501" y="2263"/>
                  </a:cubicBezTo>
                  <a:lnTo>
                    <a:pt x="7359" y="2263"/>
                  </a:lnTo>
                  <a:cubicBezTo>
                    <a:pt x="7669" y="2263"/>
                    <a:pt x="7907" y="2120"/>
                    <a:pt x="8026" y="1835"/>
                  </a:cubicBezTo>
                  <a:lnTo>
                    <a:pt x="8454" y="1835"/>
                  </a:lnTo>
                  <a:cubicBezTo>
                    <a:pt x="8502" y="1835"/>
                    <a:pt x="8526" y="1882"/>
                    <a:pt x="8526" y="1906"/>
                  </a:cubicBezTo>
                  <a:lnTo>
                    <a:pt x="8526" y="12527"/>
                  </a:lnTo>
                  <a:cubicBezTo>
                    <a:pt x="8526" y="12551"/>
                    <a:pt x="8502" y="12599"/>
                    <a:pt x="8454" y="12599"/>
                  </a:cubicBezTo>
                  <a:lnTo>
                    <a:pt x="1405" y="12599"/>
                  </a:lnTo>
                  <a:cubicBezTo>
                    <a:pt x="1382" y="12599"/>
                    <a:pt x="1358" y="12551"/>
                    <a:pt x="1358" y="12527"/>
                  </a:cubicBezTo>
                  <a:lnTo>
                    <a:pt x="1358" y="11456"/>
                  </a:lnTo>
                  <a:cubicBezTo>
                    <a:pt x="1358" y="11337"/>
                    <a:pt x="1262" y="11241"/>
                    <a:pt x="1143" y="11241"/>
                  </a:cubicBezTo>
                  <a:cubicBezTo>
                    <a:pt x="1024" y="11241"/>
                    <a:pt x="929" y="11337"/>
                    <a:pt x="929" y="11456"/>
                  </a:cubicBezTo>
                  <a:lnTo>
                    <a:pt x="929" y="12527"/>
                  </a:lnTo>
                  <a:cubicBezTo>
                    <a:pt x="929" y="12789"/>
                    <a:pt x="1143" y="13004"/>
                    <a:pt x="1405" y="13004"/>
                  </a:cubicBezTo>
                  <a:lnTo>
                    <a:pt x="8454" y="13004"/>
                  </a:lnTo>
                  <a:cubicBezTo>
                    <a:pt x="8740" y="13004"/>
                    <a:pt x="8931" y="12789"/>
                    <a:pt x="8931" y="12527"/>
                  </a:cubicBezTo>
                  <a:lnTo>
                    <a:pt x="8931" y="1906"/>
                  </a:lnTo>
                  <a:cubicBezTo>
                    <a:pt x="8931" y="1644"/>
                    <a:pt x="8740" y="1430"/>
                    <a:pt x="8454" y="1430"/>
                  </a:cubicBezTo>
                  <a:lnTo>
                    <a:pt x="8145" y="1430"/>
                  </a:lnTo>
                  <a:lnTo>
                    <a:pt x="8145" y="953"/>
                  </a:lnTo>
                  <a:lnTo>
                    <a:pt x="9097" y="953"/>
                  </a:lnTo>
                  <a:cubicBezTo>
                    <a:pt x="9288" y="953"/>
                    <a:pt x="9478" y="1120"/>
                    <a:pt x="9478" y="1334"/>
                  </a:cubicBezTo>
                  <a:lnTo>
                    <a:pt x="9478" y="3668"/>
                  </a:lnTo>
                  <a:cubicBezTo>
                    <a:pt x="9478" y="3787"/>
                    <a:pt x="9574" y="3859"/>
                    <a:pt x="9693" y="3859"/>
                  </a:cubicBezTo>
                  <a:cubicBezTo>
                    <a:pt x="9812" y="3859"/>
                    <a:pt x="9883" y="3787"/>
                    <a:pt x="9883" y="3668"/>
                  </a:cubicBezTo>
                  <a:lnTo>
                    <a:pt x="9883" y="1334"/>
                  </a:lnTo>
                  <a:cubicBezTo>
                    <a:pt x="9860" y="906"/>
                    <a:pt x="9502" y="549"/>
                    <a:pt x="9097" y="549"/>
                  </a:cubicBezTo>
                  <a:lnTo>
                    <a:pt x="8073" y="549"/>
                  </a:lnTo>
                  <a:cubicBezTo>
                    <a:pt x="7978" y="239"/>
                    <a:pt x="7692" y="1"/>
                    <a:pt x="7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59"/>
            <p:cNvSpPr/>
            <p:nvPr/>
          </p:nvSpPr>
          <p:spPr>
            <a:xfrm>
              <a:off x="6587299" y="2188222"/>
              <a:ext cx="119845" cy="122309"/>
            </a:xfrm>
            <a:custGeom>
              <a:avLst/>
              <a:gdLst/>
              <a:ahLst/>
              <a:cxnLst/>
              <a:rect l="l" t="t" r="r" b="b"/>
              <a:pathLst>
                <a:path w="3454" h="3525" extrusionOk="0">
                  <a:moveTo>
                    <a:pt x="2025" y="429"/>
                  </a:moveTo>
                  <a:cubicBezTo>
                    <a:pt x="2072" y="429"/>
                    <a:pt x="2096" y="453"/>
                    <a:pt x="2096" y="476"/>
                  </a:cubicBezTo>
                  <a:lnTo>
                    <a:pt x="2096" y="1143"/>
                  </a:lnTo>
                  <a:cubicBezTo>
                    <a:pt x="2096" y="1238"/>
                    <a:pt x="2191" y="1334"/>
                    <a:pt x="2310" y="1334"/>
                  </a:cubicBezTo>
                  <a:lnTo>
                    <a:pt x="2953" y="1334"/>
                  </a:lnTo>
                  <a:cubicBezTo>
                    <a:pt x="2977" y="1334"/>
                    <a:pt x="3025" y="1381"/>
                    <a:pt x="3025" y="1405"/>
                  </a:cubicBezTo>
                  <a:lnTo>
                    <a:pt x="3025" y="2048"/>
                  </a:lnTo>
                  <a:cubicBezTo>
                    <a:pt x="3025" y="2096"/>
                    <a:pt x="2977" y="2120"/>
                    <a:pt x="2953" y="2120"/>
                  </a:cubicBezTo>
                  <a:lnTo>
                    <a:pt x="2310" y="2120"/>
                  </a:lnTo>
                  <a:cubicBezTo>
                    <a:pt x="2191" y="2120"/>
                    <a:pt x="2096" y="2191"/>
                    <a:pt x="2096" y="2310"/>
                  </a:cubicBezTo>
                  <a:lnTo>
                    <a:pt x="2096" y="2977"/>
                  </a:lnTo>
                  <a:cubicBezTo>
                    <a:pt x="2096" y="3001"/>
                    <a:pt x="2072" y="3024"/>
                    <a:pt x="2025" y="3024"/>
                  </a:cubicBezTo>
                  <a:lnTo>
                    <a:pt x="1382" y="3024"/>
                  </a:lnTo>
                  <a:cubicBezTo>
                    <a:pt x="1358" y="3024"/>
                    <a:pt x="1310" y="3001"/>
                    <a:pt x="1310" y="2977"/>
                  </a:cubicBezTo>
                  <a:lnTo>
                    <a:pt x="1310" y="2310"/>
                  </a:lnTo>
                  <a:cubicBezTo>
                    <a:pt x="1310" y="2191"/>
                    <a:pt x="1239" y="2120"/>
                    <a:pt x="1096" y="2120"/>
                  </a:cubicBezTo>
                  <a:lnTo>
                    <a:pt x="453" y="2120"/>
                  </a:lnTo>
                  <a:cubicBezTo>
                    <a:pt x="429" y="2120"/>
                    <a:pt x="381" y="2072"/>
                    <a:pt x="381" y="2048"/>
                  </a:cubicBezTo>
                  <a:lnTo>
                    <a:pt x="381" y="1405"/>
                  </a:lnTo>
                  <a:cubicBezTo>
                    <a:pt x="381" y="1357"/>
                    <a:pt x="429" y="1334"/>
                    <a:pt x="453" y="1334"/>
                  </a:cubicBezTo>
                  <a:lnTo>
                    <a:pt x="1096" y="1334"/>
                  </a:lnTo>
                  <a:cubicBezTo>
                    <a:pt x="1239" y="1334"/>
                    <a:pt x="1310" y="1238"/>
                    <a:pt x="1310" y="1143"/>
                  </a:cubicBezTo>
                  <a:lnTo>
                    <a:pt x="1310" y="476"/>
                  </a:lnTo>
                  <a:cubicBezTo>
                    <a:pt x="1310" y="453"/>
                    <a:pt x="1358" y="429"/>
                    <a:pt x="1382" y="429"/>
                  </a:cubicBezTo>
                  <a:close/>
                  <a:moveTo>
                    <a:pt x="1405" y="0"/>
                  </a:moveTo>
                  <a:cubicBezTo>
                    <a:pt x="1143" y="0"/>
                    <a:pt x="929" y="214"/>
                    <a:pt x="929" y="476"/>
                  </a:cubicBezTo>
                  <a:lnTo>
                    <a:pt x="929" y="953"/>
                  </a:lnTo>
                  <a:lnTo>
                    <a:pt x="477" y="953"/>
                  </a:lnTo>
                  <a:cubicBezTo>
                    <a:pt x="215" y="953"/>
                    <a:pt x="0" y="1167"/>
                    <a:pt x="0" y="1429"/>
                  </a:cubicBezTo>
                  <a:lnTo>
                    <a:pt x="0" y="2096"/>
                  </a:lnTo>
                  <a:cubicBezTo>
                    <a:pt x="0" y="2358"/>
                    <a:pt x="215" y="2572"/>
                    <a:pt x="477" y="2572"/>
                  </a:cubicBezTo>
                  <a:lnTo>
                    <a:pt x="929" y="2572"/>
                  </a:lnTo>
                  <a:lnTo>
                    <a:pt x="929" y="3048"/>
                  </a:lnTo>
                  <a:cubicBezTo>
                    <a:pt x="929" y="3310"/>
                    <a:pt x="1143" y="3525"/>
                    <a:pt x="1405" y="3525"/>
                  </a:cubicBezTo>
                  <a:lnTo>
                    <a:pt x="2072" y="3525"/>
                  </a:lnTo>
                  <a:cubicBezTo>
                    <a:pt x="2334" y="3525"/>
                    <a:pt x="2548" y="3310"/>
                    <a:pt x="2548" y="3048"/>
                  </a:cubicBezTo>
                  <a:lnTo>
                    <a:pt x="2548" y="2572"/>
                  </a:lnTo>
                  <a:lnTo>
                    <a:pt x="2977" y="2572"/>
                  </a:lnTo>
                  <a:cubicBezTo>
                    <a:pt x="3263" y="2572"/>
                    <a:pt x="3453" y="2358"/>
                    <a:pt x="3453" y="2096"/>
                  </a:cubicBezTo>
                  <a:lnTo>
                    <a:pt x="3453" y="1429"/>
                  </a:lnTo>
                  <a:cubicBezTo>
                    <a:pt x="3453" y="1167"/>
                    <a:pt x="3263" y="953"/>
                    <a:pt x="2977" y="953"/>
                  </a:cubicBezTo>
                  <a:lnTo>
                    <a:pt x="2548" y="953"/>
                  </a:lnTo>
                  <a:lnTo>
                    <a:pt x="2548" y="476"/>
                  </a:lnTo>
                  <a:cubicBezTo>
                    <a:pt x="2548" y="214"/>
                    <a:pt x="2334" y="0"/>
                    <a:pt x="2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59"/>
            <p:cNvSpPr/>
            <p:nvPr/>
          </p:nvSpPr>
          <p:spPr>
            <a:xfrm>
              <a:off x="6547640" y="2008905"/>
              <a:ext cx="76855" cy="14087"/>
            </a:xfrm>
            <a:custGeom>
              <a:avLst/>
              <a:gdLst/>
              <a:ahLst/>
              <a:cxnLst/>
              <a:rect l="l" t="t" r="r" b="b"/>
              <a:pathLst>
                <a:path w="2215" h="406" extrusionOk="0">
                  <a:moveTo>
                    <a:pt x="191" y="0"/>
                  </a:moveTo>
                  <a:cubicBezTo>
                    <a:pt x="72" y="0"/>
                    <a:pt x="0" y="72"/>
                    <a:pt x="0" y="191"/>
                  </a:cubicBezTo>
                  <a:cubicBezTo>
                    <a:pt x="0" y="310"/>
                    <a:pt x="72" y="405"/>
                    <a:pt x="191" y="405"/>
                  </a:cubicBezTo>
                  <a:lnTo>
                    <a:pt x="2024" y="405"/>
                  </a:lnTo>
                  <a:cubicBezTo>
                    <a:pt x="2143" y="405"/>
                    <a:pt x="2215" y="310"/>
                    <a:pt x="2215" y="191"/>
                  </a:cubicBezTo>
                  <a:cubicBezTo>
                    <a:pt x="2215" y="72"/>
                    <a:pt x="2143" y="0"/>
                    <a:pt x="20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" name="Google Shape;897;p59"/>
            <p:cNvSpPr/>
            <p:nvPr/>
          </p:nvSpPr>
          <p:spPr>
            <a:xfrm>
              <a:off x="6547640" y="2041937"/>
              <a:ext cx="37196" cy="14087"/>
            </a:xfrm>
            <a:custGeom>
              <a:avLst/>
              <a:gdLst/>
              <a:ahLst/>
              <a:cxnLst/>
              <a:rect l="l" t="t" r="r" b="b"/>
              <a:pathLst>
                <a:path w="1072" h="406" extrusionOk="0">
                  <a:moveTo>
                    <a:pt x="191" y="1"/>
                  </a:moveTo>
                  <a:cubicBezTo>
                    <a:pt x="72" y="1"/>
                    <a:pt x="0" y="72"/>
                    <a:pt x="0" y="191"/>
                  </a:cubicBezTo>
                  <a:cubicBezTo>
                    <a:pt x="0" y="310"/>
                    <a:pt x="72" y="406"/>
                    <a:pt x="191" y="406"/>
                  </a:cubicBezTo>
                  <a:lnTo>
                    <a:pt x="858" y="406"/>
                  </a:lnTo>
                  <a:cubicBezTo>
                    <a:pt x="977" y="406"/>
                    <a:pt x="1072" y="310"/>
                    <a:pt x="1072" y="191"/>
                  </a:cubicBezTo>
                  <a:cubicBezTo>
                    <a:pt x="1072" y="72"/>
                    <a:pt x="977" y="1"/>
                    <a:pt x="8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" name="Google Shape;898;p59"/>
            <p:cNvSpPr/>
            <p:nvPr/>
          </p:nvSpPr>
          <p:spPr>
            <a:xfrm>
              <a:off x="6547640" y="2062617"/>
              <a:ext cx="37196" cy="14087"/>
            </a:xfrm>
            <a:custGeom>
              <a:avLst/>
              <a:gdLst/>
              <a:ahLst/>
              <a:cxnLst/>
              <a:rect l="l" t="t" r="r" b="b"/>
              <a:pathLst>
                <a:path w="1072" h="406" extrusionOk="0">
                  <a:moveTo>
                    <a:pt x="191" y="0"/>
                  </a:moveTo>
                  <a:cubicBezTo>
                    <a:pt x="72" y="0"/>
                    <a:pt x="0" y="72"/>
                    <a:pt x="0" y="191"/>
                  </a:cubicBezTo>
                  <a:cubicBezTo>
                    <a:pt x="0" y="310"/>
                    <a:pt x="72" y="405"/>
                    <a:pt x="191" y="405"/>
                  </a:cubicBezTo>
                  <a:lnTo>
                    <a:pt x="858" y="405"/>
                  </a:lnTo>
                  <a:cubicBezTo>
                    <a:pt x="977" y="405"/>
                    <a:pt x="1072" y="310"/>
                    <a:pt x="1072" y="191"/>
                  </a:cubicBezTo>
                  <a:cubicBezTo>
                    <a:pt x="1072" y="72"/>
                    <a:pt x="977" y="0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" name="Google Shape;899;p59"/>
            <p:cNvSpPr/>
            <p:nvPr/>
          </p:nvSpPr>
          <p:spPr>
            <a:xfrm>
              <a:off x="6547640" y="2081596"/>
              <a:ext cx="37196" cy="14920"/>
            </a:xfrm>
            <a:custGeom>
              <a:avLst/>
              <a:gdLst/>
              <a:ahLst/>
              <a:cxnLst/>
              <a:rect l="l" t="t" r="r" b="b"/>
              <a:pathLst>
                <a:path w="1072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0" y="334"/>
                    <a:pt x="72" y="430"/>
                    <a:pt x="191" y="430"/>
                  </a:cubicBezTo>
                  <a:lnTo>
                    <a:pt x="858" y="430"/>
                  </a:lnTo>
                  <a:cubicBezTo>
                    <a:pt x="977" y="430"/>
                    <a:pt x="1072" y="334"/>
                    <a:pt x="1072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" name="Google Shape;900;p59"/>
            <p:cNvSpPr/>
            <p:nvPr/>
          </p:nvSpPr>
          <p:spPr>
            <a:xfrm>
              <a:off x="6547640" y="2102276"/>
              <a:ext cx="76855" cy="14885"/>
            </a:xfrm>
            <a:custGeom>
              <a:avLst/>
              <a:gdLst/>
              <a:ahLst/>
              <a:cxnLst/>
              <a:rect l="l" t="t" r="r" b="b"/>
              <a:pathLst>
                <a:path w="2215" h="429" extrusionOk="0">
                  <a:moveTo>
                    <a:pt x="191" y="0"/>
                  </a:moveTo>
                  <a:cubicBezTo>
                    <a:pt x="72" y="0"/>
                    <a:pt x="0" y="96"/>
                    <a:pt x="0" y="215"/>
                  </a:cubicBezTo>
                  <a:cubicBezTo>
                    <a:pt x="0" y="334"/>
                    <a:pt x="72" y="429"/>
                    <a:pt x="191" y="429"/>
                  </a:cubicBezTo>
                  <a:lnTo>
                    <a:pt x="2024" y="429"/>
                  </a:lnTo>
                  <a:cubicBezTo>
                    <a:pt x="2143" y="429"/>
                    <a:pt x="2215" y="334"/>
                    <a:pt x="2215" y="215"/>
                  </a:cubicBezTo>
                  <a:cubicBezTo>
                    <a:pt x="2215" y="96"/>
                    <a:pt x="2143" y="0"/>
                    <a:pt x="20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59"/>
            <p:cNvSpPr/>
            <p:nvPr/>
          </p:nvSpPr>
          <p:spPr>
            <a:xfrm>
              <a:off x="6547640" y="2149361"/>
              <a:ext cx="54544" cy="14087"/>
            </a:xfrm>
            <a:custGeom>
              <a:avLst/>
              <a:gdLst/>
              <a:ahLst/>
              <a:cxnLst/>
              <a:rect l="l" t="t" r="r" b="b"/>
              <a:pathLst>
                <a:path w="1572" h="406" extrusionOk="0">
                  <a:moveTo>
                    <a:pt x="191" y="1"/>
                  </a:moveTo>
                  <a:cubicBezTo>
                    <a:pt x="72" y="1"/>
                    <a:pt x="0" y="72"/>
                    <a:pt x="0" y="191"/>
                  </a:cubicBezTo>
                  <a:cubicBezTo>
                    <a:pt x="0" y="310"/>
                    <a:pt x="72" y="406"/>
                    <a:pt x="191" y="406"/>
                  </a:cubicBezTo>
                  <a:lnTo>
                    <a:pt x="1358" y="406"/>
                  </a:lnTo>
                  <a:cubicBezTo>
                    <a:pt x="1477" y="406"/>
                    <a:pt x="1572" y="310"/>
                    <a:pt x="1572" y="191"/>
                  </a:cubicBezTo>
                  <a:cubicBezTo>
                    <a:pt x="1572" y="72"/>
                    <a:pt x="1477" y="1"/>
                    <a:pt x="1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59"/>
            <p:cNvSpPr/>
            <p:nvPr/>
          </p:nvSpPr>
          <p:spPr>
            <a:xfrm>
              <a:off x="6669081" y="2009738"/>
              <a:ext cx="77722" cy="14052"/>
            </a:xfrm>
            <a:custGeom>
              <a:avLst/>
              <a:gdLst/>
              <a:ahLst/>
              <a:cxnLst/>
              <a:rect l="l" t="t" r="r" b="b"/>
              <a:pathLst>
                <a:path w="2240" h="405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05"/>
                    <a:pt x="215" y="405"/>
                  </a:cubicBezTo>
                  <a:lnTo>
                    <a:pt x="2025" y="405"/>
                  </a:lnTo>
                  <a:cubicBezTo>
                    <a:pt x="2144" y="405"/>
                    <a:pt x="2239" y="334"/>
                    <a:pt x="2239" y="214"/>
                  </a:cubicBezTo>
                  <a:cubicBezTo>
                    <a:pt x="2239" y="95"/>
                    <a:pt x="2144" y="0"/>
                    <a:pt x="20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" name="Google Shape;903;p59"/>
            <p:cNvSpPr/>
            <p:nvPr/>
          </p:nvSpPr>
          <p:spPr>
            <a:xfrm>
              <a:off x="6709573" y="2041937"/>
              <a:ext cx="37230" cy="14087"/>
            </a:xfrm>
            <a:custGeom>
              <a:avLst/>
              <a:gdLst/>
              <a:ahLst/>
              <a:cxnLst/>
              <a:rect l="l" t="t" r="r" b="b"/>
              <a:pathLst>
                <a:path w="1073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72" y="406"/>
                    <a:pt x="215" y="406"/>
                  </a:cubicBezTo>
                  <a:lnTo>
                    <a:pt x="858" y="406"/>
                  </a:lnTo>
                  <a:cubicBezTo>
                    <a:pt x="977" y="406"/>
                    <a:pt x="1072" y="310"/>
                    <a:pt x="1072" y="191"/>
                  </a:cubicBezTo>
                  <a:cubicBezTo>
                    <a:pt x="1072" y="72"/>
                    <a:pt x="977" y="1"/>
                    <a:pt x="8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59"/>
            <p:cNvSpPr/>
            <p:nvPr/>
          </p:nvSpPr>
          <p:spPr>
            <a:xfrm>
              <a:off x="6709573" y="2062617"/>
              <a:ext cx="37230" cy="14087"/>
            </a:xfrm>
            <a:custGeom>
              <a:avLst/>
              <a:gdLst/>
              <a:ahLst/>
              <a:cxnLst/>
              <a:rect l="l" t="t" r="r" b="b"/>
              <a:pathLst>
                <a:path w="1073" h="406" extrusionOk="0">
                  <a:moveTo>
                    <a:pt x="215" y="0"/>
                  </a:moveTo>
                  <a:cubicBezTo>
                    <a:pt x="96" y="0"/>
                    <a:pt x="1" y="72"/>
                    <a:pt x="1" y="191"/>
                  </a:cubicBezTo>
                  <a:cubicBezTo>
                    <a:pt x="1" y="310"/>
                    <a:pt x="72" y="405"/>
                    <a:pt x="215" y="405"/>
                  </a:cubicBezTo>
                  <a:lnTo>
                    <a:pt x="858" y="405"/>
                  </a:lnTo>
                  <a:cubicBezTo>
                    <a:pt x="977" y="405"/>
                    <a:pt x="1072" y="310"/>
                    <a:pt x="1072" y="191"/>
                  </a:cubicBezTo>
                  <a:cubicBezTo>
                    <a:pt x="1072" y="72"/>
                    <a:pt x="977" y="0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59"/>
            <p:cNvSpPr/>
            <p:nvPr/>
          </p:nvSpPr>
          <p:spPr>
            <a:xfrm>
              <a:off x="6709573" y="2083262"/>
              <a:ext cx="37230" cy="14087"/>
            </a:xfrm>
            <a:custGeom>
              <a:avLst/>
              <a:gdLst/>
              <a:ahLst/>
              <a:cxnLst/>
              <a:rect l="l" t="t" r="r" b="b"/>
              <a:pathLst>
                <a:path w="1073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72" y="405"/>
                    <a:pt x="215" y="405"/>
                  </a:cubicBezTo>
                  <a:lnTo>
                    <a:pt x="858" y="405"/>
                  </a:lnTo>
                  <a:cubicBezTo>
                    <a:pt x="977" y="405"/>
                    <a:pt x="1072" y="310"/>
                    <a:pt x="1072" y="191"/>
                  </a:cubicBezTo>
                  <a:cubicBezTo>
                    <a:pt x="1072" y="72"/>
                    <a:pt x="977" y="1"/>
                    <a:pt x="8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59"/>
            <p:cNvSpPr/>
            <p:nvPr/>
          </p:nvSpPr>
          <p:spPr>
            <a:xfrm>
              <a:off x="6669081" y="2102276"/>
              <a:ext cx="77722" cy="14885"/>
            </a:xfrm>
            <a:custGeom>
              <a:avLst/>
              <a:gdLst/>
              <a:ahLst/>
              <a:cxnLst/>
              <a:rect l="l" t="t" r="r" b="b"/>
              <a:pathLst>
                <a:path w="2240" h="429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25" y="334"/>
                    <a:pt x="120" y="429"/>
                    <a:pt x="215" y="429"/>
                  </a:cubicBezTo>
                  <a:lnTo>
                    <a:pt x="2025" y="429"/>
                  </a:lnTo>
                  <a:cubicBezTo>
                    <a:pt x="2144" y="429"/>
                    <a:pt x="2239" y="334"/>
                    <a:pt x="2239" y="215"/>
                  </a:cubicBezTo>
                  <a:cubicBezTo>
                    <a:pt x="2239" y="96"/>
                    <a:pt x="2144" y="0"/>
                    <a:pt x="20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59"/>
            <p:cNvSpPr/>
            <p:nvPr/>
          </p:nvSpPr>
          <p:spPr>
            <a:xfrm>
              <a:off x="6692225" y="2150193"/>
              <a:ext cx="54579" cy="14087"/>
            </a:xfrm>
            <a:custGeom>
              <a:avLst/>
              <a:gdLst/>
              <a:ahLst/>
              <a:cxnLst/>
              <a:rect l="l" t="t" r="r" b="b"/>
              <a:pathLst>
                <a:path w="1573" h="406" extrusionOk="0">
                  <a:moveTo>
                    <a:pt x="191" y="1"/>
                  </a:moveTo>
                  <a:cubicBezTo>
                    <a:pt x="72" y="1"/>
                    <a:pt x="1" y="96"/>
                    <a:pt x="1" y="215"/>
                  </a:cubicBezTo>
                  <a:cubicBezTo>
                    <a:pt x="1" y="310"/>
                    <a:pt x="72" y="405"/>
                    <a:pt x="191" y="405"/>
                  </a:cubicBezTo>
                  <a:lnTo>
                    <a:pt x="1358" y="405"/>
                  </a:lnTo>
                  <a:cubicBezTo>
                    <a:pt x="1477" y="405"/>
                    <a:pt x="1572" y="310"/>
                    <a:pt x="1572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59"/>
            <p:cNvSpPr/>
            <p:nvPr/>
          </p:nvSpPr>
          <p:spPr>
            <a:xfrm>
              <a:off x="6632753" y="2040306"/>
              <a:ext cx="28105" cy="39694"/>
            </a:xfrm>
            <a:custGeom>
              <a:avLst/>
              <a:gdLst/>
              <a:ahLst/>
              <a:cxnLst/>
              <a:rect l="l" t="t" r="r" b="b"/>
              <a:pathLst>
                <a:path w="810" h="1144" extrusionOk="0">
                  <a:moveTo>
                    <a:pt x="253" y="0"/>
                  </a:moveTo>
                  <a:cubicBezTo>
                    <a:pt x="202" y="0"/>
                    <a:pt x="155" y="24"/>
                    <a:pt x="119" y="72"/>
                  </a:cubicBezTo>
                  <a:cubicBezTo>
                    <a:pt x="72" y="167"/>
                    <a:pt x="48" y="286"/>
                    <a:pt x="119" y="357"/>
                  </a:cubicBezTo>
                  <a:lnTo>
                    <a:pt x="333" y="572"/>
                  </a:lnTo>
                  <a:lnTo>
                    <a:pt x="119" y="786"/>
                  </a:lnTo>
                  <a:cubicBezTo>
                    <a:pt x="0" y="881"/>
                    <a:pt x="0" y="1024"/>
                    <a:pt x="95" y="1072"/>
                  </a:cubicBezTo>
                  <a:cubicBezTo>
                    <a:pt x="119" y="1120"/>
                    <a:pt x="191" y="1143"/>
                    <a:pt x="238" y="1143"/>
                  </a:cubicBezTo>
                  <a:cubicBezTo>
                    <a:pt x="310" y="1143"/>
                    <a:pt x="333" y="1096"/>
                    <a:pt x="405" y="1072"/>
                  </a:cubicBezTo>
                  <a:lnTo>
                    <a:pt x="715" y="715"/>
                  </a:lnTo>
                  <a:cubicBezTo>
                    <a:pt x="810" y="643"/>
                    <a:pt x="810" y="524"/>
                    <a:pt x="715" y="429"/>
                  </a:cubicBezTo>
                  <a:lnTo>
                    <a:pt x="405" y="72"/>
                  </a:lnTo>
                  <a:cubicBezTo>
                    <a:pt x="357" y="24"/>
                    <a:pt x="304" y="0"/>
                    <a:pt x="2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" name="Google Shape;909;p59"/>
          <p:cNvGrpSpPr/>
          <p:nvPr/>
        </p:nvGrpSpPr>
        <p:grpSpPr>
          <a:xfrm>
            <a:off x="7083567" y="3208248"/>
            <a:ext cx="375166" cy="326471"/>
            <a:chOff x="7251652" y="1909740"/>
            <a:chExt cx="471019" cy="409882"/>
          </a:xfrm>
        </p:grpSpPr>
        <p:sp>
          <p:nvSpPr>
            <p:cNvPr id="910" name="Google Shape;910;p59"/>
            <p:cNvSpPr/>
            <p:nvPr/>
          </p:nvSpPr>
          <p:spPr>
            <a:xfrm>
              <a:off x="7251652" y="1909740"/>
              <a:ext cx="324769" cy="386738"/>
            </a:xfrm>
            <a:custGeom>
              <a:avLst/>
              <a:gdLst/>
              <a:ahLst/>
              <a:cxnLst/>
              <a:rect l="l" t="t" r="r" b="b"/>
              <a:pathLst>
                <a:path w="9360" h="11146" extrusionOk="0">
                  <a:moveTo>
                    <a:pt x="8240" y="334"/>
                  </a:moveTo>
                  <a:cubicBezTo>
                    <a:pt x="8264" y="334"/>
                    <a:pt x="8335" y="382"/>
                    <a:pt x="8335" y="429"/>
                  </a:cubicBezTo>
                  <a:lnTo>
                    <a:pt x="8335" y="1930"/>
                  </a:lnTo>
                  <a:cubicBezTo>
                    <a:pt x="8335" y="1953"/>
                    <a:pt x="8311" y="2025"/>
                    <a:pt x="8240" y="2025"/>
                  </a:cubicBezTo>
                  <a:lnTo>
                    <a:pt x="7621" y="2025"/>
                  </a:lnTo>
                  <a:lnTo>
                    <a:pt x="7621" y="977"/>
                  </a:lnTo>
                  <a:cubicBezTo>
                    <a:pt x="7621" y="858"/>
                    <a:pt x="7525" y="763"/>
                    <a:pt x="7406" y="763"/>
                  </a:cubicBezTo>
                  <a:cubicBezTo>
                    <a:pt x="7287" y="763"/>
                    <a:pt x="7192" y="858"/>
                    <a:pt x="7192" y="977"/>
                  </a:cubicBezTo>
                  <a:lnTo>
                    <a:pt x="7192" y="2025"/>
                  </a:lnTo>
                  <a:lnTo>
                    <a:pt x="6216" y="2025"/>
                  </a:lnTo>
                  <a:lnTo>
                    <a:pt x="6216" y="977"/>
                  </a:lnTo>
                  <a:cubicBezTo>
                    <a:pt x="6216" y="858"/>
                    <a:pt x="6120" y="763"/>
                    <a:pt x="6001" y="763"/>
                  </a:cubicBezTo>
                  <a:cubicBezTo>
                    <a:pt x="5882" y="763"/>
                    <a:pt x="5811" y="858"/>
                    <a:pt x="5811" y="977"/>
                  </a:cubicBezTo>
                  <a:lnTo>
                    <a:pt x="5811" y="2025"/>
                  </a:lnTo>
                  <a:lnTo>
                    <a:pt x="4811" y="2025"/>
                  </a:lnTo>
                  <a:lnTo>
                    <a:pt x="4811" y="977"/>
                  </a:lnTo>
                  <a:cubicBezTo>
                    <a:pt x="4811" y="858"/>
                    <a:pt x="4739" y="763"/>
                    <a:pt x="4620" y="763"/>
                  </a:cubicBezTo>
                  <a:cubicBezTo>
                    <a:pt x="4501" y="763"/>
                    <a:pt x="4406" y="858"/>
                    <a:pt x="4406" y="977"/>
                  </a:cubicBezTo>
                  <a:lnTo>
                    <a:pt x="4406" y="2025"/>
                  </a:lnTo>
                  <a:lnTo>
                    <a:pt x="3525" y="2025"/>
                  </a:lnTo>
                  <a:lnTo>
                    <a:pt x="3525" y="977"/>
                  </a:lnTo>
                  <a:cubicBezTo>
                    <a:pt x="3525" y="858"/>
                    <a:pt x="3429" y="763"/>
                    <a:pt x="3310" y="763"/>
                  </a:cubicBezTo>
                  <a:cubicBezTo>
                    <a:pt x="3191" y="763"/>
                    <a:pt x="3096" y="858"/>
                    <a:pt x="3096" y="977"/>
                  </a:cubicBezTo>
                  <a:lnTo>
                    <a:pt x="3096" y="2025"/>
                  </a:lnTo>
                  <a:lnTo>
                    <a:pt x="2120" y="2025"/>
                  </a:lnTo>
                  <a:lnTo>
                    <a:pt x="2120" y="977"/>
                  </a:lnTo>
                  <a:cubicBezTo>
                    <a:pt x="2120" y="858"/>
                    <a:pt x="2024" y="763"/>
                    <a:pt x="1905" y="763"/>
                  </a:cubicBezTo>
                  <a:cubicBezTo>
                    <a:pt x="1786" y="763"/>
                    <a:pt x="1691" y="858"/>
                    <a:pt x="1691" y="977"/>
                  </a:cubicBezTo>
                  <a:lnTo>
                    <a:pt x="1691" y="2025"/>
                  </a:lnTo>
                  <a:lnTo>
                    <a:pt x="1096" y="2025"/>
                  </a:lnTo>
                  <a:cubicBezTo>
                    <a:pt x="1096" y="2025"/>
                    <a:pt x="1072" y="1953"/>
                    <a:pt x="1072" y="1930"/>
                  </a:cubicBezTo>
                  <a:lnTo>
                    <a:pt x="1072" y="429"/>
                  </a:lnTo>
                  <a:cubicBezTo>
                    <a:pt x="1072" y="405"/>
                    <a:pt x="1096" y="334"/>
                    <a:pt x="1167" y="334"/>
                  </a:cubicBezTo>
                  <a:close/>
                  <a:moveTo>
                    <a:pt x="6573" y="2406"/>
                  </a:moveTo>
                  <a:lnTo>
                    <a:pt x="6573" y="2668"/>
                  </a:lnTo>
                  <a:lnTo>
                    <a:pt x="2834" y="2668"/>
                  </a:lnTo>
                  <a:lnTo>
                    <a:pt x="2834" y="2406"/>
                  </a:lnTo>
                  <a:close/>
                  <a:moveTo>
                    <a:pt x="905" y="5645"/>
                  </a:moveTo>
                  <a:lnTo>
                    <a:pt x="905" y="8074"/>
                  </a:lnTo>
                  <a:lnTo>
                    <a:pt x="429" y="8074"/>
                  </a:lnTo>
                  <a:lnTo>
                    <a:pt x="429" y="5645"/>
                  </a:lnTo>
                  <a:close/>
                  <a:moveTo>
                    <a:pt x="5192" y="4906"/>
                  </a:moveTo>
                  <a:cubicBezTo>
                    <a:pt x="5215" y="4906"/>
                    <a:pt x="5263" y="4930"/>
                    <a:pt x="5263" y="5002"/>
                  </a:cubicBezTo>
                  <a:lnTo>
                    <a:pt x="5263" y="8764"/>
                  </a:lnTo>
                  <a:cubicBezTo>
                    <a:pt x="5263" y="8812"/>
                    <a:pt x="5239" y="8860"/>
                    <a:pt x="5192" y="8860"/>
                  </a:cubicBezTo>
                  <a:lnTo>
                    <a:pt x="429" y="8860"/>
                  </a:lnTo>
                  <a:lnTo>
                    <a:pt x="429" y="8502"/>
                  </a:lnTo>
                  <a:lnTo>
                    <a:pt x="1072" y="8502"/>
                  </a:lnTo>
                  <a:cubicBezTo>
                    <a:pt x="1191" y="8502"/>
                    <a:pt x="1286" y="8407"/>
                    <a:pt x="1286" y="8288"/>
                  </a:cubicBezTo>
                  <a:lnTo>
                    <a:pt x="1286" y="5478"/>
                  </a:lnTo>
                  <a:cubicBezTo>
                    <a:pt x="1286" y="5359"/>
                    <a:pt x="1191" y="5264"/>
                    <a:pt x="1072" y="5264"/>
                  </a:cubicBezTo>
                  <a:lnTo>
                    <a:pt x="429" y="5264"/>
                  </a:lnTo>
                  <a:lnTo>
                    <a:pt x="429" y="4906"/>
                  </a:lnTo>
                  <a:close/>
                  <a:moveTo>
                    <a:pt x="1143" y="1"/>
                  </a:moveTo>
                  <a:cubicBezTo>
                    <a:pt x="857" y="1"/>
                    <a:pt x="667" y="191"/>
                    <a:pt x="667" y="477"/>
                  </a:cubicBezTo>
                  <a:lnTo>
                    <a:pt x="667" y="1953"/>
                  </a:lnTo>
                  <a:cubicBezTo>
                    <a:pt x="667" y="2215"/>
                    <a:pt x="857" y="2430"/>
                    <a:pt x="1143" y="2430"/>
                  </a:cubicBezTo>
                  <a:lnTo>
                    <a:pt x="2405" y="2430"/>
                  </a:lnTo>
                  <a:lnTo>
                    <a:pt x="2405" y="2692"/>
                  </a:lnTo>
                  <a:lnTo>
                    <a:pt x="1381" y="2692"/>
                  </a:lnTo>
                  <a:cubicBezTo>
                    <a:pt x="619" y="2692"/>
                    <a:pt x="0" y="3335"/>
                    <a:pt x="0" y="4097"/>
                  </a:cubicBezTo>
                  <a:lnTo>
                    <a:pt x="0" y="9764"/>
                  </a:lnTo>
                  <a:cubicBezTo>
                    <a:pt x="0" y="10527"/>
                    <a:pt x="619" y="11146"/>
                    <a:pt x="1381" y="11146"/>
                  </a:cubicBezTo>
                  <a:lnTo>
                    <a:pt x="3191" y="11146"/>
                  </a:lnTo>
                  <a:cubicBezTo>
                    <a:pt x="3310" y="11146"/>
                    <a:pt x="3406" y="11050"/>
                    <a:pt x="3406" y="10955"/>
                  </a:cubicBezTo>
                  <a:cubicBezTo>
                    <a:pt x="3406" y="10836"/>
                    <a:pt x="3310" y="10741"/>
                    <a:pt x="3191" y="10741"/>
                  </a:cubicBezTo>
                  <a:lnTo>
                    <a:pt x="1381" y="10741"/>
                  </a:lnTo>
                  <a:cubicBezTo>
                    <a:pt x="834" y="10741"/>
                    <a:pt x="405" y="10288"/>
                    <a:pt x="405" y="9764"/>
                  </a:cubicBezTo>
                  <a:lnTo>
                    <a:pt x="405" y="9241"/>
                  </a:lnTo>
                  <a:lnTo>
                    <a:pt x="5168" y="9241"/>
                  </a:lnTo>
                  <a:cubicBezTo>
                    <a:pt x="5454" y="9241"/>
                    <a:pt x="5668" y="9050"/>
                    <a:pt x="5668" y="8764"/>
                  </a:cubicBezTo>
                  <a:lnTo>
                    <a:pt x="5668" y="5002"/>
                  </a:lnTo>
                  <a:cubicBezTo>
                    <a:pt x="5668" y="4716"/>
                    <a:pt x="5454" y="4502"/>
                    <a:pt x="5168" y="4502"/>
                  </a:cubicBezTo>
                  <a:lnTo>
                    <a:pt x="405" y="4502"/>
                  </a:lnTo>
                  <a:lnTo>
                    <a:pt x="405" y="4097"/>
                  </a:lnTo>
                  <a:cubicBezTo>
                    <a:pt x="405" y="3573"/>
                    <a:pt x="857" y="3120"/>
                    <a:pt x="1381" y="3120"/>
                  </a:cubicBezTo>
                  <a:lnTo>
                    <a:pt x="7978" y="3120"/>
                  </a:lnTo>
                  <a:cubicBezTo>
                    <a:pt x="8526" y="3120"/>
                    <a:pt x="8931" y="3573"/>
                    <a:pt x="8931" y="4097"/>
                  </a:cubicBezTo>
                  <a:lnTo>
                    <a:pt x="8931" y="5764"/>
                  </a:lnTo>
                  <a:cubicBezTo>
                    <a:pt x="8931" y="5883"/>
                    <a:pt x="9026" y="5978"/>
                    <a:pt x="9145" y="5978"/>
                  </a:cubicBezTo>
                  <a:cubicBezTo>
                    <a:pt x="9264" y="5978"/>
                    <a:pt x="9359" y="5883"/>
                    <a:pt x="9359" y="5764"/>
                  </a:cubicBezTo>
                  <a:lnTo>
                    <a:pt x="9359" y="4097"/>
                  </a:lnTo>
                  <a:cubicBezTo>
                    <a:pt x="9359" y="3311"/>
                    <a:pt x="8716" y="2692"/>
                    <a:pt x="7978" y="2692"/>
                  </a:cubicBezTo>
                  <a:lnTo>
                    <a:pt x="6930" y="2692"/>
                  </a:lnTo>
                  <a:lnTo>
                    <a:pt x="6930" y="2430"/>
                  </a:lnTo>
                  <a:lnTo>
                    <a:pt x="8216" y="2430"/>
                  </a:lnTo>
                  <a:cubicBezTo>
                    <a:pt x="8478" y="2430"/>
                    <a:pt x="8692" y="2215"/>
                    <a:pt x="8692" y="1953"/>
                  </a:cubicBezTo>
                  <a:lnTo>
                    <a:pt x="8692" y="477"/>
                  </a:lnTo>
                  <a:cubicBezTo>
                    <a:pt x="8692" y="191"/>
                    <a:pt x="8478" y="1"/>
                    <a:pt x="8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" name="Google Shape;911;p59"/>
            <p:cNvSpPr/>
            <p:nvPr/>
          </p:nvSpPr>
          <p:spPr>
            <a:xfrm>
              <a:off x="7387146" y="2282391"/>
              <a:ext cx="66966" cy="14087"/>
            </a:xfrm>
            <a:custGeom>
              <a:avLst/>
              <a:gdLst/>
              <a:ahLst/>
              <a:cxnLst/>
              <a:rect l="l" t="t" r="r" b="b"/>
              <a:pathLst>
                <a:path w="1930" h="40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72" y="406"/>
                    <a:pt x="215" y="406"/>
                  </a:cubicBezTo>
                  <a:lnTo>
                    <a:pt x="1715" y="406"/>
                  </a:lnTo>
                  <a:cubicBezTo>
                    <a:pt x="1834" y="406"/>
                    <a:pt x="1930" y="310"/>
                    <a:pt x="1930" y="215"/>
                  </a:cubicBezTo>
                  <a:cubicBezTo>
                    <a:pt x="1930" y="96"/>
                    <a:pt x="1834" y="1"/>
                    <a:pt x="17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59"/>
            <p:cNvSpPr/>
            <p:nvPr/>
          </p:nvSpPr>
          <p:spPr>
            <a:xfrm>
              <a:off x="7306162" y="2106405"/>
              <a:ext cx="35565" cy="35565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525" y="0"/>
                  </a:moveTo>
                  <a:cubicBezTo>
                    <a:pt x="406" y="0"/>
                    <a:pt x="310" y="96"/>
                    <a:pt x="310" y="215"/>
                  </a:cubicBezTo>
                  <a:lnTo>
                    <a:pt x="310" y="310"/>
                  </a:lnTo>
                  <a:lnTo>
                    <a:pt x="215" y="310"/>
                  </a:lnTo>
                  <a:cubicBezTo>
                    <a:pt x="96" y="310"/>
                    <a:pt x="1" y="405"/>
                    <a:pt x="1" y="524"/>
                  </a:cubicBezTo>
                  <a:cubicBezTo>
                    <a:pt x="1" y="620"/>
                    <a:pt x="96" y="715"/>
                    <a:pt x="215" y="715"/>
                  </a:cubicBezTo>
                  <a:lnTo>
                    <a:pt x="310" y="715"/>
                  </a:lnTo>
                  <a:lnTo>
                    <a:pt x="310" y="810"/>
                  </a:lnTo>
                  <a:cubicBezTo>
                    <a:pt x="310" y="929"/>
                    <a:pt x="406" y="1024"/>
                    <a:pt x="525" y="1024"/>
                  </a:cubicBezTo>
                  <a:cubicBezTo>
                    <a:pt x="644" y="1024"/>
                    <a:pt x="715" y="929"/>
                    <a:pt x="715" y="810"/>
                  </a:cubicBezTo>
                  <a:lnTo>
                    <a:pt x="715" y="715"/>
                  </a:lnTo>
                  <a:lnTo>
                    <a:pt x="811" y="715"/>
                  </a:lnTo>
                  <a:cubicBezTo>
                    <a:pt x="930" y="715"/>
                    <a:pt x="1025" y="620"/>
                    <a:pt x="1025" y="524"/>
                  </a:cubicBezTo>
                  <a:cubicBezTo>
                    <a:pt x="1025" y="405"/>
                    <a:pt x="930" y="310"/>
                    <a:pt x="811" y="310"/>
                  </a:cubicBezTo>
                  <a:lnTo>
                    <a:pt x="715" y="310"/>
                  </a:lnTo>
                  <a:lnTo>
                    <a:pt x="715" y="215"/>
                  </a:lnTo>
                  <a:cubicBezTo>
                    <a:pt x="715" y="96"/>
                    <a:pt x="644" y="0"/>
                    <a:pt x="5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59"/>
            <p:cNvSpPr/>
            <p:nvPr/>
          </p:nvSpPr>
          <p:spPr>
            <a:xfrm>
              <a:off x="7351616" y="2106405"/>
              <a:ext cx="31436" cy="1492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48" y="334"/>
                    <a:pt x="120" y="429"/>
                    <a:pt x="215" y="429"/>
                  </a:cubicBezTo>
                  <a:lnTo>
                    <a:pt x="691" y="429"/>
                  </a:lnTo>
                  <a:cubicBezTo>
                    <a:pt x="810" y="429"/>
                    <a:pt x="906" y="334"/>
                    <a:pt x="906" y="215"/>
                  </a:cubicBezTo>
                  <a:cubicBezTo>
                    <a:pt x="906" y="96"/>
                    <a:pt x="810" y="0"/>
                    <a:pt x="6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59"/>
            <p:cNvSpPr/>
            <p:nvPr/>
          </p:nvSpPr>
          <p:spPr>
            <a:xfrm>
              <a:off x="7351616" y="2126217"/>
              <a:ext cx="56245" cy="14920"/>
            </a:xfrm>
            <a:custGeom>
              <a:avLst/>
              <a:gdLst/>
              <a:ahLst/>
              <a:cxnLst/>
              <a:rect l="l" t="t" r="r" b="b"/>
              <a:pathLst>
                <a:path w="1621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48" y="334"/>
                    <a:pt x="120" y="430"/>
                    <a:pt x="215" y="430"/>
                  </a:cubicBezTo>
                  <a:lnTo>
                    <a:pt x="1406" y="430"/>
                  </a:lnTo>
                  <a:cubicBezTo>
                    <a:pt x="1525" y="430"/>
                    <a:pt x="1620" y="334"/>
                    <a:pt x="1620" y="215"/>
                  </a:cubicBezTo>
                  <a:cubicBezTo>
                    <a:pt x="1620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" name="Google Shape;915;p59"/>
            <p:cNvSpPr/>
            <p:nvPr/>
          </p:nvSpPr>
          <p:spPr>
            <a:xfrm>
              <a:off x="7306162" y="2153490"/>
              <a:ext cx="104995" cy="14087"/>
            </a:xfrm>
            <a:custGeom>
              <a:avLst/>
              <a:gdLst/>
              <a:ahLst/>
              <a:cxnLst/>
              <a:rect l="l" t="t" r="r" b="b"/>
              <a:pathLst>
                <a:path w="3026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96" y="406"/>
                    <a:pt x="215" y="406"/>
                  </a:cubicBezTo>
                  <a:lnTo>
                    <a:pt x="2811" y="406"/>
                  </a:lnTo>
                  <a:cubicBezTo>
                    <a:pt x="2930" y="406"/>
                    <a:pt x="3025" y="310"/>
                    <a:pt x="3025" y="191"/>
                  </a:cubicBezTo>
                  <a:cubicBezTo>
                    <a:pt x="3025" y="72"/>
                    <a:pt x="2930" y="1"/>
                    <a:pt x="28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" name="Google Shape;916;p59"/>
            <p:cNvSpPr/>
            <p:nvPr/>
          </p:nvSpPr>
          <p:spPr>
            <a:xfrm>
              <a:off x="7306162" y="2174169"/>
              <a:ext cx="104995" cy="14087"/>
            </a:xfrm>
            <a:custGeom>
              <a:avLst/>
              <a:gdLst/>
              <a:ahLst/>
              <a:cxnLst/>
              <a:rect l="l" t="t" r="r" b="b"/>
              <a:pathLst>
                <a:path w="3026" h="406" extrusionOk="0">
                  <a:moveTo>
                    <a:pt x="215" y="0"/>
                  </a:moveTo>
                  <a:cubicBezTo>
                    <a:pt x="96" y="0"/>
                    <a:pt x="1" y="72"/>
                    <a:pt x="1" y="191"/>
                  </a:cubicBezTo>
                  <a:cubicBezTo>
                    <a:pt x="1" y="310"/>
                    <a:pt x="96" y="405"/>
                    <a:pt x="215" y="405"/>
                  </a:cubicBezTo>
                  <a:lnTo>
                    <a:pt x="2811" y="405"/>
                  </a:lnTo>
                  <a:cubicBezTo>
                    <a:pt x="2930" y="405"/>
                    <a:pt x="3025" y="310"/>
                    <a:pt x="3025" y="191"/>
                  </a:cubicBezTo>
                  <a:cubicBezTo>
                    <a:pt x="3025" y="72"/>
                    <a:pt x="2930" y="0"/>
                    <a:pt x="2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59"/>
            <p:cNvSpPr/>
            <p:nvPr/>
          </p:nvSpPr>
          <p:spPr>
            <a:xfrm>
              <a:off x="7551578" y="2226216"/>
              <a:ext cx="25676" cy="1492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191" y="1"/>
                  </a:moveTo>
                  <a:cubicBezTo>
                    <a:pt x="72" y="1"/>
                    <a:pt x="1" y="96"/>
                    <a:pt x="1" y="215"/>
                  </a:cubicBezTo>
                  <a:cubicBezTo>
                    <a:pt x="1" y="334"/>
                    <a:pt x="72" y="429"/>
                    <a:pt x="191" y="429"/>
                  </a:cubicBezTo>
                  <a:lnTo>
                    <a:pt x="525" y="429"/>
                  </a:lnTo>
                  <a:cubicBezTo>
                    <a:pt x="644" y="429"/>
                    <a:pt x="739" y="334"/>
                    <a:pt x="739" y="215"/>
                  </a:cubicBezTo>
                  <a:cubicBezTo>
                    <a:pt x="715" y="96"/>
                    <a:pt x="620" y="1"/>
                    <a:pt x="5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59"/>
            <p:cNvSpPr/>
            <p:nvPr/>
          </p:nvSpPr>
          <p:spPr>
            <a:xfrm>
              <a:off x="7469796" y="2134510"/>
              <a:ext cx="252875" cy="185111"/>
            </a:xfrm>
            <a:custGeom>
              <a:avLst/>
              <a:gdLst/>
              <a:ahLst/>
              <a:cxnLst/>
              <a:rect l="l" t="t" r="r" b="b"/>
              <a:pathLst>
                <a:path w="7288" h="5335" extrusionOk="0">
                  <a:moveTo>
                    <a:pt x="2715" y="2048"/>
                  </a:moveTo>
                  <a:cubicBezTo>
                    <a:pt x="3191" y="2048"/>
                    <a:pt x="3620" y="2334"/>
                    <a:pt x="3906" y="2739"/>
                  </a:cubicBezTo>
                  <a:cubicBezTo>
                    <a:pt x="3810" y="2977"/>
                    <a:pt x="3739" y="3215"/>
                    <a:pt x="3739" y="3477"/>
                  </a:cubicBezTo>
                  <a:cubicBezTo>
                    <a:pt x="3739" y="3763"/>
                    <a:pt x="3810" y="4001"/>
                    <a:pt x="3906" y="4239"/>
                  </a:cubicBezTo>
                  <a:cubicBezTo>
                    <a:pt x="3620" y="4572"/>
                    <a:pt x="3191" y="4858"/>
                    <a:pt x="2715" y="4858"/>
                  </a:cubicBezTo>
                  <a:cubicBezTo>
                    <a:pt x="1929" y="4858"/>
                    <a:pt x="1334" y="4239"/>
                    <a:pt x="1334" y="3453"/>
                  </a:cubicBezTo>
                  <a:cubicBezTo>
                    <a:pt x="1334" y="2691"/>
                    <a:pt x="1953" y="2048"/>
                    <a:pt x="2715" y="2048"/>
                  </a:cubicBezTo>
                  <a:close/>
                  <a:moveTo>
                    <a:pt x="5501" y="2048"/>
                  </a:moveTo>
                  <a:cubicBezTo>
                    <a:pt x="5859" y="2048"/>
                    <a:pt x="6216" y="2191"/>
                    <a:pt x="6478" y="2477"/>
                  </a:cubicBezTo>
                  <a:cubicBezTo>
                    <a:pt x="6763" y="2739"/>
                    <a:pt x="6906" y="3096"/>
                    <a:pt x="6906" y="3453"/>
                  </a:cubicBezTo>
                  <a:cubicBezTo>
                    <a:pt x="6883" y="3810"/>
                    <a:pt x="6763" y="4168"/>
                    <a:pt x="6478" y="4430"/>
                  </a:cubicBezTo>
                  <a:cubicBezTo>
                    <a:pt x="6216" y="4692"/>
                    <a:pt x="5882" y="4858"/>
                    <a:pt x="5501" y="4858"/>
                  </a:cubicBezTo>
                  <a:cubicBezTo>
                    <a:pt x="5144" y="4858"/>
                    <a:pt x="4787" y="4692"/>
                    <a:pt x="4525" y="4430"/>
                  </a:cubicBezTo>
                  <a:cubicBezTo>
                    <a:pt x="4263" y="4168"/>
                    <a:pt x="4096" y="3810"/>
                    <a:pt x="4096" y="3453"/>
                  </a:cubicBezTo>
                  <a:cubicBezTo>
                    <a:pt x="4096" y="3072"/>
                    <a:pt x="4263" y="2739"/>
                    <a:pt x="4525" y="2477"/>
                  </a:cubicBezTo>
                  <a:cubicBezTo>
                    <a:pt x="4787" y="2191"/>
                    <a:pt x="5120" y="2048"/>
                    <a:pt x="5501" y="2048"/>
                  </a:cubicBezTo>
                  <a:close/>
                  <a:moveTo>
                    <a:pt x="2858" y="0"/>
                  </a:moveTo>
                  <a:cubicBezTo>
                    <a:pt x="2739" y="0"/>
                    <a:pt x="2644" y="95"/>
                    <a:pt x="2644" y="214"/>
                  </a:cubicBezTo>
                  <a:lnTo>
                    <a:pt x="2644" y="1667"/>
                  </a:lnTo>
                  <a:cubicBezTo>
                    <a:pt x="1691" y="1691"/>
                    <a:pt x="881" y="2501"/>
                    <a:pt x="881" y="3477"/>
                  </a:cubicBezTo>
                  <a:cubicBezTo>
                    <a:pt x="881" y="3787"/>
                    <a:pt x="953" y="4049"/>
                    <a:pt x="1072" y="4287"/>
                  </a:cubicBezTo>
                  <a:lnTo>
                    <a:pt x="191" y="4287"/>
                  </a:lnTo>
                  <a:cubicBezTo>
                    <a:pt x="72" y="4287"/>
                    <a:pt x="0" y="4382"/>
                    <a:pt x="0" y="4501"/>
                  </a:cubicBezTo>
                  <a:cubicBezTo>
                    <a:pt x="0" y="4620"/>
                    <a:pt x="72" y="4715"/>
                    <a:pt x="191" y="4715"/>
                  </a:cubicBezTo>
                  <a:lnTo>
                    <a:pt x="1334" y="4715"/>
                  </a:lnTo>
                  <a:cubicBezTo>
                    <a:pt x="1667" y="5073"/>
                    <a:pt x="2143" y="5311"/>
                    <a:pt x="2644" y="5311"/>
                  </a:cubicBezTo>
                  <a:cubicBezTo>
                    <a:pt x="3215" y="5311"/>
                    <a:pt x="3715" y="5025"/>
                    <a:pt x="4049" y="4620"/>
                  </a:cubicBezTo>
                  <a:cubicBezTo>
                    <a:pt x="4072" y="4668"/>
                    <a:pt x="4120" y="4739"/>
                    <a:pt x="4191" y="4787"/>
                  </a:cubicBezTo>
                  <a:cubicBezTo>
                    <a:pt x="4525" y="5120"/>
                    <a:pt x="4954" y="5335"/>
                    <a:pt x="5430" y="5335"/>
                  </a:cubicBezTo>
                  <a:cubicBezTo>
                    <a:pt x="5930" y="5335"/>
                    <a:pt x="6359" y="5144"/>
                    <a:pt x="6692" y="4787"/>
                  </a:cubicBezTo>
                  <a:cubicBezTo>
                    <a:pt x="7025" y="4477"/>
                    <a:pt x="7192" y="4001"/>
                    <a:pt x="7192" y="3525"/>
                  </a:cubicBezTo>
                  <a:cubicBezTo>
                    <a:pt x="7287" y="2977"/>
                    <a:pt x="7121" y="2501"/>
                    <a:pt x="6763" y="2167"/>
                  </a:cubicBezTo>
                  <a:cubicBezTo>
                    <a:pt x="6430" y="1858"/>
                    <a:pt x="5978" y="1643"/>
                    <a:pt x="5501" y="1643"/>
                  </a:cubicBezTo>
                  <a:cubicBezTo>
                    <a:pt x="5025" y="1643"/>
                    <a:pt x="4573" y="1810"/>
                    <a:pt x="4239" y="2167"/>
                  </a:cubicBezTo>
                  <a:cubicBezTo>
                    <a:pt x="4191" y="2239"/>
                    <a:pt x="4168" y="2286"/>
                    <a:pt x="4096" y="2358"/>
                  </a:cubicBezTo>
                  <a:cubicBezTo>
                    <a:pt x="3834" y="2024"/>
                    <a:pt x="3477" y="1786"/>
                    <a:pt x="3048" y="1691"/>
                  </a:cubicBezTo>
                  <a:lnTo>
                    <a:pt x="3048" y="214"/>
                  </a:lnTo>
                  <a:cubicBezTo>
                    <a:pt x="3048" y="95"/>
                    <a:pt x="2977" y="0"/>
                    <a:pt x="2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59"/>
            <p:cNvSpPr/>
            <p:nvPr/>
          </p:nvSpPr>
          <p:spPr>
            <a:xfrm>
              <a:off x="7634227" y="2228471"/>
              <a:ext cx="23976" cy="22553"/>
            </a:xfrm>
            <a:custGeom>
              <a:avLst/>
              <a:gdLst/>
              <a:ahLst/>
              <a:cxnLst/>
              <a:rect l="l" t="t" r="r" b="b"/>
              <a:pathLst>
                <a:path w="691" h="650" extrusionOk="0">
                  <a:moveTo>
                    <a:pt x="465" y="1"/>
                  </a:moveTo>
                  <a:cubicBezTo>
                    <a:pt x="411" y="1"/>
                    <a:pt x="357" y="19"/>
                    <a:pt x="310" y="55"/>
                  </a:cubicBezTo>
                  <a:lnTo>
                    <a:pt x="72" y="293"/>
                  </a:lnTo>
                  <a:cubicBezTo>
                    <a:pt x="0" y="388"/>
                    <a:pt x="0" y="507"/>
                    <a:pt x="72" y="602"/>
                  </a:cubicBezTo>
                  <a:cubicBezTo>
                    <a:pt x="119" y="626"/>
                    <a:pt x="167" y="650"/>
                    <a:pt x="238" y="650"/>
                  </a:cubicBezTo>
                  <a:cubicBezTo>
                    <a:pt x="286" y="650"/>
                    <a:pt x="310" y="626"/>
                    <a:pt x="381" y="602"/>
                  </a:cubicBezTo>
                  <a:lnTo>
                    <a:pt x="619" y="364"/>
                  </a:lnTo>
                  <a:cubicBezTo>
                    <a:pt x="691" y="269"/>
                    <a:pt x="691" y="150"/>
                    <a:pt x="619" y="55"/>
                  </a:cubicBezTo>
                  <a:cubicBezTo>
                    <a:pt x="572" y="19"/>
                    <a:pt x="518" y="1"/>
                    <a:pt x="4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" name="Google Shape;920;p59"/>
          <p:cNvGrpSpPr/>
          <p:nvPr/>
        </p:nvGrpSpPr>
        <p:grpSpPr>
          <a:xfrm>
            <a:off x="4384317" y="3166534"/>
            <a:ext cx="375193" cy="409883"/>
            <a:chOff x="5599045" y="2494774"/>
            <a:chExt cx="437952" cy="478444"/>
          </a:xfrm>
        </p:grpSpPr>
        <p:sp>
          <p:nvSpPr>
            <p:cNvPr id="921" name="Google Shape;921;p59"/>
            <p:cNvSpPr/>
            <p:nvPr/>
          </p:nvSpPr>
          <p:spPr>
            <a:xfrm>
              <a:off x="5856015" y="2839320"/>
              <a:ext cx="14920" cy="14087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215" y="1"/>
                  </a:moveTo>
                  <a:cubicBezTo>
                    <a:pt x="96" y="1"/>
                    <a:pt x="0" y="72"/>
                    <a:pt x="0" y="191"/>
                  </a:cubicBezTo>
                  <a:cubicBezTo>
                    <a:pt x="0" y="310"/>
                    <a:pt x="96" y="406"/>
                    <a:pt x="215" y="406"/>
                  </a:cubicBezTo>
                  <a:cubicBezTo>
                    <a:pt x="334" y="406"/>
                    <a:pt x="429" y="310"/>
                    <a:pt x="429" y="191"/>
                  </a:cubicBezTo>
                  <a:cubicBezTo>
                    <a:pt x="429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59"/>
            <p:cNvSpPr/>
            <p:nvPr/>
          </p:nvSpPr>
          <p:spPr>
            <a:xfrm>
              <a:off x="5879158" y="2839320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72"/>
                    <a:pt x="0" y="191"/>
                  </a:cubicBezTo>
                  <a:cubicBezTo>
                    <a:pt x="0" y="310"/>
                    <a:pt x="72" y="406"/>
                    <a:pt x="215" y="406"/>
                  </a:cubicBezTo>
                  <a:cubicBezTo>
                    <a:pt x="334" y="406"/>
                    <a:pt x="405" y="310"/>
                    <a:pt x="405" y="191"/>
                  </a:cubicBezTo>
                  <a:cubicBezTo>
                    <a:pt x="405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59"/>
            <p:cNvSpPr/>
            <p:nvPr/>
          </p:nvSpPr>
          <p:spPr>
            <a:xfrm>
              <a:off x="5599045" y="2494774"/>
              <a:ext cx="437952" cy="478444"/>
            </a:xfrm>
            <a:custGeom>
              <a:avLst/>
              <a:gdLst/>
              <a:ahLst/>
              <a:cxnLst/>
              <a:rect l="l" t="t" r="r" b="b"/>
              <a:pathLst>
                <a:path w="12622" h="13789" extrusionOk="0">
                  <a:moveTo>
                    <a:pt x="6073" y="429"/>
                  </a:moveTo>
                  <a:cubicBezTo>
                    <a:pt x="6097" y="429"/>
                    <a:pt x="6144" y="453"/>
                    <a:pt x="6144" y="476"/>
                  </a:cubicBezTo>
                  <a:lnTo>
                    <a:pt x="6144" y="953"/>
                  </a:lnTo>
                  <a:lnTo>
                    <a:pt x="5573" y="953"/>
                  </a:lnTo>
                  <a:lnTo>
                    <a:pt x="5573" y="476"/>
                  </a:lnTo>
                  <a:cubicBezTo>
                    <a:pt x="5573" y="453"/>
                    <a:pt x="5597" y="429"/>
                    <a:pt x="5620" y="429"/>
                  </a:cubicBezTo>
                  <a:close/>
                  <a:moveTo>
                    <a:pt x="6763" y="1381"/>
                  </a:moveTo>
                  <a:cubicBezTo>
                    <a:pt x="6787" y="1381"/>
                    <a:pt x="6811" y="1405"/>
                    <a:pt x="6811" y="1429"/>
                  </a:cubicBezTo>
                  <a:lnTo>
                    <a:pt x="6811" y="2096"/>
                  </a:lnTo>
                  <a:lnTo>
                    <a:pt x="4668" y="2096"/>
                  </a:lnTo>
                  <a:lnTo>
                    <a:pt x="4668" y="1429"/>
                  </a:lnTo>
                  <a:cubicBezTo>
                    <a:pt x="4668" y="1405"/>
                    <a:pt x="4715" y="1381"/>
                    <a:pt x="4739" y="1381"/>
                  </a:cubicBezTo>
                  <a:close/>
                  <a:moveTo>
                    <a:pt x="6811" y="2501"/>
                  </a:moveTo>
                  <a:lnTo>
                    <a:pt x="6811" y="3429"/>
                  </a:lnTo>
                  <a:lnTo>
                    <a:pt x="5311" y="3429"/>
                  </a:lnTo>
                  <a:cubicBezTo>
                    <a:pt x="5144" y="3096"/>
                    <a:pt x="4930" y="2810"/>
                    <a:pt x="4668" y="2572"/>
                  </a:cubicBezTo>
                  <a:lnTo>
                    <a:pt x="4668" y="2501"/>
                  </a:lnTo>
                  <a:close/>
                  <a:moveTo>
                    <a:pt x="7740" y="2501"/>
                  </a:moveTo>
                  <a:cubicBezTo>
                    <a:pt x="7764" y="2501"/>
                    <a:pt x="7811" y="2548"/>
                    <a:pt x="7811" y="2572"/>
                  </a:cubicBezTo>
                  <a:lnTo>
                    <a:pt x="7811" y="4882"/>
                  </a:lnTo>
                  <a:cubicBezTo>
                    <a:pt x="7811" y="4930"/>
                    <a:pt x="7764" y="4954"/>
                    <a:pt x="7740" y="4954"/>
                  </a:cubicBezTo>
                  <a:lnTo>
                    <a:pt x="7240" y="4954"/>
                  </a:lnTo>
                  <a:lnTo>
                    <a:pt x="7240" y="2501"/>
                  </a:lnTo>
                  <a:close/>
                  <a:moveTo>
                    <a:pt x="6811" y="3858"/>
                  </a:moveTo>
                  <a:lnTo>
                    <a:pt x="6811" y="6025"/>
                  </a:lnTo>
                  <a:cubicBezTo>
                    <a:pt x="6811" y="6049"/>
                    <a:pt x="6787" y="6073"/>
                    <a:pt x="6763" y="6073"/>
                  </a:cubicBezTo>
                  <a:lnTo>
                    <a:pt x="5263" y="6073"/>
                  </a:lnTo>
                  <a:cubicBezTo>
                    <a:pt x="5477" y="5668"/>
                    <a:pt x="5620" y="5216"/>
                    <a:pt x="5620" y="4715"/>
                  </a:cubicBezTo>
                  <a:cubicBezTo>
                    <a:pt x="5620" y="4406"/>
                    <a:pt x="5573" y="4120"/>
                    <a:pt x="5477" y="3858"/>
                  </a:cubicBezTo>
                  <a:close/>
                  <a:moveTo>
                    <a:pt x="6502" y="6501"/>
                  </a:moveTo>
                  <a:cubicBezTo>
                    <a:pt x="6454" y="6525"/>
                    <a:pt x="6406" y="6597"/>
                    <a:pt x="6382" y="6597"/>
                  </a:cubicBezTo>
                  <a:cubicBezTo>
                    <a:pt x="6311" y="6597"/>
                    <a:pt x="6287" y="6549"/>
                    <a:pt x="6287" y="6501"/>
                  </a:cubicBezTo>
                  <a:close/>
                  <a:moveTo>
                    <a:pt x="5358" y="6478"/>
                  </a:moveTo>
                  <a:lnTo>
                    <a:pt x="5358" y="6978"/>
                  </a:lnTo>
                  <a:cubicBezTo>
                    <a:pt x="5358" y="7025"/>
                    <a:pt x="5335" y="7073"/>
                    <a:pt x="5263" y="7073"/>
                  </a:cubicBezTo>
                  <a:lnTo>
                    <a:pt x="5096" y="7073"/>
                  </a:lnTo>
                  <a:cubicBezTo>
                    <a:pt x="5025" y="7073"/>
                    <a:pt x="5001" y="7002"/>
                    <a:pt x="5001" y="6978"/>
                  </a:cubicBezTo>
                  <a:lnTo>
                    <a:pt x="5001" y="6478"/>
                  </a:lnTo>
                  <a:close/>
                  <a:moveTo>
                    <a:pt x="5811" y="9121"/>
                  </a:moveTo>
                  <a:cubicBezTo>
                    <a:pt x="5906" y="9121"/>
                    <a:pt x="5978" y="9216"/>
                    <a:pt x="5978" y="9288"/>
                  </a:cubicBezTo>
                  <a:cubicBezTo>
                    <a:pt x="5978" y="9383"/>
                    <a:pt x="5906" y="9478"/>
                    <a:pt x="5811" y="9478"/>
                  </a:cubicBezTo>
                  <a:lnTo>
                    <a:pt x="4192" y="9478"/>
                  </a:lnTo>
                  <a:cubicBezTo>
                    <a:pt x="4120" y="9478"/>
                    <a:pt x="4025" y="9383"/>
                    <a:pt x="4025" y="9288"/>
                  </a:cubicBezTo>
                  <a:cubicBezTo>
                    <a:pt x="4025" y="9216"/>
                    <a:pt x="4120" y="9121"/>
                    <a:pt x="4192" y="9121"/>
                  </a:cubicBezTo>
                  <a:close/>
                  <a:moveTo>
                    <a:pt x="6811" y="9645"/>
                  </a:moveTo>
                  <a:lnTo>
                    <a:pt x="6811" y="10740"/>
                  </a:lnTo>
                  <a:lnTo>
                    <a:pt x="5025" y="10740"/>
                  </a:lnTo>
                  <a:lnTo>
                    <a:pt x="5025" y="10717"/>
                  </a:lnTo>
                  <a:cubicBezTo>
                    <a:pt x="4739" y="10717"/>
                    <a:pt x="4501" y="10478"/>
                    <a:pt x="4501" y="10193"/>
                  </a:cubicBezTo>
                  <a:cubicBezTo>
                    <a:pt x="4501" y="10074"/>
                    <a:pt x="4525" y="9978"/>
                    <a:pt x="4596" y="9883"/>
                  </a:cubicBezTo>
                  <a:lnTo>
                    <a:pt x="5811" y="9883"/>
                  </a:lnTo>
                  <a:cubicBezTo>
                    <a:pt x="6025" y="9883"/>
                    <a:pt x="6168" y="9788"/>
                    <a:pt x="6287" y="9645"/>
                  </a:cubicBezTo>
                  <a:close/>
                  <a:moveTo>
                    <a:pt x="8597" y="8883"/>
                  </a:moveTo>
                  <a:cubicBezTo>
                    <a:pt x="8645" y="8883"/>
                    <a:pt x="8669" y="8907"/>
                    <a:pt x="8669" y="8931"/>
                  </a:cubicBezTo>
                  <a:lnTo>
                    <a:pt x="8669" y="11717"/>
                  </a:lnTo>
                  <a:lnTo>
                    <a:pt x="7240" y="11717"/>
                  </a:lnTo>
                  <a:lnTo>
                    <a:pt x="7240" y="8931"/>
                  </a:lnTo>
                  <a:cubicBezTo>
                    <a:pt x="7240" y="8907"/>
                    <a:pt x="7264" y="8883"/>
                    <a:pt x="7287" y="8883"/>
                  </a:cubicBezTo>
                  <a:close/>
                  <a:moveTo>
                    <a:pt x="5573" y="0"/>
                  </a:moveTo>
                  <a:cubicBezTo>
                    <a:pt x="5287" y="0"/>
                    <a:pt x="5096" y="214"/>
                    <a:pt x="5096" y="476"/>
                  </a:cubicBezTo>
                  <a:lnTo>
                    <a:pt x="5096" y="953"/>
                  </a:lnTo>
                  <a:lnTo>
                    <a:pt x="4644" y="953"/>
                  </a:lnTo>
                  <a:cubicBezTo>
                    <a:pt x="4382" y="953"/>
                    <a:pt x="4168" y="1167"/>
                    <a:pt x="4168" y="1429"/>
                  </a:cubicBezTo>
                  <a:lnTo>
                    <a:pt x="4168" y="2263"/>
                  </a:lnTo>
                  <a:cubicBezTo>
                    <a:pt x="3739" y="2001"/>
                    <a:pt x="3263" y="1882"/>
                    <a:pt x="2739" y="1882"/>
                  </a:cubicBezTo>
                  <a:cubicBezTo>
                    <a:pt x="2239" y="1882"/>
                    <a:pt x="1715" y="2024"/>
                    <a:pt x="1310" y="2286"/>
                  </a:cubicBezTo>
                  <a:cubicBezTo>
                    <a:pt x="1215" y="2358"/>
                    <a:pt x="1191" y="2477"/>
                    <a:pt x="1239" y="2572"/>
                  </a:cubicBezTo>
                  <a:cubicBezTo>
                    <a:pt x="1285" y="2619"/>
                    <a:pt x="1352" y="2655"/>
                    <a:pt x="1419" y="2655"/>
                  </a:cubicBezTo>
                  <a:cubicBezTo>
                    <a:pt x="1455" y="2655"/>
                    <a:pt x="1491" y="2645"/>
                    <a:pt x="1524" y="2620"/>
                  </a:cubicBezTo>
                  <a:cubicBezTo>
                    <a:pt x="1881" y="2382"/>
                    <a:pt x="2310" y="2263"/>
                    <a:pt x="2739" y="2263"/>
                  </a:cubicBezTo>
                  <a:cubicBezTo>
                    <a:pt x="4049" y="2263"/>
                    <a:pt x="5096" y="3334"/>
                    <a:pt x="5096" y="4668"/>
                  </a:cubicBezTo>
                  <a:cubicBezTo>
                    <a:pt x="5096" y="6025"/>
                    <a:pt x="4025" y="7097"/>
                    <a:pt x="2739" y="7097"/>
                  </a:cubicBezTo>
                  <a:cubicBezTo>
                    <a:pt x="1429" y="7097"/>
                    <a:pt x="381" y="6025"/>
                    <a:pt x="381" y="4668"/>
                  </a:cubicBezTo>
                  <a:cubicBezTo>
                    <a:pt x="381" y="4144"/>
                    <a:pt x="572" y="3596"/>
                    <a:pt x="881" y="3191"/>
                  </a:cubicBezTo>
                  <a:cubicBezTo>
                    <a:pt x="953" y="3096"/>
                    <a:pt x="953" y="2977"/>
                    <a:pt x="857" y="2882"/>
                  </a:cubicBezTo>
                  <a:cubicBezTo>
                    <a:pt x="818" y="2862"/>
                    <a:pt x="774" y="2850"/>
                    <a:pt x="734" y="2850"/>
                  </a:cubicBezTo>
                  <a:cubicBezTo>
                    <a:pt x="676" y="2850"/>
                    <a:pt x="623" y="2874"/>
                    <a:pt x="596" y="2929"/>
                  </a:cubicBezTo>
                  <a:cubicBezTo>
                    <a:pt x="214" y="3429"/>
                    <a:pt x="0" y="4025"/>
                    <a:pt x="0" y="4644"/>
                  </a:cubicBezTo>
                  <a:cubicBezTo>
                    <a:pt x="0" y="6192"/>
                    <a:pt x="1239" y="7478"/>
                    <a:pt x="2763" y="7478"/>
                  </a:cubicBezTo>
                  <a:cubicBezTo>
                    <a:pt x="3429" y="7478"/>
                    <a:pt x="4049" y="7240"/>
                    <a:pt x="4525" y="6835"/>
                  </a:cubicBezTo>
                  <a:lnTo>
                    <a:pt x="4525" y="6954"/>
                  </a:lnTo>
                  <a:cubicBezTo>
                    <a:pt x="4525" y="7216"/>
                    <a:pt x="4739" y="7454"/>
                    <a:pt x="5025" y="7454"/>
                  </a:cubicBezTo>
                  <a:lnTo>
                    <a:pt x="5216" y="7454"/>
                  </a:lnTo>
                  <a:cubicBezTo>
                    <a:pt x="5477" y="7454"/>
                    <a:pt x="5716" y="7216"/>
                    <a:pt x="5716" y="6954"/>
                  </a:cubicBezTo>
                  <a:lnTo>
                    <a:pt x="5716" y="6430"/>
                  </a:lnTo>
                  <a:lnTo>
                    <a:pt x="5811" y="6430"/>
                  </a:lnTo>
                  <a:cubicBezTo>
                    <a:pt x="5811" y="6692"/>
                    <a:pt x="6001" y="6954"/>
                    <a:pt x="6311" y="6954"/>
                  </a:cubicBezTo>
                  <a:cubicBezTo>
                    <a:pt x="6573" y="6954"/>
                    <a:pt x="6811" y="6692"/>
                    <a:pt x="6811" y="6430"/>
                  </a:cubicBezTo>
                  <a:cubicBezTo>
                    <a:pt x="7025" y="6406"/>
                    <a:pt x="7168" y="6192"/>
                    <a:pt x="7168" y="5954"/>
                  </a:cubicBezTo>
                  <a:lnTo>
                    <a:pt x="7168" y="5311"/>
                  </a:lnTo>
                  <a:lnTo>
                    <a:pt x="7692" y="5311"/>
                  </a:lnTo>
                  <a:cubicBezTo>
                    <a:pt x="7954" y="5311"/>
                    <a:pt x="8169" y="5096"/>
                    <a:pt x="8169" y="4834"/>
                  </a:cubicBezTo>
                  <a:lnTo>
                    <a:pt x="8169" y="4525"/>
                  </a:lnTo>
                  <a:lnTo>
                    <a:pt x="8454" y="4525"/>
                  </a:lnTo>
                  <a:cubicBezTo>
                    <a:pt x="9716" y="4525"/>
                    <a:pt x="10717" y="5573"/>
                    <a:pt x="10717" y="6859"/>
                  </a:cubicBezTo>
                  <a:cubicBezTo>
                    <a:pt x="10717" y="7383"/>
                    <a:pt x="10550" y="7930"/>
                    <a:pt x="10193" y="8335"/>
                  </a:cubicBezTo>
                  <a:cubicBezTo>
                    <a:pt x="9883" y="8692"/>
                    <a:pt x="9478" y="8978"/>
                    <a:pt x="9026" y="9097"/>
                  </a:cubicBezTo>
                  <a:lnTo>
                    <a:pt x="9026" y="8883"/>
                  </a:lnTo>
                  <a:cubicBezTo>
                    <a:pt x="9026" y="8621"/>
                    <a:pt x="8812" y="8407"/>
                    <a:pt x="8550" y="8407"/>
                  </a:cubicBezTo>
                  <a:lnTo>
                    <a:pt x="7240" y="8407"/>
                  </a:lnTo>
                  <a:cubicBezTo>
                    <a:pt x="6978" y="8407"/>
                    <a:pt x="6763" y="8597"/>
                    <a:pt x="6763" y="8883"/>
                  </a:cubicBezTo>
                  <a:lnTo>
                    <a:pt x="6763" y="9169"/>
                  </a:lnTo>
                  <a:lnTo>
                    <a:pt x="6311" y="9169"/>
                  </a:lnTo>
                  <a:cubicBezTo>
                    <a:pt x="6287" y="8883"/>
                    <a:pt x="6049" y="8669"/>
                    <a:pt x="5739" y="8669"/>
                  </a:cubicBezTo>
                  <a:lnTo>
                    <a:pt x="4144" y="8669"/>
                  </a:lnTo>
                  <a:cubicBezTo>
                    <a:pt x="3810" y="8669"/>
                    <a:pt x="3572" y="8931"/>
                    <a:pt x="3572" y="9264"/>
                  </a:cubicBezTo>
                  <a:cubicBezTo>
                    <a:pt x="3572" y="9574"/>
                    <a:pt x="3810" y="9836"/>
                    <a:pt x="4120" y="9859"/>
                  </a:cubicBezTo>
                  <a:cubicBezTo>
                    <a:pt x="4072" y="9955"/>
                    <a:pt x="4049" y="10074"/>
                    <a:pt x="4049" y="10169"/>
                  </a:cubicBezTo>
                  <a:cubicBezTo>
                    <a:pt x="4049" y="10693"/>
                    <a:pt x="4477" y="11121"/>
                    <a:pt x="4977" y="11121"/>
                  </a:cubicBezTo>
                  <a:lnTo>
                    <a:pt x="6763" y="11121"/>
                  </a:lnTo>
                  <a:lnTo>
                    <a:pt x="6763" y="11669"/>
                  </a:lnTo>
                  <a:lnTo>
                    <a:pt x="5239" y="11669"/>
                  </a:lnTo>
                  <a:cubicBezTo>
                    <a:pt x="4311" y="11669"/>
                    <a:pt x="3549" y="12455"/>
                    <a:pt x="3549" y="13408"/>
                  </a:cubicBezTo>
                  <a:cubicBezTo>
                    <a:pt x="3549" y="13622"/>
                    <a:pt x="3715" y="13789"/>
                    <a:pt x="3930" y="13789"/>
                  </a:cubicBezTo>
                  <a:lnTo>
                    <a:pt x="5096" y="13789"/>
                  </a:lnTo>
                  <a:cubicBezTo>
                    <a:pt x="5216" y="13789"/>
                    <a:pt x="5311" y="13693"/>
                    <a:pt x="5311" y="13574"/>
                  </a:cubicBezTo>
                  <a:cubicBezTo>
                    <a:pt x="5311" y="13455"/>
                    <a:pt x="5216" y="13384"/>
                    <a:pt x="5096" y="13384"/>
                  </a:cubicBezTo>
                  <a:lnTo>
                    <a:pt x="3930" y="13384"/>
                  </a:lnTo>
                  <a:cubicBezTo>
                    <a:pt x="3930" y="12622"/>
                    <a:pt x="4525" y="12074"/>
                    <a:pt x="5239" y="12074"/>
                  </a:cubicBezTo>
                  <a:lnTo>
                    <a:pt x="10788" y="12074"/>
                  </a:lnTo>
                  <a:cubicBezTo>
                    <a:pt x="11479" y="12074"/>
                    <a:pt x="12074" y="12669"/>
                    <a:pt x="12074" y="13384"/>
                  </a:cubicBezTo>
                  <a:lnTo>
                    <a:pt x="6025" y="13384"/>
                  </a:lnTo>
                  <a:cubicBezTo>
                    <a:pt x="5906" y="13384"/>
                    <a:pt x="5811" y="13455"/>
                    <a:pt x="5811" y="13574"/>
                  </a:cubicBezTo>
                  <a:cubicBezTo>
                    <a:pt x="5811" y="13693"/>
                    <a:pt x="5882" y="13789"/>
                    <a:pt x="6025" y="13789"/>
                  </a:cubicBezTo>
                  <a:lnTo>
                    <a:pt x="12122" y="13789"/>
                  </a:lnTo>
                  <a:cubicBezTo>
                    <a:pt x="12336" y="13789"/>
                    <a:pt x="12503" y="13622"/>
                    <a:pt x="12503" y="13408"/>
                  </a:cubicBezTo>
                  <a:cubicBezTo>
                    <a:pt x="12574" y="12479"/>
                    <a:pt x="11812" y="11717"/>
                    <a:pt x="10860" y="11717"/>
                  </a:cubicBezTo>
                  <a:lnTo>
                    <a:pt x="9050" y="11717"/>
                  </a:lnTo>
                  <a:lnTo>
                    <a:pt x="9050" y="11074"/>
                  </a:lnTo>
                  <a:cubicBezTo>
                    <a:pt x="10002" y="10931"/>
                    <a:pt x="10907" y="10455"/>
                    <a:pt x="11550" y="9716"/>
                  </a:cubicBezTo>
                  <a:cubicBezTo>
                    <a:pt x="12241" y="8931"/>
                    <a:pt x="12622" y="7930"/>
                    <a:pt x="12622" y="6883"/>
                  </a:cubicBezTo>
                  <a:cubicBezTo>
                    <a:pt x="12622" y="5930"/>
                    <a:pt x="12336" y="5025"/>
                    <a:pt x="11741" y="4287"/>
                  </a:cubicBezTo>
                  <a:cubicBezTo>
                    <a:pt x="11702" y="4236"/>
                    <a:pt x="11650" y="4212"/>
                    <a:pt x="11596" y="4212"/>
                  </a:cubicBezTo>
                  <a:cubicBezTo>
                    <a:pt x="11548" y="4212"/>
                    <a:pt x="11499" y="4230"/>
                    <a:pt x="11455" y="4263"/>
                  </a:cubicBezTo>
                  <a:cubicBezTo>
                    <a:pt x="11383" y="4311"/>
                    <a:pt x="11383" y="4477"/>
                    <a:pt x="11431" y="4549"/>
                  </a:cubicBezTo>
                  <a:cubicBezTo>
                    <a:pt x="11931" y="5239"/>
                    <a:pt x="12241" y="6049"/>
                    <a:pt x="12241" y="6906"/>
                  </a:cubicBezTo>
                  <a:cubicBezTo>
                    <a:pt x="12241" y="7859"/>
                    <a:pt x="11907" y="8764"/>
                    <a:pt x="11288" y="9478"/>
                  </a:cubicBezTo>
                  <a:cubicBezTo>
                    <a:pt x="10693" y="10121"/>
                    <a:pt x="9907" y="10574"/>
                    <a:pt x="9050" y="10693"/>
                  </a:cubicBezTo>
                  <a:lnTo>
                    <a:pt x="9050" y="9574"/>
                  </a:lnTo>
                  <a:cubicBezTo>
                    <a:pt x="9621" y="9454"/>
                    <a:pt x="10121" y="9121"/>
                    <a:pt x="10502" y="8669"/>
                  </a:cubicBezTo>
                  <a:cubicBezTo>
                    <a:pt x="10931" y="8168"/>
                    <a:pt x="11145" y="7549"/>
                    <a:pt x="11145" y="6906"/>
                  </a:cubicBezTo>
                  <a:cubicBezTo>
                    <a:pt x="11145" y="5430"/>
                    <a:pt x="9955" y="4215"/>
                    <a:pt x="8454" y="4215"/>
                  </a:cubicBezTo>
                  <a:lnTo>
                    <a:pt x="8169" y="4215"/>
                  </a:lnTo>
                  <a:lnTo>
                    <a:pt x="8169" y="3096"/>
                  </a:lnTo>
                  <a:lnTo>
                    <a:pt x="8454" y="3096"/>
                  </a:lnTo>
                  <a:cubicBezTo>
                    <a:pt x="9312" y="3096"/>
                    <a:pt x="10145" y="3406"/>
                    <a:pt x="10812" y="3930"/>
                  </a:cubicBezTo>
                  <a:cubicBezTo>
                    <a:pt x="10836" y="3977"/>
                    <a:pt x="10883" y="4001"/>
                    <a:pt x="10931" y="4001"/>
                  </a:cubicBezTo>
                  <a:cubicBezTo>
                    <a:pt x="10979" y="4001"/>
                    <a:pt x="11050" y="3977"/>
                    <a:pt x="11074" y="3906"/>
                  </a:cubicBezTo>
                  <a:cubicBezTo>
                    <a:pt x="11145" y="3810"/>
                    <a:pt x="11145" y="3691"/>
                    <a:pt x="11050" y="3620"/>
                  </a:cubicBezTo>
                  <a:cubicBezTo>
                    <a:pt x="10288" y="3025"/>
                    <a:pt x="9383" y="2691"/>
                    <a:pt x="8454" y="2691"/>
                  </a:cubicBezTo>
                  <a:lnTo>
                    <a:pt x="8145" y="2691"/>
                  </a:lnTo>
                  <a:lnTo>
                    <a:pt x="8145" y="2572"/>
                  </a:lnTo>
                  <a:cubicBezTo>
                    <a:pt x="8145" y="2310"/>
                    <a:pt x="7954" y="2096"/>
                    <a:pt x="7668" y="2096"/>
                  </a:cubicBezTo>
                  <a:lnTo>
                    <a:pt x="7168" y="2096"/>
                  </a:lnTo>
                  <a:lnTo>
                    <a:pt x="7168" y="1429"/>
                  </a:lnTo>
                  <a:cubicBezTo>
                    <a:pt x="7168" y="1167"/>
                    <a:pt x="6954" y="953"/>
                    <a:pt x="6692" y="953"/>
                  </a:cubicBezTo>
                  <a:lnTo>
                    <a:pt x="6478" y="953"/>
                  </a:lnTo>
                  <a:lnTo>
                    <a:pt x="6478" y="476"/>
                  </a:lnTo>
                  <a:cubicBezTo>
                    <a:pt x="6478" y="214"/>
                    <a:pt x="6287" y="0"/>
                    <a:pt x="6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59"/>
            <p:cNvSpPr/>
            <p:nvPr/>
          </p:nvSpPr>
          <p:spPr>
            <a:xfrm>
              <a:off x="5646962" y="2605910"/>
              <a:ext cx="104960" cy="103711"/>
            </a:xfrm>
            <a:custGeom>
              <a:avLst/>
              <a:gdLst/>
              <a:ahLst/>
              <a:cxnLst/>
              <a:rect l="l" t="t" r="r" b="b"/>
              <a:pathLst>
                <a:path w="3025" h="2989" extrusionOk="0">
                  <a:moveTo>
                    <a:pt x="1953" y="417"/>
                  </a:moveTo>
                  <a:cubicBezTo>
                    <a:pt x="2144" y="417"/>
                    <a:pt x="2310" y="465"/>
                    <a:pt x="2406" y="584"/>
                  </a:cubicBezTo>
                  <a:cubicBezTo>
                    <a:pt x="2549" y="727"/>
                    <a:pt x="2620" y="965"/>
                    <a:pt x="2549" y="1250"/>
                  </a:cubicBezTo>
                  <a:cubicBezTo>
                    <a:pt x="2477" y="1536"/>
                    <a:pt x="2334" y="1846"/>
                    <a:pt x="2072" y="2108"/>
                  </a:cubicBezTo>
                  <a:cubicBezTo>
                    <a:pt x="1834" y="2370"/>
                    <a:pt x="1501" y="2513"/>
                    <a:pt x="1239" y="2584"/>
                  </a:cubicBezTo>
                  <a:cubicBezTo>
                    <a:pt x="1177" y="2589"/>
                    <a:pt x="1119" y="2592"/>
                    <a:pt x="1064" y="2592"/>
                  </a:cubicBezTo>
                  <a:cubicBezTo>
                    <a:pt x="863" y="2592"/>
                    <a:pt x="703" y="2553"/>
                    <a:pt x="572" y="2441"/>
                  </a:cubicBezTo>
                  <a:cubicBezTo>
                    <a:pt x="429" y="2274"/>
                    <a:pt x="381" y="2036"/>
                    <a:pt x="429" y="1774"/>
                  </a:cubicBezTo>
                  <a:cubicBezTo>
                    <a:pt x="500" y="1489"/>
                    <a:pt x="643" y="1179"/>
                    <a:pt x="905" y="917"/>
                  </a:cubicBezTo>
                  <a:cubicBezTo>
                    <a:pt x="1239" y="584"/>
                    <a:pt x="1620" y="417"/>
                    <a:pt x="1953" y="417"/>
                  </a:cubicBezTo>
                  <a:close/>
                  <a:moveTo>
                    <a:pt x="1903" y="0"/>
                  </a:moveTo>
                  <a:cubicBezTo>
                    <a:pt x="1841" y="0"/>
                    <a:pt x="1779" y="4"/>
                    <a:pt x="1715" y="12"/>
                  </a:cubicBezTo>
                  <a:cubicBezTo>
                    <a:pt x="1334" y="84"/>
                    <a:pt x="977" y="298"/>
                    <a:pt x="643" y="607"/>
                  </a:cubicBezTo>
                  <a:cubicBezTo>
                    <a:pt x="358" y="941"/>
                    <a:pt x="143" y="1298"/>
                    <a:pt x="48" y="1679"/>
                  </a:cubicBezTo>
                  <a:cubicBezTo>
                    <a:pt x="0" y="2108"/>
                    <a:pt x="72" y="2465"/>
                    <a:pt x="310" y="2703"/>
                  </a:cubicBezTo>
                  <a:cubicBezTo>
                    <a:pt x="500" y="2870"/>
                    <a:pt x="762" y="2989"/>
                    <a:pt x="1072" y="2989"/>
                  </a:cubicBezTo>
                  <a:cubicBezTo>
                    <a:pt x="1120" y="2989"/>
                    <a:pt x="1215" y="2989"/>
                    <a:pt x="1310" y="2965"/>
                  </a:cubicBezTo>
                  <a:cubicBezTo>
                    <a:pt x="1691" y="2917"/>
                    <a:pt x="2048" y="2703"/>
                    <a:pt x="2382" y="2370"/>
                  </a:cubicBezTo>
                  <a:cubicBezTo>
                    <a:pt x="2668" y="2036"/>
                    <a:pt x="2882" y="1679"/>
                    <a:pt x="2977" y="1298"/>
                  </a:cubicBezTo>
                  <a:cubicBezTo>
                    <a:pt x="3025" y="893"/>
                    <a:pt x="2930" y="512"/>
                    <a:pt x="2691" y="298"/>
                  </a:cubicBezTo>
                  <a:cubicBezTo>
                    <a:pt x="2493" y="99"/>
                    <a:pt x="2212" y="0"/>
                    <a:pt x="19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59"/>
            <p:cNvSpPr/>
            <p:nvPr/>
          </p:nvSpPr>
          <p:spPr>
            <a:xfrm>
              <a:off x="5664311" y="2624369"/>
              <a:ext cx="57043" cy="55516"/>
            </a:xfrm>
            <a:custGeom>
              <a:avLst/>
              <a:gdLst/>
              <a:ahLst/>
              <a:cxnLst/>
              <a:rect l="l" t="t" r="r" b="b"/>
              <a:pathLst>
                <a:path w="1644" h="1600" extrusionOk="0">
                  <a:moveTo>
                    <a:pt x="1167" y="433"/>
                  </a:moveTo>
                  <a:lnTo>
                    <a:pt x="1167" y="433"/>
                  </a:lnTo>
                  <a:cubicBezTo>
                    <a:pt x="1120" y="528"/>
                    <a:pt x="1048" y="671"/>
                    <a:pt x="858" y="838"/>
                  </a:cubicBezTo>
                  <a:cubicBezTo>
                    <a:pt x="667" y="980"/>
                    <a:pt x="572" y="1076"/>
                    <a:pt x="477" y="1123"/>
                  </a:cubicBezTo>
                  <a:cubicBezTo>
                    <a:pt x="501" y="1028"/>
                    <a:pt x="596" y="885"/>
                    <a:pt x="763" y="742"/>
                  </a:cubicBezTo>
                  <a:cubicBezTo>
                    <a:pt x="929" y="576"/>
                    <a:pt x="1072" y="504"/>
                    <a:pt x="1167" y="433"/>
                  </a:cubicBezTo>
                  <a:close/>
                  <a:moveTo>
                    <a:pt x="1258" y="0"/>
                  </a:moveTo>
                  <a:cubicBezTo>
                    <a:pt x="1183" y="0"/>
                    <a:pt x="1089" y="19"/>
                    <a:pt x="977" y="75"/>
                  </a:cubicBezTo>
                  <a:cubicBezTo>
                    <a:pt x="834" y="171"/>
                    <a:pt x="643" y="290"/>
                    <a:pt x="501" y="480"/>
                  </a:cubicBezTo>
                  <a:cubicBezTo>
                    <a:pt x="358" y="623"/>
                    <a:pt x="191" y="790"/>
                    <a:pt x="143" y="980"/>
                  </a:cubicBezTo>
                  <a:cubicBezTo>
                    <a:pt x="0" y="1266"/>
                    <a:pt x="72" y="1433"/>
                    <a:pt x="143" y="1504"/>
                  </a:cubicBezTo>
                  <a:cubicBezTo>
                    <a:pt x="191" y="1576"/>
                    <a:pt x="286" y="1600"/>
                    <a:pt x="382" y="1600"/>
                  </a:cubicBezTo>
                  <a:cubicBezTo>
                    <a:pt x="477" y="1600"/>
                    <a:pt x="596" y="1576"/>
                    <a:pt x="667" y="1504"/>
                  </a:cubicBezTo>
                  <a:cubicBezTo>
                    <a:pt x="834" y="1433"/>
                    <a:pt x="1001" y="1314"/>
                    <a:pt x="1144" y="1123"/>
                  </a:cubicBezTo>
                  <a:cubicBezTo>
                    <a:pt x="1310" y="957"/>
                    <a:pt x="1429" y="766"/>
                    <a:pt x="1477" y="623"/>
                  </a:cubicBezTo>
                  <a:cubicBezTo>
                    <a:pt x="1644" y="314"/>
                    <a:pt x="1548" y="171"/>
                    <a:pt x="1477" y="75"/>
                  </a:cubicBezTo>
                  <a:cubicBezTo>
                    <a:pt x="1448" y="47"/>
                    <a:pt x="1375" y="0"/>
                    <a:pt x="12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" name="Google Shape;926;p59"/>
            <p:cNvSpPr/>
            <p:nvPr/>
          </p:nvSpPr>
          <p:spPr>
            <a:xfrm>
              <a:off x="5666775" y="2774054"/>
              <a:ext cx="42192" cy="14087"/>
            </a:xfrm>
            <a:custGeom>
              <a:avLst/>
              <a:gdLst/>
              <a:ahLst/>
              <a:cxnLst/>
              <a:rect l="l" t="t" r="r" b="b"/>
              <a:pathLst>
                <a:path w="1216" h="406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10"/>
                    <a:pt x="96" y="405"/>
                    <a:pt x="215" y="405"/>
                  </a:cubicBezTo>
                  <a:lnTo>
                    <a:pt x="1001" y="405"/>
                  </a:lnTo>
                  <a:cubicBezTo>
                    <a:pt x="1120" y="405"/>
                    <a:pt x="1215" y="310"/>
                    <a:pt x="1215" y="215"/>
                  </a:cubicBezTo>
                  <a:cubicBezTo>
                    <a:pt x="1192" y="96"/>
                    <a:pt x="1120" y="0"/>
                    <a:pt x="1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59"/>
            <p:cNvSpPr/>
            <p:nvPr/>
          </p:nvSpPr>
          <p:spPr>
            <a:xfrm>
              <a:off x="5637039" y="2798829"/>
              <a:ext cx="71928" cy="14087"/>
            </a:xfrm>
            <a:custGeom>
              <a:avLst/>
              <a:gdLst/>
              <a:ahLst/>
              <a:cxnLst/>
              <a:rect l="l" t="t" r="r" b="b"/>
              <a:pathLst>
                <a:path w="2073" h="40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215" y="406"/>
                  </a:cubicBezTo>
                  <a:lnTo>
                    <a:pt x="1858" y="406"/>
                  </a:lnTo>
                  <a:cubicBezTo>
                    <a:pt x="1977" y="406"/>
                    <a:pt x="2072" y="334"/>
                    <a:pt x="2072" y="215"/>
                  </a:cubicBezTo>
                  <a:cubicBezTo>
                    <a:pt x="2049" y="96"/>
                    <a:pt x="1977" y="1"/>
                    <a:pt x="18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59"/>
            <p:cNvSpPr/>
            <p:nvPr/>
          </p:nvSpPr>
          <p:spPr>
            <a:xfrm>
              <a:off x="5637039" y="2817010"/>
              <a:ext cx="71928" cy="14920"/>
            </a:xfrm>
            <a:custGeom>
              <a:avLst/>
              <a:gdLst/>
              <a:ahLst/>
              <a:cxnLst/>
              <a:rect l="l" t="t" r="r" b="b"/>
              <a:pathLst>
                <a:path w="2073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1858" y="429"/>
                  </a:lnTo>
                  <a:cubicBezTo>
                    <a:pt x="1977" y="429"/>
                    <a:pt x="2072" y="334"/>
                    <a:pt x="2072" y="215"/>
                  </a:cubicBezTo>
                  <a:cubicBezTo>
                    <a:pt x="2049" y="96"/>
                    <a:pt x="1977" y="1"/>
                    <a:pt x="18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" name="Google Shape;929;p59"/>
          <p:cNvGrpSpPr/>
          <p:nvPr/>
        </p:nvGrpSpPr>
        <p:grpSpPr>
          <a:xfrm>
            <a:off x="1676191" y="3189313"/>
            <a:ext cx="390935" cy="364279"/>
            <a:chOff x="6408815" y="2514587"/>
            <a:chExt cx="473517" cy="441283"/>
          </a:xfrm>
        </p:grpSpPr>
        <p:sp>
          <p:nvSpPr>
            <p:cNvPr id="930" name="Google Shape;930;p59"/>
            <p:cNvSpPr/>
            <p:nvPr/>
          </p:nvSpPr>
          <p:spPr>
            <a:xfrm>
              <a:off x="6558362" y="2808752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59"/>
            <p:cNvSpPr/>
            <p:nvPr/>
          </p:nvSpPr>
          <p:spPr>
            <a:xfrm>
              <a:off x="6558362" y="2774054"/>
              <a:ext cx="14920" cy="14087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10"/>
                    <a:pt x="96" y="405"/>
                    <a:pt x="215" y="405"/>
                  </a:cubicBezTo>
                  <a:cubicBezTo>
                    <a:pt x="334" y="405"/>
                    <a:pt x="429" y="310"/>
                    <a:pt x="429" y="215"/>
                  </a:cubicBezTo>
                  <a:cubicBezTo>
                    <a:pt x="429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59"/>
            <p:cNvSpPr/>
            <p:nvPr/>
          </p:nvSpPr>
          <p:spPr>
            <a:xfrm>
              <a:off x="6558362" y="2738524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59"/>
            <p:cNvSpPr/>
            <p:nvPr/>
          </p:nvSpPr>
          <p:spPr>
            <a:xfrm>
              <a:off x="6702148" y="2808752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59"/>
            <p:cNvSpPr/>
            <p:nvPr/>
          </p:nvSpPr>
          <p:spPr>
            <a:xfrm>
              <a:off x="6702148" y="2774054"/>
              <a:ext cx="14920" cy="14087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215" y="0"/>
                  </a:moveTo>
                  <a:cubicBezTo>
                    <a:pt x="96" y="0"/>
                    <a:pt x="0" y="96"/>
                    <a:pt x="0" y="215"/>
                  </a:cubicBezTo>
                  <a:cubicBezTo>
                    <a:pt x="0" y="334"/>
                    <a:pt x="96" y="405"/>
                    <a:pt x="215" y="405"/>
                  </a:cubicBezTo>
                  <a:cubicBezTo>
                    <a:pt x="334" y="405"/>
                    <a:pt x="429" y="334"/>
                    <a:pt x="429" y="215"/>
                  </a:cubicBezTo>
                  <a:cubicBezTo>
                    <a:pt x="429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" name="Google Shape;935;p59"/>
            <p:cNvSpPr/>
            <p:nvPr/>
          </p:nvSpPr>
          <p:spPr>
            <a:xfrm>
              <a:off x="6702148" y="2738524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0"/>
                  </a:moveTo>
                  <a:cubicBezTo>
                    <a:pt x="96" y="0"/>
                    <a:pt x="0" y="96"/>
                    <a:pt x="0" y="215"/>
                  </a:cubicBezTo>
                  <a:cubicBezTo>
                    <a:pt x="0" y="310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" name="Google Shape;936;p59"/>
            <p:cNvSpPr/>
            <p:nvPr/>
          </p:nvSpPr>
          <p:spPr>
            <a:xfrm>
              <a:off x="6408815" y="2514587"/>
              <a:ext cx="473517" cy="441283"/>
            </a:xfrm>
            <a:custGeom>
              <a:avLst/>
              <a:gdLst/>
              <a:ahLst/>
              <a:cxnLst/>
              <a:rect l="l" t="t" r="r" b="b"/>
              <a:pathLst>
                <a:path w="13647" h="12718" extrusionOk="0">
                  <a:moveTo>
                    <a:pt x="6049" y="429"/>
                  </a:moveTo>
                  <a:cubicBezTo>
                    <a:pt x="6073" y="429"/>
                    <a:pt x="6097" y="453"/>
                    <a:pt x="6097" y="477"/>
                  </a:cubicBezTo>
                  <a:lnTo>
                    <a:pt x="6097" y="834"/>
                  </a:lnTo>
                  <a:cubicBezTo>
                    <a:pt x="6097" y="858"/>
                    <a:pt x="6073" y="906"/>
                    <a:pt x="6049" y="906"/>
                  </a:cubicBezTo>
                  <a:lnTo>
                    <a:pt x="3525" y="906"/>
                  </a:lnTo>
                  <a:cubicBezTo>
                    <a:pt x="3477" y="906"/>
                    <a:pt x="3453" y="858"/>
                    <a:pt x="3453" y="834"/>
                  </a:cubicBezTo>
                  <a:lnTo>
                    <a:pt x="3453" y="477"/>
                  </a:lnTo>
                  <a:cubicBezTo>
                    <a:pt x="3453" y="453"/>
                    <a:pt x="3477" y="429"/>
                    <a:pt x="3525" y="429"/>
                  </a:cubicBezTo>
                  <a:close/>
                  <a:moveTo>
                    <a:pt x="10217" y="429"/>
                  </a:moveTo>
                  <a:cubicBezTo>
                    <a:pt x="10241" y="429"/>
                    <a:pt x="10264" y="453"/>
                    <a:pt x="10264" y="477"/>
                  </a:cubicBezTo>
                  <a:lnTo>
                    <a:pt x="10264" y="834"/>
                  </a:lnTo>
                  <a:cubicBezTo>
                    <a:pt x="10264" y="858"/>
                    <a:pt x="10241" y="906"/>
                    <a:pt x="10217" y="906"/>
                  </a:cubicBezTo>
                  <a:lnTo>
                    <a:pt x="7692" y="906"/>
                  </a:lnTo>
                  <a:cubicBezTo>
                    <a:pt x="7645" y="906"/>
                    <a:pt x="7621" y="858"/>
                    <a:pt x="7621" y="834"/>
                  </a:cubicBezTo>
                  <a:lnTo>
                    <a:pt x="7621" y="477"/>
                  </a:lnTo>
                  <a:cubicBezTo>
                    <a:pt x="7621" y="453"/>
                    <a:pt x="7645" y="429"/>
                    <a:pt x="7692" y="429"/>
                  </a:cubicBezTo>
                  <a:close/>
                  <a:moveTo>
                    <a:pt x="5097" y="1311"/>
                  </a:moveTo>
                  <a:lnTo>
                    <a:pt x="5097" y="1811"/>
                  </a:lnTo>
                  <a:cubicBezTo>
                    <a:pt x="5097" y="1858"/>
                    <a:pt x="5073" y="1882"/>
                    <a:pt x="5073" y="1882"/>
                  </a:cubicBezTo>
                  <a:lnTo>
                    <a:pt x="4501" y="1882"/>
                  </a:lnTo>
                  <a:cubicBezTo>
                    <a:pt x="4501" y="1882"/>
                    <a:pt x="4477" y="1834"/>
                    <a:pt x="4477" y="1811"/>
                  </a:cubicBezTo>
                  <a:lnTo>
                    <a:pt x="4477" y="1311"/>
                  </a:lnTo>
                  <a:close/>
                  <a:moveTo>
                    <a:pt x="9264" y="1311"/>
                  </a:moveTo>
                  <a:lnTo>
                    <a:pt x="9264" y="1811"/>
                  </a:lnTo>
                  <a:cubicBezTo>
                    <a:pt x="9264" y="1858"/>
                    <a:pt x="9240" y="1882"/>
                    <a:pt x="9240" y="1882"/>
                  </a:cubicBezTo>
                  <a:lnTo>
                    <a:pt x="8669" y="1882"/>
                  </a:lnTo>
                  <a:cubicBezTo>
                    <a:pt x="8669" y="1882"/>
                    <a:pt x="8645" y="1834"/>
                    <a:pt x="8645" y="1811"/>
                  </a:cubicBezTo>
                  <a:lnTo>
                    <a:pt x="8645" y="1311"/>
                  </a:lnTo>
                  <a:close/>
                  <a:moveTo>
                    <a:pt x="5501" y="1311"/>
                  </a:moveTo>
                  <a:cubicBezTo>
                    <a:pt x="5549" y="1311"/>
                    <a:pt x="5573" y="1334"/>
                    <a:pt x="5573" y="1358"/>
                  </a:cubicBezTo>
                  <a:lnTo>
                    <a:pt x="5573" y="3311"/>
                  </a:lnTo>
                  <a:lnTo>
                    <a:pt x="4001" y="3311"/>
                  </a:lnTo>
                  <a:lnTo>
                    <a:pt x="4001" y="1358"/>
                  </a:lnTo>
                  <a:cubicBezTo>
                    <a:pt x="4001" y="1334"/>
                    <a:pt x="4025" y="1311"/>
                    <a:pt x="4049" y="1311"/>
                  </a:cubicBezTo>
                  <a:lnTo>
                    <a:pt x="4073" y="1311"/>
                  </a:lnTo>
                  <a:lnTo>
                    <a:pt x="4073" y="1811"/>
                  </a:lnTo>
                  <a:cubicBezTo>
                    <a:pt x="4073" y="2049"/>
                    <a:pt x="4263" y="2263"/>
                    <a:pt x="4501" y="2263"/>
                  </a:cubicBezTo>
                  <a:lnTo>
                    <a:pt x="5073" y="2263"/>
                  </a:lnTo>
                  <a:cubicBezTo>
                    <a:pt x="5311" y="2263"/>
                    <a:pt x="5478" y="2049"/>
                    <a:pt x="5478" y="1811"/>
                  </a:cubicBezTo>
                  <a:lnTo>
                    <a:pt x="5478" y="1311"/>
                  </a:lnTo>
                  <a:close/>
                  <a:moveTo>
                    <a:pt x="9645" y="1311"/>
                  </a:moveTo>
                  <a:cubicBezTo>
                    <a:pt x="9669" y="1311"/>
                    <a:pt x="9717" y="1334"/>
                    <a:pt x="9717" y="1358"/>
                  </a:cubicBezTo>
                  <a:lnTo>
                    <a:pt x="9717" y="3311"/>
                  </a:lnTo>
                  <a:lnTo>
                    <a:pt x="8097" y="3311"/>
                  </a:lnTo>
                  <a:lnTo>
                    <a:pt x="8097" y="1358"/>
                  </a:lnTo>
                  <a:lnTo>
                    <a:pt x="8121" y="1358"/>
                  </a:lnTo>
                  <a:cubicBezTo>
                    <a:pt x="8121" y="1334"/>
                    <a:pt x="8169" y="1311"/>
                    <a:pt x="8193" y="1311"/>
                  </a:cubicBezTo>
                  <a:lnTo>
                    <a:pt x="8216" y="1311"/>
                  </a:lnTo>
                  <a:lnTo>
                    <a:pt x="8216" y="1811"/>
                  </a:lnTo>
                  <a:cubicBezTo>
                    <a:pt x="8216" y="2049"/>
                    <a:pt x="8407" y="2263"/>
                    <a:pt x="8645" y="2263"/>
                  </a:cubicBezTo>
                  <a:lnTo>
                    <a:pt x="9193" y="2263"/>
                  </a:lnTo>
                  <a:cubicBezTo>
                    <a:pt x="9431" y="2263"/>
                    <a:pt x="9621" y="2049"/>
                    <a:pt x="9621" y="1811"/>
                  </a:cubicBezTo>
                  <a:lnTo>
                    <a:pt x="9621" y="1311"/>
                  </a:lnTo>
                  <a:close/>
                  <a:moveTo>
                    <a:pt x="12646" y="3716"/>
                  </a:moveTo>
                  <a:cubicBezTo>
                    <a:pt x="12693" y="3716"/>
                    <a:pt x="12717" y="3763"/>
                    <a:pt x="12717" y="3787"/>
                  </a:cubicBezTo>
                  <a:lnTo>
                    <a:pt x="12717" y="4502"/>
                  </a:lnTo>
                  <a:cubicBezTo>
                    <a:pt x="12717" y="4525"/>
                    <a:pt x="12693" y="4549"/>
                    <a:pt x="12646" y="4549"/>
                  </a:cubicBezTo>
                  <a:lnTo>
                    <a:pt x="1048" y="4549"/>
                  </a:lnTo>
                  <a:cubicBezTo>
                    <a:pt x="1024" y="4549"/>
                    <a:pt x="977" y="4525"/>
                    <a:pt x="977" y="4502"/>
                  </a:cubicBezTo>
                  <a:lnTo>
                    <a:pt x="977" y="3787"/>
                  </a:lnTo>
                  <a:cubicBezTo>
                    <a:pt x="977" y="3740"/>
                    <a:pt x="1024" y="3716"/>
                    <a:pt x="1048" y="3716"/>
                  </a:cubicBezTo>
                  <a:close/>
                  <a:moveTo>
                    <a:pt x="5597" y="4930"/>
                  </a:moveTo>
                  <a:lnTo>
                    <a:pt x="5597" y="5335"/>
                  </a:lnTo>
                  <a:lnTo>
                    <a:pt x="4001" y="5335"/>
                  </a:lnTo>
                  <a:lnTo>
                    <a:pt x="4001" y="4930"/>
                  </a:lnTo>
                  <a:close/>
                  <a:moveTo>
                    <a:pt x="9740" y="4930"/>
                  </a:moveTo>
                  <a:lnTo>
                    <a:pt x="9740" y="5335"/>
                  </a:lnTo>
                  <a:lnTo>
                    <a:pt x="8121" y="5335"/>
                  </a:lnTo>
                  <a:lnTo>
                    <a:pt x="8121" y="4930"/>
                  </a:lnTo>
                  <a:close/>
                  <a:moveTo>
                    <a:pt x="9740" y="5740"/>
                  </a:moveTo>
                  <a:lnTo>
                    <a:pt x="9740" y="9407"/>
                  </a:lnTo>
                  <a:cubicBezTo>
                    <a:pt x="9740" y="9860"/>
                    <a:pt x="9383" y="10241"/>
                    <a:pt x="8931" y="10241"/>
                  </a:cubicBezTo>
                  <a:cubicBezTo>
                    <a:pt x="8478" y="10241"/>
                    <a:pt x="8121" y="9884"/>
                    <a:pt x="8121" y="9407"/>
                  </a:cubicBezTo>
                  <a:lnTo>
                    <a:pt x="8121" y="5740"/>
                  </a:lnTo>
                  <a:close/>
                  <a:moveTo>
                    <a:pt x="12170" y="4978"/>
                  </a:moveTo>
                  <a:lnTo>
                    <a:pt x="12170" y="11289"/>
                  </a:lnTo>
                  <a:lnTo>
                    <a:pt x="11574" y="11289"/>
                  </a:lnTo>
                  <a:lnTo>
                    <a:pt x="11574" y="4978"/>
                  </a:lnTo>
                  <a:close/>
                  <a:moveTo>
                    <a:pt x="3573" y="5002"/>
                  </a:moveTo>
                  <a:lnTo>
                    <a:pt x="3573" y="9479"/>
                  </a:lnTo>
                  <a:cubicBezTo>
                    <a:pt x="3573" y="10146"/>
                    <a:pt x="4120" y="10693"/>
                    <a:pt x="4763" y="10693"/>
                  </a:cubicBezTo>
                  <a:cubicBezTo>
                    <a:pt x="5430" y="10693"/>
                    <a:pt x="5954" y="10146"/>
                    <a:pt x="5954" y="9479"/>
                  </a:cubicBezTo>
                  <a:lnTo>
                    <a:pt x="5954" y="8312"/>
                  </a:lnTo>
                  <a:cubicBezTo>
                    <a:pt x="5954" y="8193"/>
                    <a:pt x="5859" y="8098"/>
                    <a:pt x="5740" y="8098"/>
                  </a:cubicBezTo>
                  <a:cubicBezTo>
                    <a:pt x="5621" y="8098"/>
                    <a:pt x="5549" y="8193"/>
                    <a:pt x="5549" y="8312"/>
                  </a:cubicBezTo>
                  <a:lnTo>
                    <a:pt x="5549" y="9479"/>
                  </a:lnTo>
                  <a:cubicBezTo>
                    <a:pt x="5549" y="9907"/>
                    <a:pt x="5168" y="10312"/>
                    <a:pt x="4739" y="10312"/>
                  </a:cubicBezTo>
                  <a:cubicBezTo>
                    <a:pt x="4287" y="10312"/>
                    <a:pt x="3930" y="9955"/>
                    <a:pt x="3930" y="9479"/>
                  </a:cubicBezTo>
                  <a:lnTo>
                    <a:pt x="3930" y="5811"/>
                  </a:lnTo>
                  <a:lnTo>
                    <a:pt x="5525" y="5811"/>
                  </a:lnTo>
                  <a:lnTo>
                    <a:pt x="5525" y="7407"/>
                  </a:lnTo>
                  <a:cubicBezTo>
                    <a:pt x="5525" y="7526"/>
                    <a:pt x="5621" y="7621"/>
                    <a:pt x="5740" y="7621"/>
                  </a:cubicBezTo>
                  <a:cubicBezTo>
                    <a:pt x="5859" y="7621"/>
                    <a:pt x="5954" y="7526"/>
                    <a:pt x="5954" y="7407"/>
                  </a:cubicBezTo>
                  <a:lnTo>
                    <a:pt x="5954" y="5597"/>
                  </a:lnTo>
                  <a:lnTo>
                    <a:pt x="5954" y="5026"/>
                  </a:lnTo>
                  <a:lnTo>
                    <a:pt x="7716" y="5026"/>
                  </a:lnTo>
                  <a:lnTo>
                    <a:pt x="7716" y="9503"/>
                  </a:lnTo>
                  <a:cubicBezTo>
                    <a:pt x="7716" y="10193"/>
                    <a:pt x="8240" y="10717"/>
                    <a:pt x="8907" y="10717"/>
                  </a:cubicBezTo>
                  <a:cubicBezTo>
                    <a:pt x="9550" y="10717"/>
                    <a:pt x="10098" y="10193"/>
                    <a:pt x="10098" y="9503"/>
                  </a:cubicBezTo>
                  <a:lnTo>
                    <a:pt x="10098" y="5621"/>
                  </a:lnTo>
                  <a:lnTo>
                    <a:pt x="10098" y="5073"/>
                  </a:lnTo>
                  <a:lnTo>
                    <a:pt x="11122" y="5073"/>
                  </a:lnTo>
                  <a:lnTo>
                    <a:pt x="11122" y="11384"/>
                  </a:lnTo>
                  <a:lnTo>
                    <a:pt x="7954" y="11384"/>
                  </a:lnTo>
                  <a:cubicBezTo>
                    <a:pt x="7835" y="11384"/>
                    <a:pt x="7740" y="11455"/>
                    <a:pt x="7740" y="11574"/>
                  </a:cubicBezTo>
                  <a:cubicBezTo>
                    <a:pt x="7740" y="11694"/>
                    <a:pt x="7835" y="11789"/>
                    <a:pt x="7954" y="11789"/>
                  </a:cubicBezTo>
                  <a:lnTo>
                    <a:pt x="13122" y="11789"/>
                  </a:lnTo>
                  <a:cubicBezTo>
                    <a:pt x="13146" y="11789"/>
                    <a:pt x="13194" y="11813"/>
                    <a:pt x="13194" y="11860"/>
                  </a:cubicBezTo>
                  <a:lnTo>
                    <a:pt x="13194" y="12265"/>
                  </a:lnTo>
                  <a:lnTo>
                    <a:pt x="13241" y="12265"/>
                  </a:lnTo>
                  <a:cubicBezTo>
                    <a:pt x="13241" y="12289"/>
                    <a:pt x="13217" y="12337"/>
                    <a:pt x="13194" y="12337"/>
                  </a:cubicBezTo>
                  <a:lnTo>
                    <a:pt x="548" y="12337"/>
                  </a:lnTo>
                  <a:cubicBezTo>
                    <a:pt x="500" y="12337"/>
                    <a:pt x="477" y="12289"/>
                    <a:pt x="477" y="12265"/>
                  </a:cubicBezTo>
                  <a:lnTo>
                    <a:pt x="477" y="11789"/>
                  </a:lnTo>
                  <a:cubicBezTo>
                    <a:pt x="477" y="11765"/>
                    <a:pt x="500" y="11741"/>
                    <a:pt x="548" y="11741"/>
                  </a:cubicBezTo>
                  <a:lnTo>
                    <a:pt x="7097" y="11741"/>
                  </a:lnTo>
                  <a:cubicBezTo>
                    <a:pt x="7216" y="11741"/>
                    <a:pt x="7288" y="11646"/>
                    <a:pt x="7288" y="11527"/>
                  </a:cubicBezTo>
                  <a:cubicBezTo>
                    <a:pt x="7288" y="11408"/>
                    <a:pt x="7216" y="11313"/>
                    <a:pt x="7097" y="11313"/>
                  </a:cubicBezTo>
                  <a:lnTo>
                    <a:pt x="2525" y="11313"/>
                  </a:lnTo>
                  <a:lnTo>
                    <a:pt x="2525" y="5002"/>
                  </a:lnTo>
                  <a:close/>
                  <a:moveTo>
                    <a:pt x="3477" y="1"/>
                  </a:moveTo>
                  <a:cubicBezTo>
                    <a:pt x="3215" y="1"/>
                    <a:pt x="3001" y="215"/>
                    <a:pt x="3001" y="477"/>
                  </a:cubicBezTo>
                  <a:lnTo>
                    <a:pt x="3001" y="834"/>
                  </a:lnTo>
                  <a:cubicBezTo>
                    <a:pt x="3001" y="1096"/>
                    <a:pt x="3215" y="1311"/>
                    <a:pt x="3477" y="1311"/>
                  </a:cubicBezTo>
                  <a:lnTo>
                    <a:pt x="3549" y="1311"/>
                  </a:lnTo>
                  <a:lnTo>
                    <a:pt x="3549" y="1358"/>
                  </a:lnTo>
                  <a:lnTo>
                    <a:pt x="3549" y="3311"/>
                  </a:lnTo>
                  <a:lnTo>
                    <a:pt x="1024" y="3311"/>
                  </a:lnTo>
                  <a:cubicBezTo>
                    <a:pt x="739" y="3311"/>
                    <a:pt x="548" y="3501"/>
                    <a:pt x="548" y="3787"/>
                  </a:cubicBezTo>
                  <a:lnTo>
                    <a:pt x="548" y="4502"/>
                  </a:lnTo>
                  <a:cubicBezTo>
                    <a:pt x="548" y="4764"/>
                    <a:pt x="739" y="4978"/>
                    <a:pt x="1024" y="4978"/>
                  </a:cubicBezTo>
                  <a:lnTo>
                    <a:pt x="1096" y="4978"/>
                  </a:lnTo>
                  <a:lnTo>
                    <a:pt x="1096" y="5454"/>
                  </a:lnTo>
                  <a:cubicBezTo>
                    <a:pt x="1096" y="5573"/>
                    <a:pt x="1191" y="5669"/>
                    <a:pt x="1310" y="5669"/>
                  </a:cubicBezTo>
                  <a:cubicBezTo>
                    <a:pt x="1429" y="5669"/>
                    <a:pt x="1524" y="5573"/>
                    <a:pt x="1524" y="5454"/>
                  </a:cubicBezTo>
                  <a:lnTo>
                    <a:pt x="1524" y="4978"/>
                  </a:lnTo>
                  <a:lnTo>
                    <a:pt x="2120" y="4978"/>
                  </a:lnTo>
                  <a:lnTo>
                    <a:pt x="2120" y="11289"/>
                  </a:lnTo>
                  <a:lnTo>
                    <a:pt x="1524" y="11289"/>
                  </a:lnTo>
                  <a:lnTo>
                    <a:pt x="1524" y="6383"/>
                  </a:lnTo>
                  <a:cubicBezTo>
                    <a:pt x="1524" y="6264"/>
                    <a:pt x="1429" y="6169"/>
                    <a:pt x="1310" y="6169"/>
                  </a:cubicBezTo>
                  <a:cubicBezTo>
                    <a:pt x="1191" y="6169"/>
                    <a:pt x="1096" y="6264"/>
                    <a:pt x="1096" y="6383"/>
                  </a:cubicBezTo>
                  <a:lnTo>
                    <a:pt x="1096" y="11289"/>
                  </a:lnTo>
                  <a:lnTo>
                    <a:pt x="477" y="11289"/>
                  </a:lnTo>
                  <a:cubicBezTo>
                    <a:pt x="215" y="11289"/>
                    <a:pt x="0" y="11503"/>
                    <a:pt x="0" y="11765"/>
                  </a:cubicBezTo>
                  <a:lnTo>
                    <a:pt x="0" y="12241"/>
                  </a:lnTo>
                  <a:cubicBezTo>
                    <a:pt x="0" y="12503"/>
                    <a:pt x="215" y="12718"/>
                    <a:pt x="477" y="12718"/>
                  </a:cubicBezTo>
                  <a:lnTo>
                    <a:pt x="13122" y="12718"/>
                  </a:lnTo>
                  <a:cubicBezTo>
                    <a:pt x="13408" y="12718"/>
                    <a:pt x="13598" y="12503"/>
                    <a:pt x="13598" y="12241"/>
                  </a:cubicBezTo>
                  <a:lnTo>
                    <a:pt x="13598" y="11765"/>
                  </a:lnTo>
                  <a:cubicBezTo>
                    <a:pt x="13646" y="11503"/>
                    <a:pt x="13432" y="11289"/>
                    <a:pt x="13194" y="11289"/>
                  </a:cubicBezTo>
                  <a:lnTo>
                    <a:pt x="12574" y="11289"/>
                  </a:lnTo>
                  <a:lnTo>
                    <a:pt x="12574" y="4978"/>
                  </a:lnTo>
                  <a:lnTo>
                    <a:pt x="12646" y="4978"/>
                  </a:lnTo>
                  <a:cubicBezTo>
                    <a:pt x="12908" y="4978"/>
                    <a:pt x="13122" y="4764"/>
                    <a:pt x="13122" y="4502"/>
                  </a:cubicBezTo>
                  <a:lnTo>
                    <a:pt x="13122" y="3787"/>
                  </a:lnTo>
                  <a:cubicBezTo>
                    <a:pt x="13122" y="3525"/>
                    <a:pt x="12908" y="3311"/>
                    <a:pt x="12646" y="3311"/>
                  </a:cubicBezTo>
                  <a:lnTo>
                    <a:pt x="10122" y="3311"/>
                  </a:lnTo>
                  <a:lnTo>
                    <a:pt x="10122" y="1358"/>
                  </a:lnTo>
                  <a:lnTo>
                    <a:pt x="10122" y="1311"/>
                  </a:lnTo>
                  <a:lnTo>
                    <a:pt x="10193" y="1311"/>
                  </a:lnTo>
                  <a:cubicBezTo>
                    <a:pt x="10455" y="1311"/>
                    <a:pt x="10669" y="1096"/>
                    <a:pt x="10669" y="834"/>
                  </a:cubicBezTo>
                  <a:lnTo>
                    <a:pt x="10669" y="477"/>
                  </a:lnTo>
                  <a:cubicBezTo>
                    <a:pt x="10669" y="215"/>
                    <a:pt x="10455" y="1"/>
                    <a:pt x="10193" y="1"/>
                  </a:cubicBezTo>
                  <a:lnTo>
                    <a:pt x="7645" y="1"/>
                  </a:lnTo>
                  <a:cubicBezTo>
                    <a:pt x="7383" y="1"/>
                    <a:pt x="7169" y="215"/>
                    <a:pt x="7169" y="477"/>
                  </a:cubicBezTo>
                  <a:lnTo>
                    <a:pt x="7169" y="834"/>
                  </a:lnTo>
                  <a:cubicBezTo>
                    <a:pt x="7169" y="1096"/>
                    <a:pt x="7383" y="1311"/>
                    <a:pt x="7645" y="1311"/>
                  </a:cubicBezTo>
                  <a:lnTo>
                    <a:pt x="7716" y="1311"/>
                  </a:lnTo>
                  <a:lnTo>
                    <a:pt x="7716" y="1358"/>
                  </a:lnTo>
                  <a:lnTo>
                    <a:pt x="7716" y="3311"/>
                  </a:lnTo>
                  <a:lnTo>
                    <a:pt x="5954" y="3311"/>
                  </a:lnTo>
                  <a:lnTo>
                    <a:pt x="5954" y="1358"/>
                  </a:lnTo>
                  <a:lnTo>
                    <a:pt x="5954" y="1311"/>
                  </a:lnTo>
                  <a:lnTo>
                    <a:pt x="6025" y="1311"/>
                  </a:lnTo>
                  <a:cubicBezTo>
                    <a:pt x="6287" y="1311"/>
                    <a:pt x="6502" y="1096"/>
                    <a:pt x="6502" y="834"/>
                  </a:cubicBezTo>
                  <a:lnTo>
                    <a:pt x="6502" y="477"/>
                  </a:lnTo>
                  <a:cubicBezTo>
                    <a:pt x="6502" y="215"/>
                    <a:pt x="6287" y="1"/>
                    <a:pt x="60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7" name="Google Shape;937;p59"/>
          <p:cNvGrpSpPr/>
          <p:nvPr/>
        </p:nvGrpSpPr>
        <p:grpSpPr>
          <a:xfrm>
            <a:off x="7075879" y="1315935"/>
            <a:ext cx="390921" cy="409907"/>
            <a:chOff x="3136633" y="2494774"/>
            <a:chExt cx="458666" cy="480942"/>
          </a:xfrm>
        </p:grpSpPr>
        <p:sp>
          <p:nvSpPr>
            <p:cNvPr id="938" name="Google Shape;938;p59"/>
            <p:cNvSpPr/>
            <p:nvPr/>
          </p:nvSpPr>
          <p:spPr>
            <a:xfrm>
              <a:off x="3272161" y="2522845"/>
              <a:ext cx="187609" cy="100033"/>
            </a:xfrm>
            <a:custGeom>
              <a:avLst/>
              <a:gdLst/>
              <a:ahLst/>
              <a:cxnLst/>
              <a:rect l="l" t="t" r="r" b="b"/>
              <a:pathLst>
                <a:path w="5407" h="2883" extrusionOk="0">
                  <a:moveTo>
                    <a:pt x="4930" y="430"/>
                  </a:moveTo>
                  <a:cubicBezTo>
                    <a:pt x="4978" y="430"/>
                    <a:pt x="5002" y="453"/>
                    <a:pt x="5002" y="477"/>
                  </a:cubicBezTo>
                  <a:lnTo>
                    <a:pt x="5002" y="2406"/>
                  </a:lnTo>
                  <a:cubicBezTo>
                    <a:pt x="5002" y="2454"/>
                    <a:pt x="4978" y="2478"/>
                    <a:pt x="4930" y="2478"/>
                  </a:cubicBezTo>
                  <a:lnTo>
                    <a:pt x="477" y="2478"/>
                  </a:lnTo>
                  <a:cubicBezTo>
                    <a:pt x="453" y="2478"/>
                    <a:pt x="405" y="2430"/>
                    <a:pt x="405" y="2406"/>
                  </a:cubicBezTo>
                  <a:lnTo>
                    <a:pt x="405" y="477"/>
                  </a:lnTo>
                  <a:cubicBezTo>
                    <a:pt x="405" y="453"/>
                    <a:pt x="453" y="430"/>
                    <a:pt x="477" y="43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15"/>
                    <a:pt x="1" y="477"/>
                  </a:cubicBezTo>
                  <a:lnTo>
                    <a:pt x="1" y="2406"/>
                  </a:lnTo>
                  <a:cubicBezTo>
                    <a:pt x="1" y="2692"/>
                    <a:pt x="215" y="2882"/>
                    <a:pt x="477" y="2882"/>
                  </a:cubicBezTo>
                  <a:lnTo>
                    <a:pt x="4930" y="2882"/>
                  </a:lnTo>
                  <a:cubicBezTo>
                    <a:pt x="5216" y="2882"/>
                    <a:pt x="5406" y="2692"/>
                    <a:pt x="5406" y="2406"/>
                  </a:cubicBezTo>
                  <a:lnTo>
                    <a:pt x="5406" y="477"/>
                  </a:lnTo>
                  <a:cubicBezTo>
                    <a:pt x="5383" y="215"/>
                    <a:pt x="5168" y="1"/>
                    <a:pt x="49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59"/>
            <p:cNvSpPr/>
            <p:nvPr/>
          </p:nvSpPr>
          <p:spPr>
            <a:xfrm>
              <a:off x="3136633" y="2614585"/>
              <a:ext cx="457001" cy="361132"/>
            </a:xfrm>
            <a:custGeom>
              <a:avLst/>
              <a:gdLst/>
              <a:ahLst/>
              <a:cxnLst/>
              <a:rect l="l" t="t" r="r" b="b"/>
              <a:pathLst>
                <a:path w="13171" h="10408" extrusionOk="0">
                  <a:moveTo>
                    <a:pt x="12980" y="0"/>
                  </a:moveTo>
                  <a:cubicBezTo>
                    <a:pt x="12861" y="0"/>
                    <a:pt x="12766" y="96"/>
                    <a:pt x="12766" y="215"/>
                  </a:cubicBezTo>
                  <a:lnTo>
                    <a:pt x="12766" y="9240"/>
                  </a:lnTo>
                  <a:cubicBezTo>
                    <a:pt x="12766" y="9645"/>
                    <a:pt x="12456" y="10002"/>
                    <a:pt x="12027" y="10002"/>
                  </a:cubicBezTo>
                  <a:lnTo>
                    <a:pt x="1168" y="10002"/>
                  </a:lnTo>
                  <a:cubicBezTo>
                    <a:pt x="739" y="10002"/>
                    <a:pt x="430" y="9693"/>
                    <a:pt x="430" y="9240"/>
                  </a:cubicBezTo>
                  <a:lnTo>
                    <a:pt x="430" y="6764"/>
                  </a:lnTo>
                  <a:cubicBezTo>
                    <a:pt x="430" y="6644"/>
                    <a:pt x="334" y="6549"/>
                    <a:pt x="215" y="6549"/>
                  </a:cubicBezTo>
                  <a:cubicBezTo>
                    <a:pt x="96" y="6549"/>
                    <a:pt x="1" y="6644"/>
                    <a:pt x="1" y="6764"/>
                  </a:cubicBezTo>
                  <a:lnTo>
                    <a:pt x="1" y="9240"/>
                  </a:lnTo>
                  <a:cubicBezTo>
                    <a:pt x="1" y="9883"/>
                    <a:pt x="501" y="10407"/>
                    <a:pt x="1144" y="10407"/>
                  </a:cubicBezTo>
                  <a:lnTo>
                    <a:pt x="12003" y="10407"/>
                  </a:lnTo>
                  <a:cubicBezTo>
                    <a:pt x="12623" y="10407"/>
                    <a:pt x="13123" y="9859"/>
                    <a:pt x="13123" y="9240"/>
                  </a:cubicBezTo>
                  <a:lnTo>
                    <a:pt x="13123" y="215"/>
                  </a:lnTo>
                  <a:cubicBezTo>
                    <a:pt x="13170" y="96"/>
                    <a:pt x="13075" y="0"/>
                    <a:pt x="129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59"/>
            <p:cNvSpPr/>
            <p:nvPr/>
          </p:nvSpPr>
          <p:spPr>
            <a:xfrm>
              <a:off x="3137466" y="2655875"/>
              <a:ext cx="14920" cy="167797"/>
            </a:xfrm>
            <a:custGeom>
              <a:avLst/>
              <a:gdLst/>
              <a:ahLst/>
              <a:cxnLst/>
              <a:rect l="l" t="t" r="r" b="b"/>
              <a:pathLst>
                <a:path w="430" h="483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4621"/>
                  </a:lnTo>
                  <a:cubicBezTo>
                    <a:pt x="1" y="4740"/>
                    <a:pt x="96" y="4835"/>
                    <a:pt x="215" y="4835"/>
                  </a:cubicBezTo>
                  <a:cubicBezTo>
                    <a:pt x="334" y="4835"/>
                    <a:pt x="429" y="4740"/>
                    <a:pt x="429" y="4621"/>
                  </a:cubicBezTo>
                  <a:lnTo>
                    <a:pt x="429" y="215"/>
                  </a:ln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59"/>
            <p:cNvSpPr/>
            <p:nvPr/>
          </p:nvSpPr>
          <p:spPr>
            <a:xfrm>
              <a:off x="3137466" y="2494774"/>
              <a:ext cx="457834" cy="143786"/>
            </a:xfrm>
            <a:custGeom>
              <a:avLst/>
              <a:gdLst/>
              <a:ahLst/>
              <a:cxnLst/>
              <a:rect l="l" t="t" r="r" b="b"/>
              <a:pathLst>
                <a:path w="13195" h="4144" extrusionOk="0">
                  <a:moveTo>
                    <a:pt x="1144" y="0"/>
                  </a:moveTo>
                  <a:cubicBezTo>
                    <a:pt x="525" y="0"/>
                    <a:pt x="1" y="548"/>
                    <a:pt x="1" y="1167"/>
                  </a:cubicBezTo>
                  <a:lnTo>
                    <a:pt x="1" y="3930"/>
                  </a:lnTo>
                  <a:cubicBezTo>
                    <a:pt x="1" y="4049"/>
                    <a:pt x="96" y="4144"/>
                    <a:pt x="215" y="4144"/>
                  </a:cubicBezTo>
                  <a:cubicBezTo>
                    <a:pt x="334" y="4144"/>
                    <a:pt x="429" y="4049"/>
                    <a:pt x="429" y="3930"/>
                  </a:cubicBezTo>
                  <a:lnTo>
                    <a:pt x="429" y="1167"/>
                  </a:lnTo>
                  <a:cubicBezTo>
                    <a:pt x="429" y="738"/>
                    <a:pt x="763" y="381"/>
                    <a:pt x="1168" y="381"/>
                  </a:cubicBezTo>
                  <a:lnTo>
                    <a:pt x="12027" y="381"/>
                  </a:lnTo>
                  <a:cubicBezTo>
                    <a:pt x="12456" y="381"/>
                    <a:pt x="12765" y="715"/>
                    <a:pt x="12765" y="1167"/>
                  </a:cubicBezTo>
                  <a:lnTo>
                    <a:pt x="12765" y="2715"/>
                  </a:lnTo>
                  <a:cubicBezTo>
                    <a:pt x="12765" y="2834"/>
                    <a:pt x="12861" y="2929"/>
                    <a:pt x="12980" y="2929"/>
                  </a:cubicBezTo>
                  <a:cubicBezTo>
                    <a:pt x="13099" y="2929"/>
                    <a:pt x="13194" y="2834"/>
                    <a:pt x="13194" y="2715"/>
                  </a:cubicBezTo>
                  <a:lnTo>
                    <a:pt x="13194" y="1167"/>
                  </a:lnTo>
                  <a:cubicBezTo>
                    <a:pt x="13146" y="548"/>
                    <a:pt x="12622" y="0"/>
                    <a:pt x="120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59"/>
            <p:cNvSpPr/>
            <p:nvPr/>
          </p:nvSpPr>
          <p:spPr>
            <a:xfrm>
              <a:off x="3198637" y="2640955"/>
              <a:ext cx="140490" cy="295900"/>
            </a:xfrm>
            <a:custGeom>
              <a:avLst/>
              <a:gdLst/>
              <a:ahLst/>
              <a:cxnLst/>
              <a:rect l="l" t="t" r="r" b="b"/>
              <a:pathLst>
                <a:path w="4049" h="8528" extrusionOk="0">
                  <a:moveTo>
                    <a:pt x="2810" y="383"/>
                  </a:moveTo>
                  <a:cubicBezTo>
                    <a:pt x="2977" y="383"/>
                    <a:pt x="3120" y="431"/>
                    <a:pt x="3286" y="526"/>
                  </a:cubicBezTo>
                  <a:cubicBezTo>
                    <a:pt x="3477" y="669"/>
                    <a:pt x="3644" y="955"/>
                    <a:pt x="3644" y="1217"/>
                  </a:cubicBezTo>
                  <a:lnTo>
                    <a:pt x="3644" y="6456"/>
                  </a:lnTo>
                  <a:cubicBezTo>
                    <a:pt x="3644" y="7337"/>
                    <a:pt x="2929" y="8099"/>
                    <a:pt x="2024" y="8099"/>
                  </a:cubicBezTo>
                  <a:cubicBezTo>
                    <a:pt x="1143" y="8099"/>
                    <a:pt x="429" y="7337"/>
                    <a:pt x="429" y="6456"/>
                  </a:cubicBezTo>
                  <a:lnTo>
                    <a:pt x="429" y="2288"/>
                  </a:lnTo>
                  <a:cubicBezTo>
                    <a:pt x="429" y="1622"/>
                    <a:pt x="834" y="1026"/>
                    <a:pt x="1453" y="788"/>
                  </a:cubicBezTo>
                  <a:lnTo>
                    <a:pt x="2524" y="431"/>
                  </a:lnTo>
                  <a:cubicBezTo>
                    <a:pt x="2620" y="407"/>
                    <a:pt x="2715" y="383"/>
                    <a:pt x="2810" y="383"/>
                  </a:cubicBezTo>
                  <a:close/>
                  <a:moveTo>
                    <a:pt x="2837" y="0"/>
                  </a:moveTo>
                  <a:cubicBezTo>
                    <a:pt x="2706" y="0"/>
                    <a:pt x="2577" y="24"/>
                    <a:pt x="2453" y="74"/>
                  </a:cubicBezTo>
                  <a:lnTo>
                    <a:pt x="1334" y="479"/>
                  </a:lnTo>
                  <a:cubicBezTo>
                    <a:pt x="500" y="741"/>
                    <a:pt x="0" y="1479"/>
                    <a:pt x="0" y="2312"/>
                  </a:cubicBezTo>
                  <a:lnTo>
                    <a:pt x="0" y="6480"/>
                  </a:lnTo>
                  <a:cubicBezTo>
                    <a:pt x="0" y="7623"/>
                    <a:pt x="905" y="8528"/>
                    <a:pt x="2024" y="8528"/>
                  </a:cubicBezTo>
                  <a:cubicBezTo>
                    <a:pt x="3167" y="8528"/>
                    <a:pt x="4049" y="7623"/>
                    <a:pt x="4049" y="6480"/>
                  </a:cubicBezTo>
                  <a:lnTo>
                    <a:pt x="4049" y="1241"/>
                  </a:lnTo>
                  <a:cubicBezTo>
                    <a:pt x="4049" y="836"/>
                    <a:pt x="3882" y="455"/>
                    <a:pt x="3548" y="240"/>
                  </a:cubicBezTo>
                  <a:cubicBezTo>
                    <a:pt x="3331" y="85"/>
                    <a:pt x="3082" y="0"/>
                    <a:pt x="28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59"/>
            <p:cNvSpPr/>
            <p:nvPr/>
          </p:nvSpPr>
          <p:spPr>
            <a:xfrm>
              <a:off x="3358940" y="2546821"/>
              <a:ext cx="33067" cy="53746"/>
            </a:xfrm>
            <a:custGeom>
              <a:avLst/>
              <a:gdLst/>
              <a:ahLst/>
              <a:cxnLst/>
              <a:rect l="l" t="t" r="r" b="b"/>
              <a:pathLst>
                <a:path w="953" h="1549" extrusionOk="0">
                  <a:moveTo>
                    <a:pt x="214" y="0"/>
                  </a:moveTo>
                  <a:cubicBezTo>
                    <a:pt x="95" y="0"/>
                    <a:pt x="0" y="96"/>
                    <a:pt x="0" y="215"/>
                  </a:cubicBezTo>
                  <a:lnTo>
                    <a:pt x="0" y="715"/>
                  </a:lnTo>
                  <a:cubicBezTo>
                    <a:pt x="0" y="834"/>
                    <a:pt x="95" y="929"/>
                    <a:pt x="214" y="929"/>
                  </a:cubicBezTo>
                  <a:lnTo>
                    <a:pt x="572" y="929"/>
                  </a:lnTo>
                  <a:lnTo>
                    <a:pt x="572" y="1120"/>
                  </a:lnTo>
                  <a:lnTo>
                    <a:pt x="214" y="1120"/>
                  </a:lnTo>
                  <a:cubicBezTo>
                    <a:pt x="95" y="1120"/>
                    <a:pt x="0" y="1215"/>
                    <a:pt x="0" y="1334"/>
                  </a:cubicBezTo>
                  <a:cubicBezTo>
                    <a:pt x="0" y="1453"/>
                    <a:pt x="95" y="1548"/>
                    <a:pt x="214" y="1548"/>
                  </a:cubicBezTo>
                  <a:lnTo>
                    <a:pt x="738" y="1548"/>
                  </a:lnTo>
                  <a:cubicBezTo>
                    <a:pt x="857" y="1548"/>
                    <a:pt x="953" y="1453"/>
                    <a:pt x="953" y="1334"/>
                  </a:cubicBezTo>
                  <a:lnTo>
                    <a:pt x="953" y="715"/>
                  </a:lnTo>
                  <a:cubicBezTo>
                    <a:pt x="953" y="596"/>
                    <a:pt x="857" y="501"/>
                    <a:pt x="738" y="501"/>
                  </a:cubicBezTo>
                  <a:lnTo>
                    <a:pt x="381" y="501"/>
                  </a:lnTo>
                  <a:lnTo>
                    <a:pt x="381" y="382"/>
                  </a:lnTo>
                  <a:lnTo>
                    <a:pt x="738" y="382"/>
                  </a:lnTo>
                  <a:lnTo>
                    <a:pt x="738" y="405"/>
                  </a:lnTo>
                  <a:cubicBezTo>
                    <a:pt x="857" y="405"/>
                    <a:pt x="953" y="334"/>
                    <a:pt x="953" y="215"/>
                  </a:cubicBezTo>
                  <a:cubicBezTo>
                    <a:pt x="953" y="96"/>
                    <a:pt x="857" y="0"/>
                    <a:pt x="7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59"/>
            <p:cNvSpPr/>
            <p:nvPr/>
          </p:nvSpPr>
          <p:spPr>
            <a:xfrm>
              <a:off x="3396101" y="2546821"/>
              <a:ext cx="33101" cy="53746"/>
            </a:xfrm>
            <a:custGeom>
              <a:avLst/>
              <a:gdLst/>
              <a:ahLst/>
              <a:cxnLst/>
              <a:rect l="l" t="t" r="r" b="b"/>
              <a:pathLst>
                <a:path w="954" h="1549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715"/>
                  </a:lnTo>
                  <a:cubicBezTo>
                    <a:pt x="1" y="834"/>
                    <a:pt x="96" y="929"/>
                    <a:pt x="215" y="929"/>
                  </a:cubicBezTo>
                  <a:lnTo>
                    <a:pt x="548" y="929"/>
                  </a:lnTo>
                  <a:lnTo>
                    <a:pt x="548" y="1120"/>
                  </a:lnTo>
                  <a:lnTo>
                    <a:pt x="215" y="1120"/>
                  </a:lnTo>
                  <a:cubicBezTo>
                    <a:pt x="96" y="1120"/>
                    <a:pt x="1" y="1215"/>
                    <a:pt x="1" y="1334"/>
                  </a:cubicBezTo>
                  <a:cubicBezTo>
                    <a:pt x="1" y="1453"/>
                    <a:pt x="96" y="1548"/>
                    <a:pt x="215" y="1548"/>
                  </a:cubicBezTo>
                  <a:lnTo>
                    <a:pt x="739" y="1548"/>
                  </a:lnTo>
                  <a:cubicBezTo>
                    <a:pt x="858" y="1548"/>
                    <a:pt x="953" y="1453"/>
                    <a:pt x="953" y="1334"/>
                  </a:cubicBezTo>
                  <a:lnTo>
                    <a:pt x="953" y="715"/>
                  </a:lnTo>
                  <a:cubicBezTo>
                    <a:pt x="953" y="596"/>
                    <a:pt x="858" y="501"/>
                    <a:pt x="739" y="501"/>
                  </a:cubicBezTo>
                  <a:lnTo>
                    <a:pt x="382" y="501"/>
                  </a:lnTo>
                  <a:lnTo>
                    <a:pt x="382" y="382"/>
                  </a:lnTo>
                  <a:lnTo>
                    <a:pt x="739" y="382"/>
                  </a:lnTo>
                  <a:lnTo>
                    <a:pt x="739" y="405"/>
                  </a:lnTo>
                  <a:cubicBezTo>
                    <a:pt x="858" y="405"/>
                    <a:pt x="953" y="334"/>
                    <a:pt x="953" y="215"/>
                  </a:cubicBezTo>
                  <a:cubicBezTo>
                    <a:pt x="953" y="96"/>
                    <a:pt x="858" y="0"/>
                    <a:pt x="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59"/>
            <p:cNvSpPr/>
            <p:nvPr/>
          </p:nvSpPr>
          <p:spPr>
            <a:xfrm>
              <a:off x="3334964" y="2585647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" name="Google Shape;946;p59"/>
            <p:cNvSpPr/>
            <p:nvPr/>
          </p:nvSpPr>
          <p:spPr>
            <a:xfrm>
              <a:off x="3393637" y="2640643"/>
              <a:ext cx="140490" cy="295415"/>
            </a:xfrm>
            <a:custGeom>
              <a:avLst/>
              <a:gdLst/>
              <a:ahLst/>
              <a:cxnLst/>
              <a:rect l="l" t="t" r="r" b="b"/>
              <a:pathLst>
                <a:path w="4049" h="8514" extrusionOk="0">
                  <a:moveTo>
                    <a:pt x="1239" y="416"/>
                  </a:moveTo>
                  <a:cubicBezTo>
                    <a:pt x="1310" y="416"/>
                    <a:pt x="1405" y="440"/>
                    <a:pt x="1501" y="464"/>
                  </a:cubicBezTo>
                  <a:lnTo>
                    <a:pt x="2596" y="869"/>
                  </a:lnTo>
                  <a:cubicBezTo>
                    <a:pt x="3191" y="1083"/>
                    <a:pt x="3620" y="1678"/>
                    <a:pt x="3620" y="2321"/>
                  </a:cubicBezTo>
                  <a:lnTo>
                    <a:pt x="3620" y="6489"/>
                  </a:lnTo>
                  <a:cubicBezTo>
                    <a:pt x="3620" y="7394"/>
                    <a:pt x="2906" y="8132"/>
                    <a:pt x="2001" y="8132"/>
                  </a:cubicBezTo>
                  <a:cubicBezTo>
                    <a:pt x="1120" y="8132"/>
                    <a:pt x="405" y="7394"/>
                    <a:pt x="405" y="6489"/>
                  </a:cubicBezTo>
                  <a:lnTo>
                    <a:pt x="405" y="1250"/>
                  </a:lnTo>
                  <a:cubicBezTo>
                    <a:pt x="405" y="988"/>
                    <a:pt x="524" y="702"/>
                    <a:pt x="762" y="559"/>
                  </a:cubicBezTo>
                  <a:cubicBezTo>
                    <a:pt x="905" y="464"/>
                    <a:pt x="1048" y="416"/>
                    <a:pt x="1239" y="416"/>
                  </a:cubicBezTo>
                  <a:close/>
                  <a:moveTo>
                    <a:pt x="1249" y="1"/>
                  </a:moveTo>
                  <a:cubicBezTo>
                    <a:pt x="979" y="1"/>
                    <a:pt x="731" y="75"/>
                    <a:pt x="524" y="202"/>
                  </a:cubicBezTo>
                  <a:cubicBezTo>
                    <a:pt x="191" y="440"/>
                    <a:pt x="0" y="797"/>
                    <a:pt x="0" y="1226"/>
                  </a:cubicBezTo>
                  <a:lnTo>
                    <a:pt x="0" y="6465"/>
                  </a:lnTo>
                  <a:cubicBezTo>
                    <a:pt x="0" y="7584"/>
                    <a:pt x="905" y="8513"/>
                    <a:pt x="2025" y="8513"/>
                  </a:cubicBezTo>
                  <a:cubicBezTo>
                    <a:pt x="3168" y="8513"/>
                    <a:pt x="4049" y="7584"/>
                    <a:pt x="4049" y="6465"/>
                  </a:cubicBezTo>
                  <a:lnTo>
                    <a:pt x="4049" y="2297"/>
                  </a:lnTo>
                  <a:cubicBezTo>
                    <a:pt x="4049" y="1464"/>
                    <a:pt x="3549" y="702"/>
                    <a:pt x="2787" y="440"/>
                  </a:cubicBezTo>
                  <a:lnTo>
                    <a:pt x="1667" y="59"/>
                  </a:lnTo>
                  <a:cubicBezTo>
                    <a:pt x="1524" y="19"/>
                    <a:pt x="1384" y="1"/>
                    <a:pt x="12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59"/>
            <p:cNvSpPr/>
            <p:nvPr/>
          </p:nvSpPr>
          <p:spPr>
            <a:xfrm>
              <a:off x="3438258" y="2860798"/>
              <a:ext cx="54579" cy="14087"/>
            </a:xfrm>
            <a:custGeom>
              <a:avLst/>
              <a:gdLst/>
              <a:ahLst/>
              <a:cxnLst/>
              <a:rect l="l" t="t" r="r" b="b"/>
              <a:pathLst>
                <a:path w="1573" h="406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06"/>
                    <a:pt x="215" y="406"/>
                  </a:cubicBezTo>
                  <a:lnTo>
                    <a:pt x="1382" y="406"/>
                  </a:lnTo>
                  <a:cubicBezTo>
                    <a:pt x="1501" y="406"/>
                    <a:pt x="1572" y="334"/>
                    <a:pt x="1572" y="215"/>
                  </a:cubicBezTo>
                  <a:cubicBezTo>
                    <a:pt x="1572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59"/>
            <p:cNvSpPr/>
            <p:nvPr/>
          </p:nvSpPr>
          <p:spPr>
            <a:xfrm>
              <a:off x="3438258" y="2823637"/>
              <a:ext cx="54579" cy="14087"/>
            </a:xfrm>
            <a:custGeom>
              <a:avLst/>
              <a:gdLst/>
              <a:ahLst/>
              <a:cxnLst/>
              <a:rect l="l" t="t" r="r" b="b"/>
              <a:pathLst>
                <a:path w="1573" h="406" extrusionOk="0">
                  <a:moveTo>
                    <a:pt x="215" y="0"/>
                  </a:moveTo>
                  <a:cubicBezTo>
                    <a:pt x="96" y="0"/>
                    <a:pt x="0" y="96"/>
                    <a:pt x="0" y="215"/>
                  </a:cubicBezTo>
                  <a:cubicBezTo>
                    <a:pt x="0" y="310"/>
                    <a:pt x="96" y="405"/>
                    <a:pt x="215" y="405"/>
                  </a:cubicBezTo>
                  <a:lnTo>
                    <a:pt x="1382" y="405"/>
                  </a:lnTo>
                  <a:cubicBezTo>
                    <a:pt x="1501" y="405"/>
                    <a:pt x="1572" y="310"/>
                    <a:pt x="1572" y="215"/>
                  </a:cubicBezTo>
                  <a:cubicBezTo>
                    <a:pt x="1572" y="96"/>
                    <a:pt x="1501" y="0"/>
                    <a:pt x="13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" name="Google Shape;949;p59"/>
            <p:cNvSpPr/>
            <p:nvPr/>
          </p:nvSpPr>
          <p:spPr>
            <a:xfrm>
              <a:off x="3438258" y="2787274"/>
              <a:ext cx="54579" cy="14920"/>
            </a:xfrm>
            <a:custGeom>
              <a:avLst/>
              <a:gdLst/>
              <a:ahLst/>
              <a:cxnLst/>
              <a:rect l="l" t="t" r="r" b="b"/>
              <a:pathLst>
                <a:path w="1573" h="430" extrusionOk="0">
                  <a:moveTo>
                    <a:pt x="215" y="0"/>
                  </a:moveTo>
                  <a:cubicBezTo>
                    <a:pt x="96" y="0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lnTo>
                    <a:pt x="1382" y="429"/>
                  </a:lnTo>
                  <a:cubicBezTo>
                    <a:pt x="1501" y="429"/>
                    <a:pt x="1572" y="334"/>
                    <a:pt x="1572" y="215"/>
                  </a:cubicBezTo>
                  <a:cubicBezTo>
                    <a:pt x="1572" y="96"/>
                    <a:pt x="1501" y="0"/>
                    <a:pt x="13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59"/>
            <p:cNvSpPr/>
            <p:nvPr/>
          </p:nvSpPr>
          <p:spPr>
            <a:xfrm>
              <a:off x="3438258" y="2750079"/>
              <a:ext cx="54579" cy="14920"/>
            </a:xfrm>
            <a:custGeom>
              <a:avLst/>
              <a:gdLst/>
              <a:ahLst/>
              <a:cxnLst/>
              <a:rect l="l" t="t" r="r" b="b"/>
              <a:pathLst>
                <a:path w="1573" h="430" extrusionOk="0">
                  <a:moveTo>
                    <a:pt x="215" y="1"/>
                  </a:moveTo>
                  <a:cubicBezTo>
                    <a:pt x="96" y="25"/>
                    <a:pt x="0" y="120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lnTo>
                    <a:pt x="1382" y="429"/>
                  </a:lnTo>
                  <a:cubicBezTo>
                    <a:pt x="1477" y="429"/>
                    <a:pt x="1572" y="334"/>
                    <a:pt x="1572" y="215"/>
                  </a:cubicBezTo>
                  <a:cubicBezTo>
                    <a:pt x="1572" y="96"/>
                    <a:pt x="1477" y="1"/>
                    <a:pt x="1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59"/>
            <p:cNvSpPr/>
            <p:nvPr/>
          </p:nvSpPr>
          <p:spPr>
            <a:xfrm>
              <a:off x="3238297" y="2860000"/>
              <a:ext cx="54544" cy="14052"/>
            </a:xfrm>
            <a:custGeom>
              <a:avLst/>
              <a:gdLst/>
              <a:ahLst/>
              <a:cxnLst/>
              <a:rect l="l" t="t" r="r" b="b"/>
              <a:pathLst>
                <a:path w="1572" h="405" extrusionOk="0">
                  <a:moveTo>
                    <a:pt x="191" y="0"/>
                  </a:moveTo>
                  <a:cubicBezTo>
                    <a:pt x="72" y="0"/>
                    <a:pt x="0" y="72"/>
                    <a:pt x="0" y="191"/>
                  </a:cubicBezTo>
                  <a:cubicBezTo>
                    <a:pt x="24" y="310"/>
                    <a:pt x="119" y="405"/>
                    <a:pt x="191" y="405"/>
                  </a:cubicBezTo>
                  <a:lnTo>
                    <a:pt x="1358" y="405"/>
                  </a:lnTo>
                  <a:cubicBezTo>
                    <a:pt x="1477" y="405"/>
                    <a:pt x="1572" y="310"/>
                    <a:pt x="1572" y="191"/>
                  </a:cubicBezTo>
                  <a:cubicBezTo>
                    <a:pt x="1572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" name="Google Shape;952;p59"/>
            <p:cNvSpPr/>
            <p:nvPr/>
          </p:nvSpPr>
          <p:spPr>
            <a:xfrm>
              <a:off x="3238297" y="2823637"/>
              <a:ext cx="54544" cy="14087"/>
            </a:xfrm>
            <a:custGeom>
              <a:avLst/>
              <a:gdLst/>
              <a:ahLst/>
              <a:cxnLst/>
              <a:rect l="l" t="t" r="r" b="b"/>
              <a:pathLst>
                <a:path w="1572" h="406" extrusionOk="0">
                  <a:moveTo>
                    <a:pt x="191" y="0"/>
                  </a:moveTo>
                  <a:cubicBezTo>
                    <a:pt x="72" y="0"/>
                    <a:pt x="0" y="96"/>
                    <a:pt x="0" y="215"/>
                  </a:cubicBezTo>
                  <a:cubicBezTo>
                    <a:pt x="24" y="334"/>
                    <a:pt x="119" y="405"/>
                    <a:pt x="191" y="405"/>
                  </a:cubicBezTo>
                  <a:lnTo>
                    <a:pt x="1358" y="405"/>
                  </a:lnTo>
                  <a:cubicBezTo>
                    <a:pt x="1477" y="405"/>
                    <a:pt x="1572" y="334"/>
                    <a:pt x="1572" y="215"/>
                  </a:cubicBezTo>
                  <a:cubicBezTo>
                    <a:pt x="1572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59"/>
            <p:cNvSpPr/>
            <p:nvPr/>
          </p:nvSpPr>
          <p:spPr>
            <a:xfrm>
              <a:off x="3238297" y="2787274"/>
              <a:ext cx="54544" cy="14920"/>
            </a:xfrm>
            <a:custGeom>
              <a:avLst/>
              <a:gdLst/>
              <a:ahLst/>
              <a:cxnLst/>
              <a:rect l="l" t="t" r="r" b="b"/>
              <a:pathLst>
                <a:path w="1572" h="430" extrusionOk="0">
                  <a:moveTo>
                    <a:pt x="191" y="0"/>
                  </a:moveTo>
                  <a:cubicBezTo>
                    <a:pt x="72" y="0"/>
                    <a:pt x="0" y="96"/>
                    <a:pt x="0" y="215"/>
                  </a:cubicBezTo>
                  <a:cubicBezTo>
                    <a:pt x="24" y="334"/>
                    <a:pt x="119" y="429"/>
                    <a:pt x="191" y="429"/>
                  </a:cubicBezTo>
                  <a:lnTo>
                    <a:pt x="1358" y="429"/>
                  </a:lnTo>
                  <a:cubicBezTo>
                    <a:pt x="1477" y="429"/>
                    <a:pt x="1572" y="334"/>
                    <a:pt x="1572" y="215"/>
                  </a:cubicBezTo>
                  <a:cubicBezTo>
                    <a:pt x="1572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59"/>
            <p:cNvSpPr/>
            <p:nvPr/>
          </p:nvSpPr>
          <p:spPr>
            <a:xfrm>
              <a:off x="3238297" y="2750079"/>
              <a:ext cx="54544" cy="14920"/>
            </a:xfrm>
            <a:custGeom>
              <a:avLst/>
              <a:gdLst/>
              <a:ahLst/>
              <a:cxnLst/>
              <a:rect l="l" t="t" r="r" b="b"/>
              <a:pathLst>
                <a:path w="1572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24" y="334"/>
                    <a:pt x="119" y="429"/>
                    <a:pt x="191" y="429"/>
                  </a:cubicBezTo>
                  <a:lnTo>
                    <a:pt x="1358" y="429"/>
                  </a:lnTo>
                  <a:cubicBezTo>
                    <a:pt x="1477" y="429"/>
                    <a:pt x="1572" y="334"/>
                    <a:pt x="1572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" name="Google Shape;959;p6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گواهینامه ها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960" name="Google Shape;960;p60"/>
          <p:cNvGraphicFramePr/>
          <p:nvPr>
            <p:extLst>
              <p:ext uri="{D42A27DB-BD31-4B8C-83A1-F6EECF244321}">
                <p14:modId xmlns:p14="http://schemas.microsoft.com/office/powerpoint/2010/main" val="3779843076"/>
              </p:ext>
            </p:extLst>
          </p:nvPr>
        </p:nvGraphicFramePr>
        <p:xfrm>
          <a:off x="870650" y="1468950"/>
          <a:ext cx="7402700" cy="3152100"/>
        </p:xfrm>
        <a:graphic>
          <a:graphicData uri="http://schemas.openxmlformats.org/drawingml/2006/table">
            <a:tbl>
              <a:tblPr>
                <a:noFill/>
                <a:tableStyleId>{D5E409AE-0052-4BA0-91CF-1FDC12D9FDA2}</a:tableStyleId>
              </a:tblPr>
              <a:tblGrid>
                <a:gridCol w="200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24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75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869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>
                        <a:solidFill>
                          <a:schemeClr val="accent5"/>
                        </a:solidFill>
                        <a:latin typeface="Krona One"/>
                        <a:ea typeface="Krona One"/>
                        <a:cs typeface="B Nazanin" panose="00000700000000000000" pitchFamily="2" charset="-78"/>
                        <a:sym typeface="Krona One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b="1" dirty="0">
                          <a:solidFill>
                            <a:schemeClr val="accent5"/>
                          </a:solidFill>
                          <a:latin typeface="Krona One"/>
                          <a:ea typeface="Krona One"/>
                          <a:cs typeface="B Nazanin" panose="00000700000000000000" pitchFamily="2" charset="-78"/>
                          <a:sym typeface="Krona One"/>
                        </a:rPr>
                        <a:t>نام</a:t>
                      </a:r>
                      <a:endParaRPr sz="2000" b="1" dirty="0">
                        <a:solidFill>
                          <a:schemeClr val="accent5"/>
                        </a:solidFill>
                        <a:latin typeface="Krona One"/>
                        <a:ea typeface="Krona One"/>
                        <a:cs typeface="B Nazanin" panose="00000700000000000000" pitchFamily="2" charset="-78"/>
                        <a:sym typeface="Krona One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b="1" dirty="0">
                          <a:solidFill>
                            <a:schemeClr val="accent5"/>
                          </a:solidFill>
                          <a:latin typeface="Krona One"/>
                          <a:ea typeface="Krona One"/>
                          <a:cs typeface="B Nazanin" panose="00000700000000000000" pitchFamily="2" charset="-78"/>
                          <a:sym typeface="Krona One"/>
                        </a:rPr>
                        <a:t>اظهار نظر</a:t>
                      </a:r>
                      <a:endParaRPr sz="2000" b="1" dirty="0">
                        <a:solidFill>
                          <a:schemeClr val="accent5"/>
                        </a:solidFill>
                        <a:latin typeface="Krona One"/>
                        <a:ea typeface="Krona One"/>
                        <a:cs typeface="B Nazanin" panose="00000700000000000000" pitchFamily="2" charset="-78"/>
                        <a:sym typeface="Krona One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02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dirty="0">
                          <a:solidFill>
                            <a:schemeClr val="accent5"/>
                          </a:solidFill>
                          <a:latin typeface="Krona One"/>
                          <a:ea typeface="Krona One"/>
                          <a:cs typeface="B Nazanin" panose="00000700000000000000" pitchFamily="2" charset="-78"/>
                          <a:sym typeface="Krona One"/>
                        </a:rPr>
                        <a:t>تست. 1</a:t>
                      </a:r>
                      <a:endParaRPr sz="2000" dirty="0">
                        <a:solidFill>
                          <a:schemeClr val="accent5"/>
                        </a:solidFill>
                        <a:latin typeface="Krona One"/>
                        <a:ea typeface="Krona One"/>
                        <a:cs typeface="B Nazanin" panose="00000700000000000000" pitchFamily="2" charset="-78"/>
                        <a:sym typeface="Krona One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5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Jenna Doe, 25</a:t>
                      </a:r>
                      <a:endParaRPr sz="1600">
                        <a:solidFill>
                          <a:schemeClr val="accent5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accent5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قالب پاورپوینت آماده خون  قابل ویرایش می باشد</a:t>
                      </a:r>
                      <a:endParaRPr sz="1600" dirty="0">
                        <a:solidFill>
                          <a:schemeClr val="accent5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228600" marR="228600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24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dirty="0">
                          <a:solidFill>
                            <a:schemeClr val="accent5"/>
                          </a:solidFill>
                          <a:latin typeface="Krona One"/>
                          <a:ea typeface="Krona One"/>
                          <a:cs typeface="B Nazanin" panose="00000700000000000000" pitchFamily="2" charset="-78"/>
                          <a:sym typeface="Krona One"/>
                        </a:rPr>
                        <a:t>تست. 2</a:t>
                      </a:r>
                      <a:endParaRPr sz="2000" dirty="0">
                        <a:solidFill>
                          <a:schemeClr val="accent5"/>
                        </a:solidFill>
                        <a:latin typeface="Krona One"/>
                        <a:ea typeface="Krona One"/>
                        <a:cs typeface="B Nazanin" panose="00000700000000000000" pitchFamily="2" charset="-78"/>
                        <a:sym typeface="Krona One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5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John James, 36</a:t>
                      </a:r>
                      <a:endParaRPr sz="1600">
                        <a:solidFill>
                          <a:schemeClr val="accent5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accent5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قالب پاورپوینت آماده خون  قابل ویرایش می باشد</a:t>
                      </a:r>
                      <a:endParaRPr sz="1600" dirty="0">
                        <a:solidFill>
                          <a:schemeClr val="accent5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228600" marR="228600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24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dirty="0">
                          <a:solidFill>
                            <a:schemeClr val="accent5"/>
                          </a:solidFill>
                          <a:latin typeface="Krona One"/>
                          <a:ea typeface="Krona One"/>
                          <a:cs typeface="B Nazanin" panose="00000700000000000000" pitchFamily="2" charset="-78"/>
                          <a:sym typeface="Krona One"/>
                        </a:rPr>
                        <a:t>تست. 3</a:t>
                      </a:r>
                      <a:endParaRPr sz="2000" dirty="0">
                        <a:solidFill>
                          <a:schemeClr val="accent5"/>
                        </a:solidFill>
                        <a:latin typeface="Krona One"/>
                        <a:ea typeface="Krona One"/>
                        <a:cs typeface="B Nazanin" panose="00000700000000000000" pitchFamily="2" charset="-78"/>
                        <a:sym typeface="Krona One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5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Fred Bloggs, 31</a:t>
                      </a:r>
                      <a:endParaRPr sz="1600">
                        <a:solidFill>
                          <a:schemeClr val="accent5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accent5"/>
                          </a:solidFill>
                          <a:latin typeface="Barlow"/>
                          <a:ea typeface="Barlow"/>
                          <a:cs typeface="B Nazanin" panose="00000700000000000000" pitchFamily="2" charset="-78"/>
                          <a:sym typeface="Barlow"/>
                        </a:rPr>
                        <a:t>قالب پاورپوینت آماده خون  قابل ویرایش می باشد</a:t>
                      </a:r>
                      <a:endParaRPr sz="1600" dirty="0">
                        <a:solidFill>
                          <a:schemeClr val="accent5"/>
                        </a:solidFill>
                        <a:latin typeface="Barlow"/>
                        <a:ea typeface="Barlow"/>
                        <a:cs typeface="B Nazanin" panose="00000700000000000000" pitchFamily="2" charset="-78"/>
                        <a:sym typeface="Barlow"/>
                      </a:endParaRPr>
                    </a:p>
                  </a:txBody>
                  <a:tcPr marL="228600" marR="228600" marT="91425" marB="91425" anchor="ctr">
                    <a:lnL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13131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p6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جوایز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66" name="Google Shape;966;p61"/>
          <p:cNvGrpSpPr/>
          <p:nvPr/>
        </p:nvGrpSpPr>
        <p:grpSpPr>
          <a:xfrm>
            <a:off x="2865653" y="1936013"/>
            <a:ext cx="3345469" cy="2199892"/>
            <a:chOff x="235800" y="830650"/>
            <a:chExt cx="6978450" cy="4588844"/>
          </a:xfrm>
        </p:grpSpPr>
        <p:sp>
          <p:nvSpPr>
            <p:cNvPr id="967" name="Google Shape;967;p61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" name="Google Shape;968;p61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" name="Google Shape;969;p61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" name="Google Shape;970;p61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" name="Google Shape;971;p61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" name="Google Shape;972;p61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3" name="Google Shape;973;p61"/>
          <p:cNvSpPr/>
          <p:nvPr/>
        </p:nvSpPr>
        <p:spPr>
          <a:xfrm rot="-2700000">
            <a:off x="3270738" y="2591128"/>
            <a:ext cx="232072" cy="23207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4" name="Google Shape;974;p61"/>
          <p:cNvSpPr/>
          <p:nvPr/>
        </p:nvSpPr>
        <p:spPr>
          <a:xfrm rot="-2700000">
            <a:off x="4640046" y="3198525"/>
            <a:ext cx="232072" cy="23207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5" name="Google Shape;975;p61"/>
          <p:cNvSpPr/>
          <p:nvPr/>
        </p:nvSpPr>
        <p:spPr>
          <a:xfrm rot="-2700000">
            <a:off x="5298757" y="2623517"/>
            <a:ext cx="232072" cy="23207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6" name="Google Shape;976;p61"/>
          <p:cNvSpPr/>
          <p:nvPr/>
        </p:nvSpPr>
        <p:spPr>
          <a:xfrm rot="-2700000">
            <a:off x="3740037" y="3409837"/>
            <a:ext cx="232072" cy="232072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7" name="Google Shape;977;p61"/>
          <p:cNvSpPr txBox="1"/>
          <p:nvPr/>
        </p:nvSpPr>
        <p:spPr>
          <a:xfrm>
            <a:off x="715100" y="2358450"/>
            <a:ext cx="19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978" name="Google Shape;978;p61"/>
          <p:cNvSpPr txBox="1"/>
          <p:nvPr/>
        </p:nvSpPr>
        <p:spPr>
          <a:xfrm>
            <a:off x="724050" y="1882725"/>
            <a:ext cx="1925700" cy="4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5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عنوان</a:t>
            </a:r>
            <a:endParaRPr sz="2000" dirty="0">
              <a:solidFill>
                <a:schemeClr val="accent5"/>
              </a:solidFill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sp>
        <p:nvSpPr>
          <p:cNvPr id="979" name="Google Shape;979;p61"/>
          <p:cNvSpPr txBox="1"/>
          <p:nvPr/>
        </p:nvSpPr>
        <p:spPr>
          <a:xfrm>
            <a:off x="715100" y="3571575"/>
            <a:ext cx="19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980" name="Google Shape;980;p61"/>
          <p:cNvSpPr txBox="1"/>
          <p:nvPr/>
        </p:nvSpPr>
        <p:spPr>
          <a:xfrm>
            <a:off x="724050" y="3062800"/>
            <a:ext cx="1925700" cy="4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5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عنوان</a:t>
            </a:r>
          </a:p>
        </p:txBody>
      </p:sp>
      <p:sp>
        <p:nvSpPr>
          <p:cNvPr id="981" name="Google Shape;981;p61"/>
          <p:cNvSpPr txBox="1"/>
          <p:nvPr/>
        </p:nvSpPr>
        <p:spPr>
          <a:xfrm>
            <a:off x="6498300" y="2430525"/>
            <a:ext cx="19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982" name="Google Shape;982;p61"/>
          <p:cNvSpPr txBox="1"/>
          <p:nvPr/>
        </p:nvSpPr>
        <p:spPr>
          <a:xfrm>
            <a:off x="6470825" y="1873250"/>
            <a:ext cx="1925700" cy="4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5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عنوان</a:t>
            </a:r>
          </a:p>
        </p:txBody>
      </p:sp>
      <p:sp>
        <p:nvSpPr>
          <p:cNvPr id="983" name="Google Shape;983;p61"/>
          <p:cNvSpPr txBox="1"/>
          <p:nvPr/>
        </p:nvSpPr>
        <p:spPr>
          <a:xfrm>
            <a:off x="6519075" y="3587138"/>
            <a:ext cx="19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984" name="Google Shape;984;p61"/>
          <p:cNvSpPr txBox="1"/>
          <p:nvPr/>
        </p:nvSpPr>
        <p:spPr>
          <a:xfrm>
            <a:off x="6519075" y="3062800"/>
            <a:ext cx="1925700" cy="4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5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عنوان</a:t>
            </a:r>
          </a:p>
        </p:txBody>
      </p:sp>
      <p:cxnSp>
        <p:nvCxnSpPr>
          <p:cNvPr id="985" name="Google Shape;985;p61"/>
          <p:cNvCxnSpPr>
            <a:stCxn id="978" idx="3"/>
            <a:endCxn id="973" idx="5"/>
          </p:cNvCxnSpPr>
          <p:nvPr/>
        </p:nvCxnSpPr>
        <p:spPr>
          <a:xfrm>
            <a:off x="2649750" y="2086725"/>
            <a:ext cx="621000" cy="620400"/>
          </a:xfrm>
          <a:prstGeom prst="curvedConnector2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86" name="Google Shape;986;p61"/>
          <p:cNvCxnSpPr>
            <a:stCxn id="980" idx="3"/>
            <a:endCxn id="976" idx="5"/>
          </p:cNvCxnSpPr>
          <p:nvPr/>
        </p:nvCxnSpPr>
        <p:spPr>
          <a:xfrm>
            <a:off x="2649750" y="3266800"/>
            <a:ext cx="1090200" cy="259200"/>
          </a:xfrm>
          <a:prstGeom prst="curvedConnector2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87" name="Google Shape;987;p61"/>
          <p:cNvCxnSpPr>
            <a:stCxn id="982" idx="1"/>
            <a:endCxn id="975" idx="1"/>
          </p:cNvCxnSpPr>
          <p:nvPr/>
        </p:nvCxnSpPr>
        <p:spPr>
          <a:xfrm flipH="1">
            <a:off x="5530925" y="2077250"/>
            <a:ext cx="939900" cy="662400"/>
          </a:xfrm>
          <a:prstGeom prst="curvedConnector3">
            <a:avLst>
              <a:gd name="adj1" fmla="val 50005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88" name="Google Shape;988;p61"/>
          <p:cNvCxnSpPr>
            <a:stCxn id="984" idx="1"/>
            <a:endCxn id="974" idx="1"/>
          </p:cNvCxnSpPr>
          <p:nvPr/>
        </p:nvCxnSpPr>
        <p:spPr>
          <a:xfrm rot="10800000" flipV="1">
            <a:off x="4872119" y="3266799"/>
            <a:ext cx="1646957" cy="47761"/>
          </a:xfrm>
          <a:prstGeom prst="curvedConnector4">
            <a:avLst>
              <a:gd name="adj1" fmla="val 50000"/>
              <a:gd name="adj2" fmla="val 90576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" name="Google Shape;993;p62"/>
          <p:cNvSpPr txBox="1">
            <a:spLocks noGrp="1"/>
          </p:cNvSpPr>
          <p:nvPr>
            <p:ph type="title" idx="6"/>
          </p:nvPr>
        </p:nvSpPr>
        <p:spPr>
          <a:xfrm>
            <a:off x="715050" y="488750"/>
            <a:ext cx="7713900" cy="4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تیم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94" name="Google Shape;994;p62"/>
          <p:cNvSpPr txBox="1">
            <a:spLocks noGrp="1"/>
          </p:cNvSpPr>
          <p:nvPr>
            <p:ph type="title"/>
          </p:nvPr>
        </p:nvSpPr>
        <p:spPr>
          <a:xfrm>
            <a:off x="720000" y="3116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پرستار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95" name="Google Shape;995;p62"/>
          <p:cNvSpPr txBox="1">
            <a:spLocks noGrp="1"/>
          </p:cNvSpPr>
          <p:nvPr>
            <p:ph type="subTitle" idx="1"/>
          </p:nvPr>
        </p:nvSpPr>
        <p:spPr>
          <a:xfrm>
            <a:off x="720000" y="3702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کمی صحبت کنیددر مورد این شخص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96" name="Google Shape;996;p62"/>
          <p:cNvSpPr txBox="1">
            <a:spLocks noGrp="1"/>
          </p:cNvSpPr>
          <p:nvPr>
            <p:ph type="title" idx="2"/>
          </p:nvPr>
        </p:nvSpPr>
        <p:spPr>
          <a:xfrm>
            <a:off x="3419269" y="3116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دکتر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97" name="Google Shape;997;p62"/>
          <p:cNvSpPr txBox="1">
            <a:spLocks noGrp="1"/>
          </p:cNvSpPr>
          <p:nvPr>
            <p:ph type="subTitle" idx="3"/>
          </p:nvPr>
        </p:nvSpPr>
        <p:spPr>
          <a:xfrm>
            <a:off x="3419269" y="3702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کمی صحبت کنیددر مورد این شخص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98" name="Google Shape;998;p62"/>
          <p:cNvSpPr txBox="1">
            <a:spLocks noGrp="1"/>
          </p:cNvSpPr>
          <p:nvPr>
            <p:ph type="title" idx="4"/>
          </p:nvPr>
        </p:nvSpPr>
        <p:spPr>
          <a:xfrm>
            <a:off x="6118545" y="31162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جراح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99" name="Google Shape;999;p62"/>
          <p:cNvSpPr txBox="1">
            <a:spLocks noGrp="1"/>
          </p:cNvSpPr>
          <p:nvPr>
            <p:ph type="subTitle" idx="5"/>
          </p:nvPr>
        </p:nvSpPr>
        <p:spPr>
          <a:xfrm>
            <a:off x="6118545" y="37027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کمی صحبت کنیددر مورد این شخص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1000" name="Google Shape;1000;p62"/>
          <p:cNvPicPr preferRelativeResize="0"/>
          <p:nvPr/>
        </p:nvPicPr>
        <p:blipFill rotWithShape="1">
          <a:blip r:embed="rId3">
            <a:alphaModFix/>
          </a:blip>
          <a:srcRect l="3942" r="3951"/>
          <a:stretch/>
        </p:blipFill>
        <p:spPr>
          <a:xfrm>
            <a:off x="1012861" y="1277662"/>
            <a:ext cx="1719900" cy="16806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pic>
      <p:pic>
        <p:nvPicPr>
          <p:cNvPr id="1001" name="Google Shape;1001;p6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712106" y="1277662"/>
            <a:ext cx="1719900" cy="16806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pic>
      <p:pic>
        <p:nvPicPr>
          <p:cNvPr id="1002" name="Google Shape;1002;p62"/>
          <p:cNvPicPr preferRelativeResize="0"/>
          <p:nvPr/>
        </p:nvPicPr>
        <p:blipFill rotWithShape="1">
          <a:blip r:embed="rId5">
            <a:alphaModFix/>
          </a:blip>
          <a:srcRect t="1811" b="1821"/>
          <a:stretch/>
        </p:blipFill>
        <p:spPr>
          <a:xfrm>
            <a:off x="6411347" y="1277638"/>
            <a:ext cx="1719900" cy="16806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" name="Google Shape;1007;p63"/>
          <p:cNvGrpSpPr/>
          <p:nvPr/>
        </p:nvGrpSpPr>
        <p:grpSpPr>
          <a:xfrm>
            <a:off x="5228905" y="1613925"/>
            <a:ext cx="2831464" cy="2236199"/>
            <a:chOff x="5228905" y="1613925"/>
            <a:chExt cx="2831464" cy="2236199"/>
          </a:xfrm>
        </p:grpSpPr>
        <p:sp>
          <p:nvSpPr>
            <p:cNvPr id="1008" name="Google Shape;1008;p63"/>
            <p:cNvSpPr/>
            <p:nvPr/>
          </p:nvSpPr>
          <p:spPr>
            <a:xfrm>
              <a:off x="5303575" y="1715325"/>
              <a:ext cx="2683500" cy="15447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" name="Google Shape;1009;p63"/>
            <p:cNvSpPr/>
            <p:nvPr/>
          </p:nvSpPr>
          <p:spPr>
            <a:xfrm>
              <a:off x="5228905" y="1613925"/>
              <a:ext cx="2831464" cy="2236199"/>
            </a:xfrm>
            <a:custGeom>
              <a:avLst/>
              <a:gdLst/>
              <a:ahLst/>
              <a:cxnLst/>
              <a:rect l="l" t="t" r="r" b="b"/>
              <a:pathLst>
                <a:path w="131696" h="100673" extrusionOk="0">
                  <a:moveTo>
                    <a:pt x="128192" y="0"/>
                  </a:moveTo>
                  <a:lnTo>
                    <a:pt x="3504" y="0"/>
                  </a:lnTo>
                  <a:lnTo>
                    <a:pt x="3504" y="0"/>
                  </a:lnTo>
                  <a:lnTo>
                    <a:pt x="2821" y="0"/>
                  </a:lnTo>
                  <a:lnTo>
                    <a:pt x="2137" y="257"/>
                  </a:lnTo>
                  <a:lnTo>
                    <a:pt x="1624" y="598"/>
                  </a:lnTo>
                  <a:lnTo>
                    <a:pt x="1026" y="1026"/>
                  </a:lnTo>
                  <a:lnTo>
                    <a:pt x="599" y="1538"/>
                  </a:lnTo>
                  <a:lnTo>
                    <a:pt x="342" y="2137"/>
                  </a:lnTo>
                  <a:lnTo>
                    <a:pt x="86" y="2735"/>
                  </a:lnTo>
                  <a:lnTo>
                    <a:pt x="0" y="3504"/>
                  </a:lnTo>
                  <a:lnTo>
                    <a:pt x="0" y="79991"/>
                  </a:lnTo>
                  <a:lnTo>
                    <a:pt x="0" y="79991"/>
                  </a:lnTo>
                  <a:lnTo>
                    <a:pt x="86" y="80675"/>
                  </a:lnTo>
                  <a:lnTo>
                    <a:pt x="342" y="81359"/>
                  </a:lnTo>
                  <a:lnTo>
                    <a:pt x="599" y="81957"/>
                  </a:lnTo>
                  <a:lnTo>
                    <a:pt x="1026" y="82470"/>
                  </a:lnTo>
                  <a:lnTo>
                    <a:pt x="1624" y="82897"/>
                  </a:lnTo>
                  <a:lnTo>
                    <a:pt x="2137" y="83239"/>
                  </a:lnTo>
                  <a:lnTo>
                    <a:pt x="2821" y="83410"/>
                  </a:lnTo>
                  <a:lnTo>
                    <a:pt x="3504" y="83495"/>
                  </a:lnTo>
                  <a:lnTo>
                    <a:pt x="52132" y="83495"/>
                  </a:lnTo>
                  <a:lnTo>
                    <a:pt x="51191" y="89990"/>
                  </a:lnTo>
                  <a:lnTo>
                    <a:pt x="51191" y="89990"/>
                  </a:lnTo>
                  <a:lnTo>
                    <a:pt x="50850" y="91272"/>
                  </a:lnTo>
                  <a:lnTo>
                    <a:pt x="50251" y="92640"/>
                  </a:lnTo>
                  <a:lnTo>
                    <a:pt x="49910" y="93238"/>
                  </a:lnTo>
                  <a:lnTo>
                    <a:pt x="49482" y="93836"/>
                  </a:lnTo>
                  <a:lnTo>
                    <a:pt x="49055" y="94349"/>
                  </a:lnTo>
                  <a:lnTo>
                    <a:pt x="48628" y="94862"/>
                  </a:lnTo>
                  <a:lnTo>
                    <a:pt x="43842" y="98024"/>
                  </a:lnTo>
                  <a:lnTo>
                    <a:pt x="43842" y="98024"/>
                  </a:lnTo>
                  <a:lnTo>
                    <a:pt x="43585" y="98280"/>
                  </a:lnTo>
                  <a:lnTo>
                    <a:pt x="43415" y="98536"/>
                  </a:lnTo>
                  <a:lnTo>
                    <a:pt x="43329" y="98878"/>
                  </a:lnTo>
                  <a:lnTo>
                    <a:pt x="43244" y="99220"/>
                  </a:lnTo>
                  <a:lnTo>
                    <a:pt x="43329" y="99562"/>
                  </a:lnTo>
                  <a:lnTo>
                    <a:pt x="43415" y="99818"/>
                  </a:lnTo>
                  <a:lnTo>
                    <a:pt x="43585" y="100160"/>
                  </a:lnTo>
                  <a:lnTo>
                    <a:pt x="43842" y="100417"/>
                  </a:lnTo>
                  <a:lnTo>
                    <a:pt x="43842" y="100417"/>
                  </a:lnTo>
                  <a:lnTo>
                    <a:pt x="44269" y="100588"/>
                  </a:lnTo>
                  <a:lnTo>
                    <a:pt x="44782" y="100673"/>
                  </a:lnTo>
                  <a:lnTo>
                    <a:pt x="65891" y="100673"/>
                  </a:lnTo>
                  <a:lnTo>
                    <a:pt x="86914" y="100673"/>
                  </a:lnTo>
                  <a:lnTo>
                    <a:pt x="86914" y="100673"/>
                  </a:lnTo>
                  <a:lnTo>
                    <a:pt x="87427" y="100588"/>
                  </a:lnTo>
                  <a:lnTo>
                    <a:pt x="87854" y="100417"/>
                  </a:lnTo>
                  <a:lnTo>
                    <a:pt x="87854" y="100417"/>
                  </a:lnTo>
                  <a:lnTo>
                    <a:pt x="88111" y="100160"/>
                  </a:lnTo>
                  <a:lnTo>
                    <a:pt x="88281" y="99818"/>
                  </a:lnTo>
                  <a:lnTo>
                    <a:pt x="88367" y="99562"/>
                  </a:lnTo>
                  <a:lnTo>
                    <a:pt x="88452" y="99220"/>
                  </a:lnTo>
                  <a:lnTo>
                    <a:pt x="88367" y="98878"/>
                  </a:lnTo>
                  <a:lnTo>
                    <a:pt x="88281" y="98536"/>
                  </a:lnTo>
                  <a:lnTo>
                    <a:pt x="88111" y="98280"/>
                  </a:lnTo>
                  <a:lnTo>
                    <a:pt x="87854" y="98024"/>
                  </a:lnTo>
                  <a:lnTo>
                    <a:pt x="83154" y="94862"/>
                  </a:lnTo>
                  <a:lnTo>
                    <a:pt x="83154" y="94862"/>
                  </a:lnTo>
                  <a:lnTo>
                    <a:pt x="83068" y="94862"/>
                  </a:lnTo>
                  <a:lnTo>
                    <a:pt x="83068" y="94862"/>
                  </a:lnTo>
                  <a:lnTo>
                    <a:pt x="82556" y="94349"/>
                  </a:lnTo>
                  <a:lnTo>
                    <a:pt x="82128" y="93836"/>
                  </a:lnTo>
                  <a:lnTo>
                    <a:pt x="81786" y="93238"/>
                  </a:lnTo>
                  <a:lnTo>
                    <a:pt x="81445" y="92640"/>
                  </a:lnTo>
                  <a:lnTo>
                    <a:pt x="80846" y="91272"/>
                  </a:lnTo>
                  <a:lnTo>
                    <a:pt x="80505" y="89990"/>
                  </a:lnTo>
                  <a:lnTo>
                    <a:pt x="79564" y="83495"/>
                  </a:lnTo>
                  <a:lnTo>
                    <a:pt x="128192" y="83495"/>
                  </a:lnTo>
                  <a:lnTo>
                    <a:pt x="128192" y="83495"/>
                  </a:lnTo>
                  <a:lnTo>
                    <a:pt x="128875" y="83410"/>
                  </a:lnTo>
                  <a:lnTo>
                    <a:pt x="129559" y="83239"/>
                  </a:lnTo>
                  <a:lnTo>
                    <a:pt x="130157" y="82897"/>
                  </a:lnTo>
                  <a:lnTo>
                    <a:pt x="130670" y="82470"/>
                  </a:lnTo>
                  <a:lnTo>
                    <a:pt x="131097" y="81957"/>
                  </a:lnTo>
                  <a:lnTo>
                    <a:pt x="131354" y="81359"/>
                  </a:lnTo>
                  <a:lnTo>
                    <a:pt x="131610" y="80675"/>
                  </a:lnTo>
                  <a:lnTo>
                    <a:pt x="131696" y="79991"/>
                  </a:lnTo>
                  <a:lnTo>
                    <a:pt x="131696" y="3504"/>
                  </a:lnTo>
                  <a:lnTo>
                    <a:pt x="131696" y="3504"/>
                  </a:lnTo>
                  <a:lnTo>
                    <a:pt x="131610" y="2735"/>
                  </a:lnTo>
                  <a:lnTo>
                    <a:pt x="131354" y="2137"/>
                  </a:lnTo>
                  <a:lnTo>
                    <a:pt x="131097" y="1538"/>
                  </a:lnTo>
                  <a:lnTo>
                    <a:pt x="130670" y="1026"/>
                  </a:lnTo>
                  <a:lnTo>
                    <a:pt x="130157" y="598"/>
                  </a:lnTo>
                  <a:lnTo>
                    <a:pt x="129559" y="257"/>
                  </a:lnTo>
                  <a:lnTo>
                    <a:pt x="128875" y="0"/>
                  </a:lnTo>
                  <a:lnTo>
                    <a:pt x="128192" y="0"/>
                  </a:lnTo>
                  <a:lnTo>
                    <a:pt x="128192" y="0"/>
                  </a:lnTo>
                  <a:close/>
                  <a:moveTo>
                    <a:pt x="65891" y="80932"/>
                  </a:moveTo>
                  <a:lnTo>
                    <a:pt x="65891" y="80932"/>
                  </a:lnTo>
                  <a:lnTo>
                    <a:pt x="65463" y="80846"/>
                  </a:lnTo>
                  <a:lnTo>
                    <a:pt x="65036" y="80761"/>
                  </a:lnTo>
                  <a:lnTo>
                    <a:pt x="64694" y="80504"/>
                  </a:lnTo>
                  <a:lnTo>
                    <a:pt x="64352" y="80248"/>
                  </a:lnTo>
                  <a:lnTo>
                    <a:pt x="64096" y="79991"/>
                  </a:lnTo>
                  <a:lnTo>
                    <a:pt x="63925" y="79650"/>
                  </a:lnTo>
                  <a:lnTo>
                    <a:pt x="63840" y="79222"/>
                  </a:lnTo>
                  <a:lnTo>
                    <a:pt x="63754" y="78795"/>
                  </a:lnTo>
                  <a:lnTo>
                    <a:pt x="63754" y="78795"/>
                  </a:lnTo>
                  <a:lnTo>
                    <a:pt x="63840" y="78368"/>
                  </a:lnTo>
                  <a:lnTo>
                    <a:pt x="63925" y="78026"/>
                  </a:lnTo>
                  <a:lnTo>
                    <a:pt x="64096" y="77599"/>
                  </a:lnTo>
                  <a:lnTo>
                    <a:pt x="64352" y="77342"/>
                  </a:lnTo>
                  <a:lnTo>
                    <a:pt x="64694" y="77086"/>
                  </a:lnTo>
                  <a:lnTo>
                    <a:pt x="65036" y="76915"/>
                  </a:lnTo>
                  <a:lnTo>
                    <a:pt x="65463" y="76744"/>
                  </a:lnTo>
                  <a:lnTo>
                    <a:pt x="65891" y="76744"/>
                  </a:lnTo>
                  <a:lnTo>
                    <a:pt x="65891" y="76744"/>
                  </a:lnTo>
                  <a:lnTo>
                    <a:pt x="66233" y="76744"/>
                  </a:lnTo>
                  <a:lnTo>
                    <a:pt x="66660" y="76915"/>
                  </a:lnTo>
                  <a:lnTo>
                    <a:pt x="67002" y="77086"/>
                  </a:lnTo>
                  <a:lnTo>
                    <a:pt x="67344" y="77342"/>
                  </a:lnTo>
                  <a:lnTo>
                    <a:pt x="67600" y="77599"/>
                  </a:lnTo>
                  <a:lnTo>
                    <a:pt x="67771" y="78026"/>
                  </a:lnTo>
                  <a:lnTo>
                    <a:pt x="67856" y="78368"/>
                  </a:lnTo>
                  <a:lnTo>
                    <a:pt x="67942" y="78795"/>
                  </a:lnTo>
                  <a:lnTo>
                    <a:pt x="67942" y="78795"/>
                  </a:lnTo>
                  <a:lnTo>
                    <a:pt x="67856" y="79222"/>
                  </a:lnTo>
                  <a:lnTo>
                    <a:pt x="67771" y="79650"/>
                  </a:lnTo>
                  <a:lnTo>
                    <a:pt x="67600" y="79991"/>
                  </a:lnTo>
                  <a:lnTo>
                    <a:pt x="67344" y="80248"/>
                  </a:lnTo>
                  <a:lnTo>
                    <a:pt x="67002" y="80504"/>
                  </a:lnTo>
                  <a:lnTo>
                    <a:pt x="66660" y="80761"/>
                  </a:lnTo>
                  <a:lnTo>
                    <a:pt x="66233" y="80846"/>
                  </a:lnTo>
                  <a:lnTo>
                    <a:pt x="65891" y="80932"/>
                  </a:lnTo>
                  <a:lnTo>
                    <a:pt x="65891" y="80932"/>
                  </a:lnTo>
                  <a:close/>
                  <a:moveTo>
                    <a:pt x="126568" y="74009"/>
                  </a:moveTo>
                  <a:lnTo>
                    <a:pt x="5128" y="74009"/>
                  </a:lnTo>
                  <a:lnTo>
                    <a:pt x="5128" y="4871"/>
                  </a:lnTo>
                  <a:lnTo>
                    <a:pt x="126568" y="4871"/>
                  </a:lnTo>
                  <a:lnTo>
                    <a:pt x="126568" y="740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10" name="Google Shape;1010;p63"/>
          <p:cNvSpPr txBox="1">
            <a:spLocks noGrp="1"/>
          </p:cNvSpPr>
          <p:nvPr>
            <p:ph type="title"/>
          </p:nvPr>
        </p:nvSpPr>
        <p:spPr>
          <a:xfrm>
            <a:off x="715050" y="488750"/>
            <a:ext cx="7713900" cy="4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مرکز اهداء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11" name="Google Shape;1011;p63"/>
          <p:cNvSpPr txBox="1">
            <a:spLocks noGrp="1"/>
          </p:cNvSpPr>
          <p:nvPr>
            <p:ph type="subTitle" idx="1"/>
          </p:nvPr>
        </p:nvSpPr>
        <p:spPr>
          <a:xfrm>
            <a:off x="965400" y="1665075"/>
            <a:ext cx="3808200" cy="21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روی آن کلیک راست کرده و سپس "</a:t>
            </a:r>
            <a:r>
              <a:rPr lang="en-US" dirty="0">
                <a:cs typeface="B Nazanin" panose="00000700000000000000" pitchFamily="2" charset="-78"/>
              </a:rPr>
              <a:t>Replace image" (</a:t>
            </a:r>
            <a:r>
              <a:rPr lang="fa-IR" dirty="0">
                <a:cs typeface="B Nazanin" panose="00000700000000000000" pitchFamily="2" charset="-78"/>
              </a:rPr>
              <a:t>در اسلایدهای </a:t>
            </a:r>
            <a:r>
              <a:rPr lang="en-US" dirty="0">
                <a:cs typeface="B Nazanin" panose="00000700000000000000" pitchFamily="2" charset="-78"/>
              </a:rPr>
              <a:t>Google) </a:t>
            </a:r>
            <a:r>
              <a:rPr lang="fa-IR" dirty="0">
                <a:cs typeface="B Nazanin" panose="00000700000000000000" pitchFamily="2" charset="-78"/>
              </a:rPr>
              <a:t>یا "</a:t>
            </a:r>
            <a:r>
              <a:rPr lang="en-US" dirty="0">
                <a:cs typeface="B Nazanin" panose="00000700000000000000" pitchFamily="2" charset="-78"/>
              </a:rPr>
              <a:t>Change Picture" (</a:t>
            </a:r>
            <a:r>
              <a:rPr lang="fa-IR" dirty="0">
                <a:cs typeface="B Nazanin" panose="00000700000000000000" pitchFamily="2" charset="-78"/>
              </a:rPr>
              <a:t>در </a:t>
            </a:r>
            <a:r>
              <a:rPr lang="en-US" dirty="0">
                <a:cs typeface="B Nazanin" panose="00000700000000000000" pitchFamily="2" charset="-78"/>
              </a:rPr>
              <a:t>PPT) </a:t>
            </a:r>
            <a:r>
              <a:rPr lang="fa-IR" dirty="0">
                <a:cs typeface="B Nazanin" panose="00000700000000000000" pitchFamily="2" charset="-78"/>
              </a:rPr>
              <a:t>را انتخاب کنید تا بتوانید تصویر خود را اضافه کنید.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1012" name="Google Shape;1012;p6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306000" y="1721725"/>
            <a:ext cx="2677200" cy="1506000"/>
          </a:xfrm>
          <a:prstGeom prst="roundRect">
            <a:avLst>
              <a:gd name="adj" fmla="val 4603"/>
            </a:avLst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" name="Google Shape;1017;p64"/>
          <p:cNvSpPr/>
          <p:nvPr/>
        </p:nvSpPr>
        <p:spPr>
          <a:xfrm rot="-2700000">
            <a:off x="4658151" y="2868445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8" name="Google Shape;1018;p64"/>
          <p:cNvSpPr/>
          <p:nvPr/>
        </p:nvSpPr>
        <p:spPr>
          <a:xfrm rot="-2700000">
            <a:off x="3871518" y="2868445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9" name="Google Shape;1019;p64"/>
          <p:cNvSpPr/>
          <p:nvPr/>
        </p:nvSpPr>
        <p:spPr>
          <a:xfrm rot="-2700000">
            <a:off x="3084884" y="2868445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20" name="Google Shape;1020;p64"/>
          <p:cNvGrpSpPr/>
          <p:nvPr/>
        </p:nvGrpSpPr>
        <p:grpSpPr>
          <a:xfrm>
            <a:off x="4761620" y="2971917"/>
            <a:ext cx="407391" cy="407391"/>
            <a:chOff x="5012603" y="2571753"/>
            <a:chExt cx="417024" cy="417024"/>
          </a:xfrm>
        </p:grpSpPr>
        <p:sp>
          <p:nvSpPr>
            <p:cNvPr id="1021" name="Google Shape;1021;p64"/>
            <p:cNvSpPr/>
            <p:nvPr/>
          </p:nvSpPr>
          <p:spPr>
            <a:xfrm>
              <a:off x="5133124" y="2631210"/>
              <a:ext cx="180818" cy="300048"/>
            </a:xfrm>
            <a:custGeom>
              <a:avLst/>
              <a:gdLst/>
              <a:ahLst/>
              <a:cxnLst/>
              <a:rect l="l" t="t" r="r" b="b"/>
              <a:pathLst>
                <a:path w="8664" h="14377" extrusionOk="0">
                  <a:moveTo>
                    <a:pt x="4683" y="1171"/>
                  </a:moveTo>
                  <a:lnTo>
                    <a:pt x="4683" y="3395"/>
                  </a:lnTo>
                  <a:cubicBezTo>
                    <a:pt x="4683" y="3719"/>
                    <a:pt x="4945" y="3980"/>
                    <a:pt x="5269" y="3980"/>
                  </a:cubicBezTo>
                  <a:lnTo>
                    <a:pt x="7493" y="3980"/>
                  </a:lnTo>
                  <a:lnTo>
                    <a:pt x="7493" y="5620"/>
                  </a:lnTo>
                  <a:lnTo>
                    <a:pt x="5269" y="5620"/>
                  </a:lnTo>
                  <a:cubicBezTo>
                    <a:pt x="4945" y="5620"/>
                    <a:pt x="4683" y="5882"/>
                    <a:pt x="4683" y="6206"/>
                  </a:cubicBezTo>
                  <a:lnTo>
                    <a:pt x="4683" y="9859"/>
                  </a:lnTo>
                  <a:cubicBezTo>
                    <a:pt x="4683" y="10227"/>
                    <a:pt x="4706" y="10648"/>
                    <a:pt x="4975" y="10986"/>
                  </a:cubicBezTo>
                  <a:cubicBezTo>
                    <a:pt x="5327" y="11423"/>
                    <a:pt x="5899" y="11474"/>
                    <a:pt x="6299" y="11474"/>
                  </a:cubicBezTo>
                  <a:lnTo>
                    <a:pt x="7494" y="11474"/>
                  </a:lnTo>
                  <a:lnTo>
                    <a:pt x="7494" y="13158"/>
                  </a:lnTo>
                  <a:cubicBezTo>
                    <a:pt x="7137" y="13183"/>
                    <a:pt x="6635" y="13207"/>
                    <a:pt x="6113" y="13207"/>
                  </a:cubicBezTo>
                  <a:cubicBezTo>
                    <a:pt x="3848" y="13207"/>
                    <a:pt x="3044" y="11806"/>
                    <a:pt x="3044" y="10607"/>
                  </a:cubicBezTo>
                  <a:lnTo>
                    <a:pt x="3044" y="6206"/>
                  </a:lnTo>
                  <a:cubicBezTo>
                    <a:pt x="3044" y="5882"/>
                    <a:pt x="2782" y="5620"/>
                    <a:pt x="2460" y="5620"/>
                  </a:cubicBezTo>
                  <a:lnTo>
                    <a:pt x="1172" y="5620"/>
                  </a:lnTo>
                  <a:lnTo>
                    <a:pt x="1172" y="4090"/>
                  </a:lnTo>
                  <a:cubicBezTo>
                    <a:pt x="2035" y="3913"/>
                    <a:pt x="2690" y="3487"/>
                    <a:pt x="3120" y="2820"/>
                  </a:cubicBezTo>
                  <a:cubicBezTo>
                    <a:pt x="3463" y="2289"/>
                    <a:pt x="3608" y="1697"/>
                    <a:pt x="3703" y="1171"/>
                  </a:cubicBezTo>
                  <a:close/>
                  <a:moveTo>
                    <a:pt x="3208" y="0"/>
                  </a:moveTo>
                  <a:cubicBezTo>
                    <a:pt x="2922" y="0"/>
                    <a:pt x="2677" y="207"/>
                    <a:pt x="2631" y="490"/>
                  </a:cubicBezTo>
                  <a:cubicBezTo>
                    <a:pt x="2409" y="1822"/>
                    <a:pt x="2209" y="2861"/>
                    <a:pt x="537" y="3000"/>
                  </a:cubicBezTo>
                  <a:cubicBezTo>
                    <a:pt x="234" y="3025"/>
                    <a:pt x="1" y="3278"/>
                    <a:pt x="1" y="3582"/>
                  </a:cubicBezTo>
                  <a:lnTo>
                    <a:pt x="1" y="6206"/>
                  </a:lnTo>
                  <a:cubicBezTo>
                    <a:pt x="1" y="6529"/>
                    <a:pt x="263" y="6791"/>
                    <a:pt x="586" y="6791"/>
                  </a:cubicBezTo>
                  <a:lnTo>
                    <a:pt x="1874" y="6791"/>
                  </a:lnTo>
                  <a:lnTo>
                    <a:pt x="1874" y="10607"/>
                  </a:lnTo>
                  <a:cubicBezTo>
                    <a:pt x="1874" y="12618"/>
                    <a:pt x="3355" y="14377"/>
                    <a:pt x="6111" y="14377"/>
                  </a:cubicBezTo>
                  <a:cubicBezTo>
                    <a:pt x="7158" y="14377"/>
                    <a:pt x="8098" y="14285"/>
                    <a:pt x="8137" y="14281"/>
                  </a:cubicBezTo>
                  <a:cubicBezTo>
                    <a:pt x="8436" y="14251"/>
                    <a:pt x="8664" y="14000"/>
                    <a:pt x="8664" y="13699"/>
                  </a:cubicBezTo>
                  <a:lnTo>
                    <a:pt x="8664" y="10888"/>
                  </a:lnTo>
                  <a:cubicBezTo>
                    <a:pt x="8664" y="10565"/>
                    <a:pt x="8402" y="10303"/>
                    <a:pt x="8078" y="10303"/>
                  </a:cubicBezTo>
                  <a:lnTo>
                    <a:pt x="6299" y="10303"/>
                  </a:lnTo>
                  <a:cubicBezTo>
                    <a:pt x="5828" y="10303"/>
                    <a:pt x="5855" y="10292"/>
                    <a:pt x="5855" y="9859"/>
                  </a:cubicBezTo>
                  <a:lnTo>
                    <a:pt x="5855" y="6791"/>
                  </a:lnTo>
                  <a:lnTo>
                    <a:pt x="8078" y="6791"/>
                  </a:lnTo>
                  <a:cubicBezTo>
                    <a:pt x="8402" y="6791"/>
                    <a:pt x="8664" y="6529"/>
                    <a:pt x="8664" y="6206"/>
                  </a:cubicBezTo>
                  <a:lnTo>
                    <a:pt x="8664" y="3397"/>
                  </a:lnTo>
                  <a:cubicBezTo>
                    <a:pt x="8664" y="3073"/>
                    <a:pt x="8402" y="2811"/>
                    <a:pt x="8078" y="2811"/>
                  </a:cubicBezTo>
                  <a:lnTo>
                    <a:pt x="5855" y="2811"/>
                  </a:lnTo>
                  <a:lnTo>
                    <a:pt x="5855" y="586"/>
                  </a:lnTo>
                  <a:cubicBezTo>
                    <a:pt x="5855" y="262"/>
                    <a:pt x="5593" y="0"/>
                    <a:pt x="5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" name="Google Shape;1022;p64"/>
            <p:cNvSpPr/>
            <p:nvPr/>
          </p:nvSpPr>
          <p:spPr>
            <a:xfrm>
              <a:off x="501260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53" y="1172"/>
                  </a:moveTo>
                  <a:cubicBezTo>
                    <a:pt x="18007" y="1172"/>
                    <a:pt x="18810" y="1993"/>
                    <a:pt x="18810" y="2966"/>
                  </a:cubicBezTo>
                  <a:lnTo>
                    <a:pt x="18810" y="17017"/>
                  </a:lnTo>
                  <a:cubicBezTo>
                    <a:pt x="18810" y="17990"/>
                    <a:pt x="18007" y="18811"/>
                    <a:pt x="17053" y="18811"/>
                  </a:cubicBezTo>
                  <a:lnTo>
                    <a:pt x="2965" y="18811"/>
                  </a:lnTo>
                  <a:cubicBezTo>
                    <a:pt x="1992" y="18811"/>
                    <a:pt x="1169" y="17990"/>
                    <a:pt x="1169" y="17017"/>
                  </a:cubicBezTo>
                  <a:lnTo>
                    <a:pt x="1169" y="2966"/>
                  </a:lnTo>
                  <a:cubicBezTo>
                    <a:pt x="1169" y="1993"/>
                    <a:pt x="1992" y="1172"/>
                    <a:pt x="2965" y="1172"/>
                  </a:cubicBezTo>
                  <a:close/>
                  <a:moveTo>
                    <a:pt x="2965" y="1"/>
                  </a:moveTo>
                  <a:cubicBezTo>
                    <a:pt x="1346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6"/>
                    <a:pt x="1348" y="19982"/>
                    <a:pt x="2965" y="19982"/>
                  </a:cubicBezTo>
                  <a:lnTo>
                    <a:pt x="17053" y="19982"/>
                  </a:lnTo>
                  <a:cubicBezTo>
                    <a:pt x="18672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9"/>
                    <a:pt x="18672" y="1"/>
                    <a:pt x="170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3" name="Google Shape;1023;p64"/>
          <p:cNvSpPr txBox="1">
            <a:spLocks noGrp="1"/>
          </p:cNvSpPr>
          <p:nvPr>
            <p:ph type="ctrTitle"/>
          </p:nvPr>
        </p:nvSpPr>
        <p:spPr>
          <a:xfrm>
            <a:off x="2429950" y="640725"/>
            <a:ext cx="4284000" cy="78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با تشکر!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24" name="Google Shape;1024;p64"/>
          <p:cNvSpPr txBox="1">
            <a:spLocks noGrp="1"/>
          </p:cNvSpPr>
          <p:nvPr>
            <p:ph type="subTitle" idx="1"/>
          </p:nvPr>
        </p:nvSpPr>
        <p:spPr>
          <a:xfrm>
            <a:off x="2425000" y="1566688"/>
            <a:ext cx="4293900" cy="10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کسی سوالی داره؟</a:t>
            </a: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cs typeface="B Nazanin" panose="00000700000000000000" pitchFamily="2" charset="-78"/>
              </a:rPr>
              <a:t>youremail@freepik.com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cs typeface="B Nazanin" panose="00000700000000000000" pitchFamily="2" charset="-78"/>
              </a:rPr>
              <a:t>+91 620 421 838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yourcompany.com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25" name="Google Shape;1025;p64"/>
          <p:cNvSpPr txBox="1"/>
          <p:nvPr/>
        </p:nvSpPr>
        <p:spPr>
          <a:xfrm>
            <a:off x="2672550" y="4334500"/>
            <a:ext cx="37989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لطفاً این اسلاید را برای ذکر منبع نگه دارید</a:t>
            </a:r>
            <a:endParaRPr sz="12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grpSp>
        <p:nvGrpSpPr>
          <p:cNvPr id="1026" name="Google Shape;1026;p64"/>
          <p:cNvGrpSpPr/>
          <p:nvPr/>
        </p:nvGrpSpPr>
        <p:grpSpPr>
          <a:xfrm>
            <a:off x="3188348" y="2971917"/>
            <a:ext cx="407391" cy="407391"/>
            <a:chOff x="1323129" y="2571761"/>
            <a:chExt cx="417024" cy="417024"/>
          </a:xfrm>
        </p:grpSpPr>
        <p:sp>
          <p:nvSpPr>
            <p:cNvPr id="1027" name="Google Shape;1027;p64"/>
            <p:cNvSpPr/>
            <p:nvPr/>
          </p:nvSpPr>
          <p:spPr>
            <a:xfrm>
              <a:off x="1385007" y="2719183"/>
              <a:ext cx="73337" cy="219907"/>
            </a:xfrm>
            <a:custGeom>
              <a:avLst/>
              <a:gdLst/>
              <a:ahLst/>
              <a:cxnLst/>
              <a:rect l="l" t="t" r="r" b="b"/>
              <a:pathLst>
                <a:path w="3514" h="10537" extrusionOk="0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" name="Google Shape;1028;p64"/>
            <p:cNvSpPr/>
            <p:nvPr/>
          </p:nvSpPr>
          <p:spPr>
            <a:xfrm>
              <a:off x="1385007" y="2621430"/>
              <a:ext cx="73337" cy="73337"/>
            </a:xfrm>
            <a:custGeom>
              <a:avLst/>
              <a:gdLst/>
              <a:ahLst/>
              <a:cxnLst/>
              <a:rect l="l" t="t" r="r" b="b"/>
              <a:pathLst>
                <a:path w="3514" h="3514" extrusionOk="0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" name="Google Shape;1029;p64"/>
            <p:cNvSpPr/>
            <p:nvPr/>
          </p:nvSpPr>
          <p:spPr>
            <a:xfrm>
              <a:off x="1482759" y="2718786"/>
              <a:ext cx="195510" cy="220304"/>
            </a:xfrm>
            <a:custGeom>
              <a:avLst/>
              <a:gdLst/>
              <a:ahLst/>
              <a:cxnLst/>
              <a:rect l="l" t="t" r="r" b="b"/>
              <a:pathLst>
                <a:path w="9368" h="10556" extrusionOk="0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" name="Google Shape;1030;p64"/>
            <p:cNvSpPr/>
            <p:nvPr/>
          </p:nvSpPr>
          <p:spPr>
            <a:xfrm>
              <a:off x="1323129" y="2571761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1" name="Google Shape;1031;p64"/>
          <p:cNvSpPr/>
          <p:nvPr/>
        </p:nvSpPr>
        <p:spPr>
          <a:xfrm>
            <a:off x="3988327" y="3008669"/>
            <a:ext cx="409401" cy="333886"/>
          </a:xfrm>
          <a:custGeom>
            <a:avLst/>
            <a:gdLst/>
            <a:ahLst/>
            <a:cxnLst/>
            <a:rect l="l" t="t" r="r" b="b"/>
            <a:pathLst>
              <a:path w="20081" h="16377" extrusionOk="0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32" name="Google Shape;1032;p64"/>
          <p:cNvSpPr/>
          <p:nvPr/>
        </p:nvSpPr>
        <p:spPr>
          <a:xfrm rot="-2700000">
            <a:off x="5444784" y="2868433"/>
            <a:ext cx="614334" cy="614334"/>
          </a:xfrm>
          <a:prstGeom prst="teardrop">
            <a:avLst>
              <a:gd name="adj" fmla="val 10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3" name="Google Shape;1033;p64"/>
          <p:cNvGrpSpPr/>
          <p:nvPr/>
        </p:nvGrpSpPr>
        <p:grpSpPr>
          <a:xfrm>
            <a:off x="5548267" y="2972136"/>
            <a:ext cx="407390" cy="407391"/>
            <a:chOff x="812101" y="2571761"/>
            <a:chExt cx="417066" cy="417024"/>
          </a:xfrm>
        </p:grpSpPr>
        <p:sp>
          <p:nvSpPr>
            <p:cNvPr id="1034" name="Google Shape;1034;p64"/>
            <p:cNvSpPr/>
            <p:nvPr/>
          </p:nvSpPr>
          <p:spPr>
            <a:xfrm>
              <a:off x="935084" y="2694744"/>
              <a:ext cx="171071" cy="171071"/>
            </a:xfrm>
            <a:custGeom>
              <a:avLst/>
              <a:gdLst/>
              <a:ahLst/>
              <a:cxnLst/>
              <a:rect l="l" t="t" r="r" b="b"/>
              <a:pathLst>
                <a:path w="8197" h="8197" extrusionOk="0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" name="Google Shape;1035;p64"/>
            <p:cNvSpPr/>
            <p:nvPr/>
          </p:nvSpPr>
          <p:spPr>
            <a:xfrm>
              <a:off x="860977" y="2620616"/>
              <a:ext cx="319311" cy="319290"/>
            </a:xfrm>
            <a:custGeom>
              <a:avLst/>
              <a:gdLst/>
              <a:ahLst/>
              <a:cxnLst/>
              <a:rect l="l" t="t" r="r" b="b"/>
              <a:pathLst>
                <a:path w="15300" h="15299" extrusionOk="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" name="Google Shape;1036;p64"/>
            <p:cNvSpPr/>
            <p:nvPr/>
          </p:nvSpPr>
          <p:spPr>
            <a:xfrm>
              <a:off x="812101" y="2571761"/>
              <a:ext cx="417066" cy="417024"/>
            </a:xfrm>
            <a:custGeom>
              <a:avLst/>
              <a:gdLst/>
              <a:ahLst/>
              <a:cxnLst/>
              <a:rect l="l" t="t" r="r" b="b"/>
              <a:pathLst>
                <a:path w="19984" h="19982" extrusionOk="0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" name="Google Shape;1037;p64"/>
            <p:cNvSpPr/>
            <p:nvPr/>
          </p:nvSpPr>
          <p:spPr>
            <a:xfrm>
              <a:off x="1081712" y="2670306"/>
              <a:ext cx="48878" cy="48898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oogle Shape;1042;p65"/>
          <p:cNvGrpSpPr/>
          <p:nvPr/>
        </p:nvGrpSpPr>
        <p:grpSpPr>
          <a:xfrm>
            <a:off x="738414" y="1765892"/>
            <a:ext cx="476813" cy="421193"/>
            <a:chOff x="788306" y="1895965"/>
            <a:chExt cx="476813" cy="421193"/>
          </a:xfrm>
        </p:grpSpPr>
        <p:sp>
          <p:nvSpPr>
            <p:cNvPr id="1043" name="Google Shape;1043;p65"/>
            <p:cNvSpPr/>
            <p:nvPr/>
          </p:nvSpPr>
          <p:spPr>
            <a:xfrm>
              <a:off x="788306" y="1895965"/>
              <a:ext cx="476813" cy="388126"/>
            </a:xfrm>
            <a:custGeom>
              <a:avLst/>
              <a:gdLst/>
              <a:ahLst/>
              <a:cxnLst/>
              <a:rect l="l" t="t" r="r" b="b"/>
              <a:pathLst>
                <a:path w="13742" h="11186" extrusionOk="0">
                  <a:moveTo>
                    <a:pt x="5985" y="2229"/>
                  </a:moveTo>
                  <a:cubicBezTo>
                    <a:pt x="6222" y="2229"/>
                    <a:pt x="6415" y="2291"/>
                    <a:pt x="6549" y="2398"/>
                  </a:cubicBezTo>
                  <a:cubicBezTo>
                    <a:pt x="6906" y="2755"/>
                    <a:pt x="6716" y="3660"/>
                    <a:pt x="6121" y="4541"/>
                  </a:cubicBezTo>
                  <a:cubicBezTo>
                    <a:pt x="5478" y="4732"/>
                    <a:pt x="4835" y="5018"/>
                    <a:pt x="4334" y="5422"/>
                  </a:cubicBezTo>
                  <a:cubicBezTo>
                    <a:pt x="3811" y="5780"/>
                    <a:pt x="3406" y="6256"/>
                    <a:pt x="3120" y="6732"/>
                  </a:cubicBezTo>
                  <a:cubicBezTo>
                    <a:pt x="2906" y="6732"/>
                    <a:pt x="2667" y="6685"/>
                    <a:pt x="2501" y="6542"/>
                  </a:cubicBezTo>
                  <a:cubicBezTo>
                    <a:pt x="2263" y="6304"/>
                    <a:pt x="2263" y="5899"/>
                    <a:pt x="2429" y="5351"/>
                  </a:cubicBezTo>
                  <a:cubicBezTo>
                    <a:pt x="2644" y="4756"/>
                    <a:pt x="3048" y="4136"/>
                    <a:pt x="3596" y="3541"/>
                  </a:cubicBezTo>
                  <a:cubicBezTo>
                    <a:pt x="4168" y="2970"/>
                    <a:pt x="4787" y="2565"/>
                    <a:pt x="5358" y="2350"/>
                  </a:cubicBezTo>
                  <a:cubicBezTo>
                    <a:pt x="5588" y="2267"/>
                    <a:pt x="5800" y="2229"/>
                    <a:pt x="5985" y="2229"/>
                  </a:cubicBezTo>
                  <a:close/>
                  <a:moveTo>
                    <a:pt x="7687" y="1"/>
                  </a:moveTo>
                  <a:cubicBezTo>
                    <a:pt x="7298" y="1"/>
                    <a:pt x="6877" y="61"/>
                    <a:pt x="6430" y="183"/>
                  </a:cubicBezTo>
                  <a:cubicBezTo>
                    <a:pt x="5144" y="540"/>
                    <a:pt x="3834" y="1374"/>
                    <a:pt x="2667" y="2565"/>
                  </a:cubicBezTo>
                  <a:cubicBezTo>
                    <a:pt x="1548" y="3732"/>
                    <a:pt x="715" y="5089"/>
                    <a:pt x="357" y="6375"/>
                  </a:cubicBezTo>
                  <a:cubicBezTo>
                    <a:pt x="0" y="7709"/>
                    <a:pt x="167" y="8804"/>
                    <a:pt x="834" y="9519"/>
                  </a:cubicBezTo>
                  <a:cubicBezTo>
                    <a:pt x="1262" y="9971"/>
                    <a:pt x="1905" y="10209"/>
                    <a:pt x="2667" y="10209"/>
                  </a:cubicBezTo>
                  <a:cubicBezTo>
                    <a:pt x="2906" y="10209"/>
                    <a:pt x="3168" y="10185"/>
                    <a:pt x="3453" y="10114"/>
                  </a:cubicBezTo>
                  <a:cubicBezTo>
                    <a:pt x="3691" y="10447"/>
                    <a:pt x="4001" y="10757"/>
                    <a:pt x="4406" y="11043"/>
                  </a:cubicBezTo>
                  <a:cubicBezTo>
                    <a:pt x="4431" y="11068"/>
                    <a:pt x="4461" y="11078"/>
                    <a:pt x="4494" y="11078"/>
                  </a:cubicBezTo>
                  <a:cubicBezTo>
                    <a:pt x="4555" y="11078"/>
                    <a:pt x="4621" y="11042"/>
                    <a:pt x="4668" y="10995"/>
                  </a:cubicBezTo>
                  <a:cubicBezTo>
                    <a:pt x="4715" y="10900"/>
                    <a:pt x="4692" y="10781"/>
                    <a:pt x="4596" y="10709"/>
                  </a:cubicBezTo>
                  <a:cubicBezTo>
                    <a:pt x="3691" y="10066"/>
                    <a:pt x="3168" y="9161"/>
                    <a:pt x="3168" y="8256"/>
                  </a:cubicBezTo>
                  <a:cubicBezTo>
                    <a:pt x="3168" y="6280"/>
                    <a:pt x="5430" y="4708"/>
                    <a:pt x="8240" y="4708"/>
                  </a:cubicBezTo>
                  <a:cubicBezTo>
                    <a:pt x="11026" y="4708"/>
                    <a:pt x="13289" y="6280"/>
                    <a:pt x="13289" y="8256"/>
                  </a:cubicBezTo>
                  <a:cubicBezTo>
                    <a:pt x="13289" y="9233"/>
                    <a:pt x="12693" y="10161"/>
                    <a:pt x="11693" y="10828"/>
                  </a:cubicBezTo>
                  <a:cubicBezTo>
                    <a:pt x="11598" y="10900"/>
                    <a:pt x="11574" y="11019"/>
                    <a:pt x="11622" y="11114"/>
                  </a:cubicBezTo>
                  <a:cubicBezTo>
                    <a:pt x="11669" y="11162"/>
                    <a:pt x="11717" y="11186"/>
                    <a:pt x="11812" y="11186"/>
                  </a:cubicBezTo>
                  <a:cubicBezTo>
                    <a:pt x="11836" y="11186"/>
                    <a:pt x="11860" y="11186"/>
                    <a:pt x="11931" y="11162"/>
                  </a:cubicBezTo>
                  <a:cubicBezTo>
                    <a:pt x="13051" y="10423"/>
                    <a:pt x="13741" y="9352"/>
                    <a:pt x="13741" y="8256"/>
                  </a:cubicBezTo>
                  <a:cubicBezTo>
                    <a:pt x="13694" y="7137"/>
                    <a:pt x="13098" y="6161"/>
                    <a:pt x="12050" y="5422"/>
                  </a:cubicBezTo>
                  <a:cubicBezTo>
                    <a:pt x="11384" y="4946"/>
                    <a:pt x="10598" y="4613"/>
                    <a:pt x="9717" y="4446"/>
                  </a:cubicBezTo>
                  <a:cubicBezTo>
                    <a:pt x="9907" y="3922"/>
                    <a:pt x="10050" y="3446"/>
                    <a:pt x="10074" y="3017"/>
                  </a:cubicBezTo>
                  <a:cubicBezTo>
                    <a:pt x="10074" y="2898"/>
                    <a:pt x="10026" y="2803"/>
                    <a:pt x="9907" y="2779"/>
                  </a:cubicBezTo>
                  <a:cubicBezTo>
                    <a:pt x="9788" y="2779"/>
                    <a:pt x="9693" y="2827"/>
                    <a:pt x="9693" y="2946"/>
                  </a:cubicBezTo>
                  <a:cubicBezTo>
                    <a:pt x="9645" y="3398"/>
                    <a:pt x="9526" y="3874"/>
                    <a:pt x="9312" y="4375"/>
                  </a:cubicBezTo>
                  <a:cubicBezTo>
                    <a:pt x="8954" y="4303"/>
                    <a:pt x="8550" y="4279"/>
                    <a:pt x="8169" y="4279"/>
                  </a:cubicBezTo>
                  <a:cubicBezTo>
                    <a:pt x="7668" y="4279"/>
                    <a:pt x="7168" y="4351"/>
                    <a:pt x="6692" y="4422"/>
                  </a:cubicBezTo>
                  <a:cubicBezTo>
                    <a:pt x="7216" y="3470"/>
                    <a:pt x="7287" y="2589"/>
                    <a:pt x="6835" y="2136"/>
                  </a:cubicBezTo>
                  <a:cubicBezTo>
                    <a:pt x="6628" y="1929"/>
                    <a:pt x="6345" y="1831"/>
                    <a:pt x="6016" y="1831"/>
                  </a:cubicBezTo>
                  <a:cubicBezTo>
                    <a:pt x="5249" y="1831"/>
                    <a:pt x="4227" y="2363"/>
                    <a:pt x="3310" y="3279"/>
                  </a:cubicBezTo>
                  <a:cubicBezTo>
                    <a:pt x="2715" y="3898"/>
                    <a:pt x="2286" y="4589"/>
                    <a:pt x="2048" y="5232"/>
                  </a:cubicBezTo>
                  <a:cubicBezTo>
                    <a:pt x="1810" y="5923"/>
                    <a:pt x="1858" y="6518"/>
                    <a:pt x="2215" y="6875"/>
                  </a:cubicBezTo>
                  <a:cubicBezTo>
                    <a:pt x="2405" y="7066"/>
                    <a:pt x="2644" y="7185"/>
                    <a:pt x="2929" y="7185"/>
                  </a:cubicBezTo>
                  <a:cubicBezTo>
                    <a:pt x="2787" y="7542"/>
                    <a:pt x="2715" y="7875"/>
                    <a:pt x="2715" y="8256"/>
                  </a:cubicBezTo>
                  <a:cubicBezTo>
                    <a:pt x="2715" y="8780"/>
                    <a:pt x="2882" y="9280"/>
                    <a:pt x="3144" y="9757"/>
                  </a:cubicBezTo>
                  <a:cubicBezTo>
                    <a:pt x="2957" y="9781"/>
                    <a:pt x="2778" y="9794"/>
                    <a:pt x="2608" y="9794"/>
                  </a:cubicBezTo>
                  <a:cubicBezTo>
                    <a:pt x="1954" y="9794"/>
                    <a:pt x="1426" y="9611"/>
                    <a:pt x="1048" y="9233"/>
                  </a:cubicBezTo>
                  <a:cubicBezTo>
                    <a:pt x="500" y="8637"/>
                    <a:pt x="334" y="7661"/>
                    <a:pt x="667" y="6494"/>
                  </a:cubicBezTo>
                  <a:cubicBezTo>
                    <a:pt x="1000" y="5280"/>
                    <a:pt x="1810" y="3970"/>
                    <a:pt x="2906" y="2850"/>
                  </a:cubicBezTo>
                  <a:cubicBezTo>
                    <a:pt x="4001" y="1731"/>
                    <a:pt x="5263" y="922"/>
                    <a:pt x="6478" y="588"/>
                  </a:cubicBezTo>
                  <a:cubicBezTo>
                    <a:pt x="6881" y="481"/>
                    <a:pt x="7258" y="428"/>
                    <a:pt x="7604" y="428"/>
                  </a:cubicBezTo>
                  <a:cubicBezTo>
                    <a:pt x="8260" y="428"/>
                    <a:pt x="8803" y="619"/>
                    <a:pt x="9193" y="993"/>
                  </a:cubicBezTo>
                  <a:cubicBezTo>
                    <a:pt x="9455" y="1279"/>
                    <a:pt x="9621" y="1636"/>
                    <a:pt x="9717" y="2112"/>
                  </a:cubicBezTo>
                  <a:cubicBezTo>
                    <a:pt x="9740" y="2231"/>
                    <a:pt x="9836" y="2303"/>
                    <a:pt x="9955" y="2303"/>
                  </a:cubicBezTo>
                  <a:cubicBezTo>
                    <a:pt x="10074" y="2255"/>
                    <a:pt x="10145" y="2184"/>
                    <a:pt x="10145" y="2065"/>
                  </a:cubicBezTo>
                  <a:cubicBezTo>
                    <a:pt x="10050" y="1493"/>
                    <a:pt x="9836" y="1041"/>
                    <a:pt x="9526" y="683"/>
                  </a:cubicBezTo>
                  <a:cubicBezTo>
                    <a:pt x="9071" y="228"/>
                    <a:pt x="8440" y="1"/>
                    <a:pt x="76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" name="Google Shape;1044;p65"/>
            <p:cNvSpPr/>
            <p:nvPr/>
          </p:nvSpPr>
          <p:spPr>
            <a:xfrm>
              <a:off x="962661" y="2281385"/>
              <a:ext cx="212383" cy="35773"/>
            </a:xfrm>
            <a:custGeom>
              <a:avLst/>
              <a:gdLst/>
              <a:ahLst/>
              <a:cxnLst/>
              <a:rect l="l" t="t" r="r" b="b"/>
              <a:pathLst>
                <a:path w="6121" h="1031" extrusionOk="0">
                  <a:moveTo>
                    <a:pt x="245" y="0"/>
                  </a:moveTo>
                  <a:cubicBezTo>
                    <a:pt x="173" y="0"/>
                    <a:pt x="98" y="51"/>
                    <a:pt x="48" y="101"/>
                  </a:cubicBezTo>
                  <a:cubicBezTo>
                    <a:pt x="0" y="197"/>
                    <a:pt x="48" y="316"/>
                    <a:pt x="143" y="387"/>
                  </a:cubicBezTo>
                  <a:cubicBezTo>
                    <a:pt x="1048" y="792"/>
                    <a:pt x="2072" y="1030"/>
                    <a:pt x="3191" y="1030"/>
                  </a:cubicBezTo>
                  <a:cubicBezTo>
                    <a:pt x="4168" y="1030"/>
                    <a:pt x="5144" y="863"/>
                    <a:pt x="5978" y="459"/>
                  </a:cubicBezTo>
                  <a:cubicBezTo>
                    <a:pt x="6073" y="435"/>
                    <a:pt x="6120" y="316"/>
                    <a:pt x="6097" y="197"/>
                  </a:cubicBezTo>
                  <a:cubicBezTo>
                    <a:pt x="6063" y="163"/>
                    <a:pt x="5984" y="119"/>
                    <a:pt x="5915" y="119"/>
                  </a:cubicBezTo>
                  <a:cubicBezTo>
                    <a:pt x="5885" y="119"/>
                    <a:pt x="5856" y="127"/>
                    <a:pt x="5835" y="149"/>
                  </a:cubicBezTo>
                  <a:cubicBezTo>
                    <a:pt x="5025" y="482"/>
                    <a:pt x="4144" y="649"/>
                    <a:pt x="3191" y="649"/>
                  </a:cubicBezTo>
                  <a:cubicBezTo>
                    <a:pt x="2167" y="649"/>
                    <a:pt x="1143" y="435"/>
                    <a:pt x="333" y="30"/>
                  </a:cubicBezTo>
                  <a:cubicBezTo>
                    <a:pt x="306" y="9"/>
                    <a:pt x="276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" name="Google Shape;1045;p65"/>
            <p:cNvSpPr/>
            <p:nvPr/>
          </p:nvSpPr>
          <p:spPr>
            <a:xfrm>
              <a:off x="971752" y="2083262"/>
              <a:ext cx="202460" cy="132232"/>
            </a:xfrm>
            <a:custGeom>
              <a:avLst/>
              <a:gdLst/>
              <a:ahLst/>
              <a:cxnLst/>
              <a:rect l="l" t="t" r="r" b="b"/>
              <a:pathLst>
                <a:path w="5835" h="3811" extrusionOk="0">
                  <a:moveTo>
                    <a:pt x="2929" y="405"/>
                  </a:moveTo>
                  <a:cubicBezTo>
                    <a:pt x="3596" y="405"/>
                    <a:pt x="4263" y="596"/>
                    <a:pt x="4739" y="882"/>
                  </a:cubicBezTo>
                  <a:cubicBezTo>
                    <a:pt x="5192" y="1144"/>
                    <a:pt x="5454" y="1549"/>
                    <a:pt x="5454" y="1906"/>
                  </a:cubicBezTo>
                  <a:cubicBezTo>
                    <a:pt x="5454" y="2263"/>
                    <a:pt x="5192" y="2644"/>
                    <a:pt x="4739" y="2906"/>
                  </a:cubicBezTo>
                  <a:cubicBezTo>
                    <a:pt x="4263" y="3216"/>
                    <a:pt x="3596" y="3382"/>
                    <a:pt x="2929" y="3382"/>
                  </a:cubicBezTo>
                  <a:cubicBezTo>
                    <a:pt x="2239" y="3382"/>
                    <a:pt x="1572" y="3216"/>
                    <a:pt x="1095" y="2906"/>
                  </a:cubicBezTo>
                  <a:cubicBezTo>
                    <a:pt x="667" y="2644"/>
                    <a:pt x="381" y="2263"/>
                    <a:pt x="381" y="1906"/>
                  </a:cubicBezTo>
                  <a:cubicBezTo>
                    <a:pt x="381" y="1549"/>
                    <a:pt x="619" y="1144"/>
                    <a:pt x="1095" y="882"/>
                  </a:cubicBezTo>
                  <a:cubicBezTo>
                    <a:pt x="1572" y="596"/>
                    <a:pt x="2239" y="405"/>
                    <a:pt x="2929" y="405"/>
                  </a:cubicBezTo>
                  <a:close/>
                  <a:moveTo>
                    <a:pt x="2929" y="1"/>
                  </a:moveTo>
                  <a:cubicBezTo>
                    <a:pt x="2143" y="1"/>
                    <a:pt x="1429" y="167"/>
                    <a:pt x="881" y="525"/>
                  </a:cubicBezTo>
                  <a:cubicBezTo>
                    <a:pt x="333" y="882"/>
                    <a:pt x="0" y="1358"/>
                    <a:pt x="0" y="1906"/>
                  </a:cubicBezTo>
                  <a:cubicBezTo>
                    <a:pt x="0" y="2430"/>
                    <a:pt x="333" y="2906"/>
                    <a:pt x="881" y="3263"/>
                  </a:cubicBezTo>
                  <a:cubicBezTo>
                    <a:pt x="1429" y="3597"/>
                    <a:pt x="2167" y="3811"/>
                    <a:pt x="2929" y="3811"/>
                  </a:cubicBezTo>
                  <a:cubicBezTo>
                    <a:pt x="3691" y="3811"/>
                    <a:pt x="4406" y="3620"/>
                    <a:pt x="4953" y="3263"/>
                  </a:cubicBezTo>
                  <a:cubicBezTo>
                    <a:pt x="5501" y="2906"/>
                    <a:pt x="5835" y="2430"/>
                    <a:pt x="5835" y="1906"/>
                  </a:cubicBezTo>
                  <a:cubicBezTo>
                    <a:pt x="5835" y="1358"/>
                    <a:pt x="5501" y="882"/>
                    <a:pt x="4953" y="525"/>
                  </a:cubicBezTo>
                  <a:cubicBezTo>
                    <a:pt x="4406" y="191"/>
                    <a:pt x="3667" y="1"/>
                    <a:pt x="29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" name="Google Shape;1046;p65"/>
            <p:cNvSpPr/>
            <p:nvPr/>
          </p:nvSpPr>
          <p:spPr>
            <a:xfrm>
              <a:off x="1201449" y="2184058"/>
              <a:ext cx="14087" cy="14920"/>
            </a:xfrm>
            <a:custGeom>
              <a:avLst/>
              <a:gdLst/>
              <a:ahLst/>
              <a:cxnLst/>
              <a:rect l="l" t="t" r="r" b="b"/>
              <a:pathLst>
                <a:path w="406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24" y="334"/>
                    <a:pt x="120" y="430"/>
                    <a:pt x="191" y="430"/>
                  </a:cubicBezTo>
                  <a:cubicBezTo>
                    <a:pt x="310" y="430"/>
                    <a:pt x="405" y="334"/>
                    <a:pt x="405" y="215"/>
                  </a:cubicBezTo>
                  <a:cubicBezTo>
                    <a:pt x="405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" name="Google Shape;1047;p65"/>
            <p:cNvSpPr/>
            <p:nvPr/>
          </p:nvSpPr>
          <p:spPr>
            <a:xfrm>
              <a:off x="1189895" y="2204738"/>
              <a:ext cx="14052" cy="14885"/>
            </a:xfrm>
            <a:custGeom>
              <a:avLst/>
              <a:gdLst/>
              <a:ahLst/>
              <a:cxnLst/>
              <a:rect l="l" t="t" r="r" b="b"/>
              <a:pathLst>
                <a:path w="405" h="429" extrusionOk="0">
                  <a:moveTo>
                    <a:pt x="214" y="0"/>
                  </a:moveTo>
                  <a:cubicBezTo>
                    <a:pt x="95" y="0"/>
                    <a:pt x="0" y="96"/>
                    <a:pt x="0" y="215"/>
                  </a:cubicBezTo>
                  <a:cubicBezTo>
                    <a:pt x="0" y="334"/>
                    <a:pt x="95" y="429"/>
                    <a:pt x="214" y="429"/>
                  </a:cubicBezTo>
                  <a:cubicBezTo>
                    <a:pt x="333" y="429"/>
                    <a:pt x="405" y="334"/>
                    <a:pt x="405" y="215"/>
                  </a:cubicBezTo>
                  <a:cubicBezTo>
                    <a:pt x="381" y="119"/>
                    <a:pt x="286" y="24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" name="Google Shape;1048;p65"/>
            <p:cNvSpPr/>
            <p:nvPr/>
          </p:nvSpPr>
          <p:spPr>
            <a:xfrm>
              <a:off x="937852" y="2157619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72" y="1"/>
                    <a:pt x="1" y="72"/>
                    <a:pt x="1" y="191"/>
                  </a:cubicBezTo>
                  <a:cubicBezTo>
                    <a:pt x="1" y="310"/>
                    <a:pt x="72" y="406"/>
                    <a:pt x="215" y="406"/>
                  </a:cubicBezTo>
                  <a:cubicBezTo>
                    <a:pt x="334" y="406"/>
                    <a:pt x="405" y="310"/>
                    <a:pt x="405" y="191"/>
                  </a:cubicBezTo>
                  <a:cubicBezTo>
                    <a:pt x="405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65"/>
            <p:cNvSpPr/>
            <p:nvPr/>
          </p:nvSpPr>
          <p:spPr>
            <a:xfrm>
              <a:off x="1065921" y="1943605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215" y="406"/>
                  </a:cubicBezTo>
                  <a:cubicBezTo>
                    <a:pt x="334" y="406"/>
                    <a:pt x="406" y="311"/>
                    <a:pt x="406" y="215"/>
                  </a:cubicBezTo>
                  <a:cubicBezTo>
                    <a:pt x="382" y="96"/>
                    <a:pt x="287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65"/>
            <p:cNvSpPr/>
            <p:nvPr/>
          </p:nvSpPr>
          <p:spPr>
            <a:xfrm>
              <a:off x="1065921" y="1972542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05"/>
                    <a:pt x="215" y="405"/>
                  </a:cubicBezTo>
                  <a:cubicBezTo>
                    <a:pt x="334" y="405"/>
                    <a:pt x="406" y="310"/>
                    <a:pt x="406" y="215"/>
                  </a:cubicBezTo>
                  <a:cubicBezTo>
                    <a:pt x="382" y="96"/>
                    <a:pt x="287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" name="Google Shape;1051;p65"/>
            <p:cNvSpPr/>
            <p:nvPr/>
          </p:nvSpPr>
          <p:spPr>
            <a:xfrm>
              <a:off x="832094" y="2114663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" name="Google Shape;1052;p65"/>
          <p:cNvGrpSpPr/>
          <p:nvPr/>
        </p:nvGrpSpPr>
        <p:grpSpPr>
          <a:xfrm>
            <a:off x="1561422" y="1736417"/>
            <a:ext cx="363595" cy="480144"/>
            <a:chOff x="1554288" y="1894855"/>
            <a:chExt cx="363595" cy="480144"/>
          </a:xfrm>
        </p:grpSpPr>
        <p:sp>
          <p:nvSpPr>
            <p:cNvPr id="1053" name="Google Shape;1053;p65"/>
            <p:cNvSpPr/>
            <p:nvPr/>
          </p:nvSpPr>
          <p:spPr>
            <a:xfrm>
              <a:off x="1833568" y="2321252"/>
              <a:ext cx="14087" cy="53746"/>
            </a:xfrm>
            <a:custGeom>
              <a:avLst/>
              <a:gdLst/>
              <a:ahLst/>
              <a:cxnLst/>
              <a:rect l="l" t="t" r="r" b="b"/>
              <a:pathLst>
                <a:path w="406" h="1549" extrusionOk="0">
                  <a:moveTo>
                    <a:pt x="191" y="0"/>
                  </a:moveTo>
                  <a:cubicBezTo>
                    <a:pt x="72" y="0"/>
                    <a:pt x="1" y="95"/>
                    <a:pt x="1" y="214"/>
                  </a:cubicBezTo>
                  <a:lnTo>
                    <a:pt x="1" y="1358"/>
                  </a:lnTo>
                  <a:cubicBezTo>
                    <a:pt x="1" y="1477"/>
                    <a:pt x="72" y="1548"/>
                    <a:pt x="191" y="1548"/>
                  </a:cubicBezTo>
                  <a:cubicBezTo>
                    <a:pt x="310" y="1548"/>
                    <a:pt x="405" y="1477"/>
                    <a:pt x="405" y="1358"/>
                  </a:cubicBezTo>
                  <a:lnTo>
                    <a:pt x="405" y="214"/>
                  </a:lnTo>
                  <a:cubicBezTo>
                    <a:pt x="405" y="95"/>
                    <a:pt x="310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65"/>
            <p:cNvSpPr/>
            <p:nvPr/>
          </p:nvSpPr>
          <p:spPr>
            <a:xfrm>
              <a:off x="1560048" y="1894855"/>
              <a:ext cx="336358" cy="479311"/>
            </a:xfrm>
            <a:custGeom>
              <a:avLst/>
              <a:gdLst/>
              <a:ahLst/>
              <a:cxnLst/>
              <a:rect l="l" t="t" r="r" b="b"/>
              <a:pathLst>
                <a:path w="9694" h="13814" extrusionOk="0">
                  <a:moveTo>
                    <a:pt x="6383" y="430"/>
                  </a:moveTo>
                  <a:cubicBezTo>
                    <a:pt x="6693" y="430"/>
                    <a:pt x="6931" y="668"/>
                    <a:pt x="6931" y="954"/>
                  </a:cubicBezTo>
                  <a:lnTo>
                    <a:pt x="6931" y="1668"/>
                  </a:lnTo>
                  <a:lnTo>
                    <a:pt x="6883" y="1668"/>
                  </a:lnTo>
                  <a:cubicBezTo>
                    <a:pt x="6526" y="1668"/>
                    <a:pt x="6169" y="1763"/>
                    <a:pt x="5859" y="1930"/>
                  </a:cubicBezTo>
                  <a:lnTo>
                    <a:pt x="5859" y="954"/>
                  </a:lnTo>
                  <a:cubicBezTo>
                    <a:pt x="5859" y="668"/>
                    <a:pt x="6097" y="430"/>
                    <a:pt x="6383" y="430"/>
                  </a:cubicBezTo>
                  <a:close/>
                  <a:moveTo>
                    <a:pt x="7836" y="1287"/>
                  </a:moveTo>
                  <a:cubicBezTo>
                    <a:pt x="8146" y="1287"/>
                    <a:pt x="8384" y="1525"/>
                    <a:pt x="8384" y="1811"/>
                  </a:cubicBezTo>
                  <a:lnTo>
                    <a:pt x="8384" y="2263"/>
                  </a:lnTo>
                  <a:lnTo>
                    <a:pt x="8360" y="2239"/>
                  </a:lnTo>
                  <a:cubicBezTo>
                    <a:pt x="8074" y="1978"/>
                    <a:pt x="7717" y="1787"/>
                    <a:pt x="7336" y="1692"/>
                  </a:cubicBezTo>
                  <a:cubicBezTo>
                    <a:pt x="7407" y="1454"/>
                    <a:pt x="7598" y="1287"/>
                    <a:pt x="7836" y="1287"/>
                  </a:cubicBezTo>
                  <a:close/>
                  <a:moveTo>
                    <a:pt x="4931" y="1335"/>
                  </a:moveTo>
                  <a:cubicBezTo>
                    <a:pt x="5216" y="1335"/>
                    <a:pt x="5454" y="1573"/>
                    <a:pt x="5454" y="1882"/>
                  </a:cubicBezTo>
                  <a:lnTo>
                    <a:pt x="5454" y="2239"/>
                  </a:lnTo>
                  <a:cubicBezTo>
                    <a:pt x="5383" y="2287"/>
                    <a:pt x="5288" y="2382"/>
                    <a:pt x="5193" y="2501"/>
                  </a:cubicBezTo>
                  <a:cubicBezTo>
                    <a:pt x="4978" y="2239"/>
                    <a:pt x="4716" y="2001"/>
                    <a:pt x="4383" y="1882"/>
                  </a:cubicBezTo>
                  <a:cubicBezTo>
                    <a:pt x="4383" y="1573"/>
                    <a:pt x="4621" y="1335"/>
                    <a:pt x="4931" y="1335"/>
                  </a:cubicBezTo>
                  <a:close/>
                  <a:moveTo>
                    <a:pt x="6383" y="1"/>
                  </a:moveTo>
                  <a:cubicBezTo>
                    <a:pt x="5883" y="1"/>
                    <a:pt x="5454" y="430"/>
                    <a:pt x="5454" y="954"/>
                  </a:cubicBezTo>
                  <a:lnTo>
                    <a:pt x="5454" y="1096"/>
                  </a:lnTo>
                  <a:cubicBezTo>
                    <a:pt x="5312" y="977"/>
                    <a:pt x="5145" y="930"/>
                    <a:pt x="4931" y="930"/>
                  </a:cubicBezTo>
                  <a:cubicBezTo>
                    <a:pt x="4454" y="930"/>
                    <a:pt x="4073" y="1287"/>
                    <a:pt x="4002" y="1739"/>
                  </a:cubicBezTo>
                  <a:cubicBezTo>
                    <a:pt x="3835" y="1692"/>
                    <a:pt x="3645" y="1668"/>
                    <a:pt x="3502" y="1668"/>
                  </a:cubicBezTo>
                  <a:cubicBezTo>
                    <a:pt x="3406" y="1668"/>
                    <a:pt x="3311" y="1668"/>
                    <a:pt x="3264" y="1692"/>
                  </a:cubicBezTo>
                  <a:cubicBezTo>
                    <a:pt x="3049" y="1406"/>
                    <a:pt x="2716" y="1192"/>
                    <a:pt x="2359" y="1073"/>
                  </a:cubicBezTo>
                  <a:cubicBezTo>
                    <a:pt x="2338" y="1069"/>
                    <a:pt x="2319" y="1067"/>
                    <a:pt x="2301" y="1067"/>
                  </a:cubicBezTo>
                  <a:cubicBezTo>
                    <a:pt x="2216" y="1067"/>
                    <a:pt x="2160" y="1113"/>
                    <a:pt x="2120" y="1192"/>
                  </a:cubicBezTo>
                  <a:cubicBezTo>
                    <a:pt x="2097" y="1287"/>
                    <a:pt x="2144" y="1406"/>
                    <a:pt x="2240" y="1454"/>
                  </a:cubicBezTo>
                  <a:cubicBezTo>
                    <a:pt x="2835" y="1644"/>
                    <a:pt x="3240" y="2216"/>
                    <a:pt x="3240" y="2835"/>
                  </a:cubicBezTo>
                  <a:cubicBezTo>
                    <a:pt x="3240" y="3645"/>
                    <a:pt x="2597" y="4288"/>
                    <a:pt x="1811" y="4288"/>
                  </a:cubicBezTo>
                  <a:lnTo>
                    <a:pt x="1644" y="4288"/>
                  </a:lnTo>
                  <a:cubicBezTo>
                    <a:pt x="1620" y="4264"/>
                    <a:pt x="1549" y="4264"/>
                    <a:pt x="1525" y="4264"/>
                  </a:cubicBezTo>
                  <a:cubicBezTo>
                    <a:pt x="882" y="4145"/>
                    <a:pt x="406" y="3549"/>
                    <a:pt x="406" y="2835"/>
                  </a:cubicBezTo>
                  <a:cubicBezTo>
                    <a:pt x="406" y="2168"/>
                    <a:pt x="811" y="1597"/>
                    <a:pt x="1430" y="1430"/>
                  </a:cubicBezTo>
                  <a:cubicBezTo>
                    <a:pt x="1549" y="1406"/>
                    <a:pt x="1620" y="1287"/>
                    <a:pt x="1597" y="1192"/>
                  </a:cubicBezTo>
                  <a:cubicBezTo>
                    <a:pt x="1559" y="1098"/>
                    <a:pt x="1477" y="1034"/>
                    <a:pt x="1410" y="1034"/>
                  </a:cubicBezTo>
                  <a:cubicBezTo>
                    <a:pt x="1391" y="1034"/>
                    <a:pt x="1374" y="1039"/>
                    <a:pt x="1358" y="1049"/>
                  </a:cubicBezTo>
                  <a:cubicBezTo>
                    <a:pt x="549" y="1239"/>
                    <a:pt x="1" y="2001"/>
                    <a:pt x="1" y="2835"/>
                  </a:cubicBezTo>
                  <a:cubicBezTo>
                    <a:pt x="1" y="3692"/>
                    <a:pt x="596" y="4430"/>
                    <a:pt x="1406" y="4645"/>
                  </a:cubicBezTo>
                  <a:cubicBezTo>
                    <a:pt x="1597" y="5478"/>
                    <a:pt x="2025" y="6240"/>
                    <a:pt x="2549" y="6907"/>
                  </a:cubicBezTo>
                  <a:lnTo>
                    <a:pt x="2549" y="7407"/>
                  </a:lnTo>
                  <a:cubicBezTo>
                    <a:pt x="2549" y="7812"/>
                    <a:pt x="2668" y="8169"/>
                    <a:pt x="2859" y="8455"/>
                  </a:cubicBezTo>
                  <a:lnTo>
                    <a:pt x="3645" y="9527"/>
                  </a:lnTo>
                  <a:cubicBezTo>
                    <a:pt x="3811" y="9765"/>
                    <a:pt x="3907" y="10027"/>
                    <a:pt x="3907" y="10336"/>
                  </a:cubicBezTo>
                  <a:lnTo>
                    <a:pt x="3907" y="13599"/>
                  </a:lnTo>
                  <a:cubicBezTo>
                    <a:pt x="3907" y="13718"/>
                    <a:pt x="4002" y="13813"/>
                    <a:pt x="4121" y="13813"/>
                  </a:cubicBezTo>
                  <a:cubicBezTo>
                    <a:pt x="4240" y="13813"/>
                    <a:pt x="4335" y="13718"/>
                    <a:pt x="4335" y="13599"/>
                  </a:cubicBezTo>
                  <a:lnTo>
                    <a:pt x="4335" y="10336"/>
                  </a:lnTo>
                  <a:cubicBezTo>
                    <a:pt x="4335" y="9955"/>
                    <a:pt x="4216" y="9598"/>
                    <a:pt x="4002" y="9289"/>
                  </a:cubicBezTo>
                  <a:lnTo>
                    <a:pt x="3216" y="8217"/>
                  </a:lnTo>
                  <a:cubicBezTo>
                    <a:pt x="3049" y="7979"/>
                    <a:pt x="2954" y="7717"/>
                    <a:pt x="2954" y="7407"/>
                  </a:cubicBezTo>
                  <a:lnTo>
                    <a:pt x="2954" y="7383"/>
                  </a:lnTo>
                  <a:cubicBezTo>
                    <a:pt x="3144" y="7598"/>
                    <a:pt x="3311" y="7764"/>
                    <a:pt x="3502" y="7955"/>
                  </a:cubicBezTo>
                  <a:cubicBezTo>
                    <a:pt x="3525" y="7979"/>
                    <a:pt x="3573" y="8003"/>
                    <a:pt x="3645" y="8003"/>
                  </a:cubicBezTo>
                  <a:cubicBezTo>
                    <a:pt x="3692" y="8003"/>
                    <a:pt x="3764" y="7979"/>
                    <a:pt x="3787" y="7955"/>
                  </a:cubicBezTo>
                  <a:cubicBezTo>
                    <a:pt x="3883" y="7860"/>
                    <a:pt x="3859" y="7741"/>
                    <a:pt x="3787" y="7645"/>
                  </a:cubicBezTo>
                  <a:cubicBezTo>
                    <a:pt x="2549" y="6431"/>
                    <a:pt x="2025" y="5383"/>
                    <a:pt x="1858" y="4669"/>
                  </a:cubicBezTo>
                  <a:cubicBezTo>
                    <a:pt x="2859" y="4669"/>
                    <a:pt x="3668" y="3835"/>
                    <a:pt x="3668" y="2835"/>
                  </a:cubicBezTo>
                  <a:cubicBezTo>
                    <a:pt x="3668" y="2549"/>
                    <a:pt x="3621" y="2287"/>
                    <a:pt x="3525" y="2073"/>
                  </a:cubicBezTo>
                  <a:lnTo>
                    <a:pt x="3549" y="2073"/>
                  </a:lnTo>
                  <a:cubicBezTo>
                    <a:pt x="4168" y="2073"/>
                    <a:pt x="4764" y="2430"/>
                    <a:pt x="5073" y="2978"/>
                  </a:cubicBezTo>
                  <a:cubicBezTo>
                    <a:pt x="5097" y="3025"/>
                    <a:pt x="5169" y="3073"/>
                    <a:pt x="5240" y="3073"/>
                  </a:cubicBezTo>
                  <a:cubicBezTo>
                    <a:pt x="5312" y="3073"/>
                    <a:pt x="5407" y="3025"/>
                    <a:pt x="5431" y="2978"/>
                  </a:cubicBezTo>
                  <a:cubicBezTo>
                    <a:pt x="5764" y="2406"/>
                    <a:pt x="6312" y="2073"/>
                    <a:pt x="6955" y="2073"/>
                  </a:cubicBezTo>
                  <a:cubicBezTo>
                    <a:pt x="7383" y="2073"/>
                    <a:pt x="7812" y="2263"/>
                    <a:pt x="8146" y="2549"/>
                  </a:cubicBezTo>
                  <a:cubicBezTo>
                    <a:pt x="8407" y="2835"/>
                    <a:pt x="8574" y="3144"/>
                    <a:pt x="8669" y="3502"/>
                  </a:cubicBezTo>
                  <a:cubicBezTo>
                    <a:pt x="8169" y="3549"/>
                    <a:pt x="7741" y="3954"/>
                    <a:pt x="7741" y="4502"/>
                  </a:cubicBezTo>
                  <a:lnTo>
                    <a:pt x="7741" y="5740"/>
                  </a:lnTo>
                  <a:cubicBezTo>
                    <a:pt x="7312" y="5812"/>
                    <a:pt x="6907" y="6002"/>
                    <a:pt x="6621" y="6383"/>
                  </a:cubicBezTo>
                  <a:lnTo>
                    <a:pt x="6169" y="5931"/>
                  </a:lnTo>
                  <a:lnTo>
                    <a:pt x="6526" y="5574"/>
                  </a:lnTo>
                  <a:cubicBezTo>
                    <a:pt x="6550" y="5526"/>
                    <a:pt x="6598" y="5478"/>
                    <a:pt x="6598" y="5431"/>
                  </a:cubicBezTo>
                  <a:lnTo>
                    <a:pt x="6598" y="4835"/>
                  </a:lnTo>
                  <a:lnTo>
                    <a:pt x="6907" y="4835"/>
                  </a:lnTo>
                  <a:cubicBezTo>
                    <a:pt x="7217" y="4835"/>
                    <a:pt x="7455" y="4597"/>
                    <a:pt x="7455" y="4264"/>
                  </a:cubicBezTo>
                  <a:cubicBezTo>
                    <a:pt x="7455" y="4145"/>
                    <a:pt x="7360" y="4049"/>
                    <a:pt x="7241" y="4049"/>
                  </a:cubicBezTo>
                  <a:cubicBezTo>
                    <a:pt x="7121" y="4049"/>
                    <a:pt x="7026" y="4145"/>
                    <a:pt x="7026" y="4264"/>
                  </a:cubicBezTo>
                  <a:cubicBezTo>
                    <a:pt x="7026" y="4359"/>
                    <a:pt x="6979" y="4407"/>
                    <a:pt x="6883" y="4407"/>
                  </a:cubicBezTo>
                  <a:lnTo>
                    <a:pt x="6550" y="4407"/>
                  </a:lnTo>
                  <a:lnTo>
                    <a:pt x="6550" y="4121"/>
                  </a:lnTo>
                  <a:cubicBezTo>
                    <a:pt x="6550" y="4002"/>
                    <a:pt x="6478" y="3906"/>
                    <a:pt x="6359" y="3906"/>
                  </a:cubicBezTo>
                  <a:cubicBezTo>
                    <a:pt x="6240" y="3906"/>
                    <a:pt x="6145" y="4002"/>
                    <a:pt x="6145" y="4121"/>
                  </a:cubicBezTo>
                  <a:lnTo>
                    <a:pt x="6145" y="5312"/>
                  </a:lnTo>
                  <a:lnTo>
                    <a:pt x="5764" y="5693"/>
                  </a:lnTo>
                  <a:lnTo>
                    <a:pt x="5050" y="5693"/>
                  </a:lnTo>
                  <a:cubicBezTo>
                    <a:pt x="4954" y="5693"/>
                    <a:pt x="4859" y="5621"/>
                    <a:pt x="4811" y="5550"/>
                  </a:cubicBezTo>
                  <a:lnTo>
                    <a:pt x="4597" y="5121"/>
                  </a:lnTo>
                  <a:cubicBezTo>
                    <a:pt x="4545" y="5051"/>
                    <a:pt x="4467" y="5007"/>
                    <a:pt x="4401" y="5007"/>
                  </a:cubicBezTo>
                  <a:cubicBezTo>
                    <a:pt x="4377" y="5007"/>
                    <a:pt x="4354" y="5013"/>
                    <a:pt x="4335" y="5026"/>
                  </a:cubicBezTo>
                  <a:cubicBezTo>
                    <a:pt x="4240" y="5097"/>
                    <a:pt x="4168" y="5216"/>
                    <a:pt x="4240" y="5312"/>
                  </a:cubicBezTo>
                  <a:lnTo>
                    <a:pt x="4454" y="5716"/>
                  </a:lnTo>
                  <a:cubicBezTo>
                    <a:pt x="4573" y="5955"/>
                    <a:pt x="4764" y="6074"/>
                    <a:pt x="5050" y="6074"/>
                  </a:cubicBezTo>
                  <a:lnTo>
                    <a:pt x="5764" y="6074"/>
                  </a:lnTo>
                  <a:lnTo>
                    <a:pt x="6359" y="6669"/>
                  </a:lnTo>
                  <a:cubicBezTo>
                    <a:pt x="6240" y="6907"/>
                    <a:pt x="6145" y="7217"/>
                    <a:pt x="6145" y="7479"/>
                  </a:cubicBezTo>
                  <a:lnTo>
                    <a:pt x="6145" y="8074"/>
                  </a:lnTo>
                  <a:cubicBezTo>
                    <a:pt x="5716" y="8431"/>
                    <a:pt x="5359" y="8693"/>
                    <a:pt x="5193" y="8812"/>
                  </a:cubicBezTo>
                  <a:cubicBezTo>
                    <a:pt x="5050" y="8717"/>
                    <a:pt x="4740" y="8479"/>
                    <a:pt x="4407" y="8217"/>
                  </a:cubicBezTo>
                  <a:cubicBezTo>
                    <a:pt x="4375" y="8195"/>
                    <a:pt x="4333" y="8184"/>
                    <a:pt x="4290" y="8184"/>
                  </a:cubicBezTo>
                  <a:cubicBezTo>
                    <a:pt x="4238" y="8184"/>
                    <a:pt x="4184" y="8201"/>
                    <a:pt x="4145" y="8241"/>
                  </a:cubicBezTo>
                  <a:cubicBezTo>
                    <a:pt x="4097" y="8336"/>
                    <a:pt x="4097" y="8455"/>
                    <a:pt x="4168" y="8550"/>
                  </a:cubicBezTo>
                  <a:cubicBezTo>
                    <a:pt x="4716" y="9003"/>
                    <a:pt x="5097" y="9241"/>
                    <a:pt x="5097" y="9265"/>
                  </a:cubicBezTo>
                  <a:cubicBezTo>
                    <a:pt x="5121" y="9289"/>
                    <a:pt x="5169" y="9289"/>
                    <a:pt x="5216" y="9289"/>
                  </a:cubicBezTo>
                  <a:cubicBezTo>
                    <a:pt x="5240" y="9289"/>
                    <a:pt x="5312" y="9289"/>
                    <a:pt x="5335" y="9265"/>
                  </a:cubicBezTo>
                  <a:cubicBezTo>
                    <a:pt x="5359" y="9265"/>
                    <a:pt x="5693" y="9027"/>
                    <a:pt x="6169" y="8622"/>
                  </a:cubicBezTo>
                  <a:lnTo>
                    <a:pt x="6169" y="9169"/>
                  </a:lnTo>
                  <a:cubicBezTo>
                    <a:pt x="6169" y="9289"/>
                    <a:pt x="6264" y="9384"/>
                    <a:pt x="6383" y="9384"/>
                  </a:cubicBezTo>
                  <a:cubicBezTo>
                    <a:pt x="6502" y="9384"/>
                    <a:pt x="6598" y="9289"/>
                    <a:pt x="6598" y="9169"/>
                  </a:cubicBezTo>
                  <a:lnTo>
                    <a:pt x="6598" y="7502"/>
                  </a:lnTo>
                  <a:cubicBezTo>
                    <a:pt x="6598" y="6764"/>
                    <a:pt x="7193" y="6121"/>
                    <a:pt x="7931" y="6121"/>
                  </a:cubicBezTo>
                  <a:cubicBezTo>
                    <a:pt x="8050" y="6121"/>
                    <a:pt x="8146" y="6050"/>
                    <a:pt x="8146" y="5931"/>
                  </a:cubicBezTo>
                  <a:lnTo>
                    <a:pt x="8146" y="4478"/>
                  </a:lnTo>
                  <a:cubicBezTo>
                    <a:pt x="8146" y="4145"/>
                    <a:pt x="8407" y="3883"/>
                    <a:pt x="8693" y="3883"/>
                  </a:cubicBezTo>
                  <a:cubicBezTo>
                    <a:pt x="9027" y="3883"/>
                    <a:pt x="9265" y="4145"/>
                    <a:pt x="9265" y="4478"/>
                  </a:cubicBezTo>
                  <a:lnTo>
                    <a:pt x="9265" y="7407"/>
                  </a:lnTo>
                  <a:cubicBezTo>
                    <a:pt x="9265" y="7717"/>
                    <a:pt x="9170" y="7979"/>
                    <a:pt x="9003" y="8217"/>
                  </a:cubicBezTo>
                  <a:lnTo>
                    <a:pt x="8217" y="9289"/>
                  </a:lnTo>
                  <a:cubicBezTo>
                    <a:pt x="8026" y="9598"/>
                    <a:pt x="7907" y="9955"/>
                    <a:pt x="7907" y="10336"/>
                  </a:cubicBezTo>
                  <a:lnTo>
                    <a:pt x="7907" y="11432"/>
                  </a:lnTo>
                  <a:cubicBezTo>
                    <a:pt x="7907" y="11551"/>
                    <a:pt x="7979" y="11646"/>
                    <a:pt x="8098" y="11646"/>
                  </a:cubicBezTo>
                  <a:cubicBezTo>
                    <a:pt x="8217" y="11646"/>
                    <a:pt x="8312" y="11551"/>
                    <a:pt x="8312" y="11432"/>
                  </a:cubicBezTo>
                  <a:lnTo>
                    <a:pt x="8312" y="10336"/>
                  </a:lnTo>
                  <a:cubicBezTo>
                    <a:pt x="8312" y="10027"/>
                    <a:pt x="8407" y="9765"/>
                    <a:pt x="8574" y="9527"/>
                  </a:cubicBezTo>
                  <a:lnTo>
                    <a:pt x="9360" y="8455"/>
                  </a:lnTo>
                  <a:cubicBezTo>
                    <a:pt x="9574" y="8169"/>
                    <a:pt x="9693" y="7812"/>
                    <a:pt x="9693" y="7407"/>
                  </a:cubicBezTo>
                  <a:lnTo>
                    <a:pt x="9693" y="4478"/>
                  </a:lnTo>
                  <a:lnTo>
                    <a:pt x="9622" y="4478"/>
                  </a:lnTo>
                  <a:cubicBezTo>
                    <a:pt x="9622" y="4049"/>
                    <a:pt x="9384" y="3692"/>
                    <a:pt x="9027" y="3549"/>
                  </a:cubicBezTo>
                  <a:cubicBezTo>
                    <a:pt x="9003" y="3287"/>
                    <a:pt x="8908" y="3002"/>
                    <a:pt x="8765" y="2763"/>
                  </a:cubicBezTo>
                  <a:lnTo>
                    <a:pt x="8765" y="1811"/>
                  </a:lnTo>
                  <a:cubicBezTo>
                    <a:pt x="8765" y="1287"/>
                    <a:pt x="8360" y="858"/>
                    <a:pt x="7836" y="858"/>
                  </a:cubicBezTo>
                  <a:cubicBezTo>
                    <a:pt x="7645" y="858"/>
                    <a:pt x="7455" y="930"/>
                    <a:pt x="7312" y="1049"/>
                  </a:cubicBezTo>
                  <a:lnTo>
                    <a:pt x="7312" y="954"/>
                  </a:lnTo>
                  <a:cubicBezTo>
                    <a:pt x="7312" y="430"/>
                    <a:pt x="6883" y="1"/>
                    <a:pt x="63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" name="Google Shape;1055;p65"/>
            <p:cNvSpPr/>
            <p:nvPr/>
          </p:nvSpPr>
          <p:spPr>
            <a:xfrm>
              <a:off x="1598076" y="1985762"/>
              <a:ext cx="49617" cy="14920"/>
            </a:xfrm>
            <a:custGeom>
              <a:avLst/>
              <a:gdLst/>
              <a:ahLst/>
              <a:cxnLst/>
              <a:rect l="l" t="t" r="r" b="b"/>
              <a:pathLst>
                <a:path w="1430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0" y="334"/>
                    <a:pt x="72" y="429"/>
                    <a:pt x="191" y="429"/>
                  </a:cubicBezTo>
                  <a:lnTo>
                    <a:pt x="1215" y="429"/>
                  </a:lnTo>
                  <a:cubicBezTo>
                    <a:pt x="1334" y="429"/>
                    <a:pt x="1429" y="334"/>
                    <a:pt x="1429" y="215"/>
                  </a:cubicBezTo>
                  <a:cubicBezTo>
                    <a:pt x="1429" y="96"/>
                    <a:pt x="1334" y="1"/>
                    <a:pt x="1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" name="Google Shape;1056;p65"/>
            <p:cNvSpPr/>
            <p:nvPr/>
          </p:nvSpPr>
          <p:spPr>
            <a:xfrm>
              <a:off x="1587320" y="2133469"/>
              <a:ext cx="28972" cy="26682"/>
            </a:xfrm>
            <a:custGeom>
              <a:avLst/>
              <a:gdLst/>
              <a:ahLst/>
              <a:cxnLst/>
              <a:rect l="l" t="t" r="r" b="b"/>
              <a:pathLst>
                <a:path w="835" h="769" extrusionOk="0">
                  <a:moveTo>
                    <a:pt x="209" y="0"/>
                  </a:moveTo>
                  <a:cubicBezTo>
                    <a:pt x="162" y="0"/>
                    <a:pt x="120" y="18"/>
                    <a:pt x="96" y="54"/>
                  </a:cubicBezTo>
                  <a:cubicBezTo>
                    <a:pt x="1" y="149"/>
                    <a:pt x="1" y="268"/>
                    <a:pt x="96" y="364"/>
                  </a:cubicBezTo>
                  <a:lnTo>
                    <a:pt x="120" y="387"/>
                  </a:lnTo>
                  <a:lnTo>
                    <a:pt x="96" y="411"/>
                  </a:lnTo>
                  <a:cubicBezTo>
                    <a:pt x="1" y="506"/>
                    <a:pt x="1" y="625"/>
                    <a:pt x="96" y="721"/>
                  </a:cubicBezTo>
                  <a:cubicBezTo>
                    <a:pt x="120" y="745"/>
                    <a:pt x="191" y="768"/>
                    <a:pt x="239" y="768"/>
                  </a:cubicBezTo>
                  <a:cubicBezTo>
                    <a:pt x="310" y="768"/>
                    <a:pt x="334" y="745"/>
                    <a:pt x="382" y="721"/>
                  </a:cubicBezTo>
                  <a:lnTo>
                    <a:pt x="429" y="697"/>
                  </a:lnTo>
                  <a:lnTo>
                    <a:pt x="453" y="721"/>
                  </a:lnTo>
                  <a:cubicBezTo>
                    <a:pt x="477" y="745"/>
                    <a:pt x="549" y="768"/>
                    <a:pt x="596" y="768"/>
                  </a:cubicBezTo>
                  <a:cubicBezTo>
                    <a:pt x="644" y="768"/>
                    <a:pt x="691" y="745"/>
                    <a:pt x="739" y="721"/>
                  </a:cubicBezTo>
                  <a:cubicBezTo>
                    <a:pt x="834" y="625"/>
                    <a:pt x="834" y="506"/>
                    <a:pt x="739" y="411"/>
                  </a:cubicBezTo>
                  <a:lnTo>
                    <a:pt x="715" y="387"/>
                  </a:lnTo>
                  <a:lnTo>
                    <a:pt x="739" y="364"/>
                  </a:lnTo>
                  <a:cubicBezTo>
                    <a:pt x="739" y="268"/>
                    <a:pt x="739" y="149"/>
                    <a:pt x="691" y="54"/>
                  </a:cubicBezTo>
                  <a:cubicBezTo>
                    <a:pt x="644" y="18"/>
                    <a:pt x="590" y="0"/>
                    <a:pt x="543" y="0"/>
                  </a:cubicBezTo>
                  <a:cubicBezTo>
                    <a:pt x="495" y="0"/>
                    <a:pt x="453" y="18"/>
                    <a:pt x="429" y="54"/>
                  </a:cubicBezTo>
                  <a:lnTo>
                    <a:pt x="382" y="102"/>
                  </a:lnTo>
                  <a:lnTo>
                    <a:pt x="358" y="54"/>
                  </a:lnTo>
                  <a:cubicBezTo>
                    <a:pt x="310" y="18"/>
                    <a:pt x="257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" name="Google Shape;1057;p65"/>
            <p:cNvSpPr/>
            <p:nvPr/>
          </p:nvSpPr>
          <p:spPr>
            <a:xfrm>
              <a:off x="1888946" y="1960988"/>
              <a:ext cx="28938" cy="27272"/>
            </a:xfrm>
            <a:custGeom>
              <a:avLst/>
              <a:gdLst/>
              <a:ahLst/>
              <a:cxnLst/>
              <a:rect l="l" t="t" r="r" b="b"/>
              <a:pathLst>
                <a:path w="834" h="786" extrusionOk="0">
                  <a:moveTo>
                    <a:pt x="208" y="0"/>
                  </a:moveTo>
                  <a:cubicBezTo>
                    <a:pt x="161" y="0"/>
                    <a:pt x="119" y="24"/>
                    <a:pt x="95" y="72"/>
                  </a:cubicBezTo>
                  <a:cubicBezTo>
                    <a:pt x="0" y="143"/>
                    <a:pt x="0" y="262"/>
                    <a:pt x="95" y="357"/>
                  </a:cubicBezTo>
                  <a:lnTo>
                    <a:pt x="119" y="381"/>
                  </a:lnTo>
                  <a:lnTo>
                    <a:pt x="95" y="429"/>
                  </a:lnTo>
                  <a:cubicBezTo>
                    <a:pt x="0" y="500"/>
                    <a:pt x="0" y="619"/>
                    <a:pt x="95" y="715"/>
                  </a:cubicBezTo>
                  <a:cubicBezTo>
                    <a:pt x="119" y="738"/>
                    <a:pt x="191" y="786"/>
                    <a:pt x="238" y="786"/>
                  </a:cubicBezTo>
                  <a:cubicBezTo>
                    <a:pt x="286" y="786"/>
                    <a:pt x="334" y="738"/>
                    <a:pt x="381" y="715"/>
                  </a:cubicBezTo>
                  <a:lnTo>
                    <a:pt x="405" y="691"/>
                  </a:lnTo>
                  <a:lnTo>
                    <a:pt x="453" y="715"/>
                  </a:lnTo>
                  <a:cubicBezTo>
                    <a:pt x="476" y="738"/>
                    <a:pt x="548" y="786"/>
                    <a:pt x="595" y="786"/>
                  </a:cubicBezTo>
                  <a:cubicBezTo>
                    <a:pt x="643" y="786"/>
                    <a:pt x="691" y="738"/>
                    <a:pt x="738" y="715"/>
                  </a:cubicBezTo>
                  <a:cubicBezTo>
                    <a:pt x="834" y="619"/>
                    <a:pt x="834" y="500"/>
                    <a:pt x="738" y="429"/>
                  </a:cubicBezTo>
                  <a:lnTo>
                    <a:pt x="667" y="381"/>
                  </a:lnTo>
                  <a:lnTo>
                    <a:pt x="691" y="357"/>
                  </a:lnTo>
                  <a:cubicBezTo>
                    <a:pt x="786" y="262"/>
                    <a:pt x="786" y="143"/>
                    <a:pt x="691" y="72"/>
                  </a:cubicBezTo>
                  <a:cubicBezTo>
                    <a:pt x="643" y="24"/>
                    <a:pt x="590" y="0"/>
                    <a:pt x="539" y="0"/>
                  </a:cubicBezTo>
                  <a:cubicBezTo>
                    <a:pt x="488" y="0"/>
                    <a:pt x="441" y="24"/>
                    <a:pt x="405" y="72"/>
                  </a:cubicBezTo>
                  <a:lnTo>
                    <a:pt x="381" y="95"/>
                  </a:lnTo>
                  <a:lnTo>
                    <a:pt x="357" y="72"/>
                  </a:lnTo>
                  <a:cubicBezTo>
                    <a:pt x="310" y="24"/>
                    <a:pt x="256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65"/>
            <p:cNvSpPr/>
            <p:nvPr/>
          </p:nvSpPr>
          <p:spPr>
            <a:xfrm>
              <a:off x="1883984" y="2203072"/>
              <a:ext cx="28938" cy="27307"/>
            </a:xfrm>
            <a:custGeom>
              <a:avLst/>
              <a:gdLst/>
              <a:ahLst/>
              <a:cxnLst/>
              <a:rect l="l" t="t" r="r" b="b"/>
              <a:pathLst>
                <a:path w="834" h="787" extrusionOk="0">
                  <a:moveTo>
                    <a:pt x="209" y="1"/>
                  </a:moveTo>
                  <a:cubicBezTo>
                    <a:pt x="161" y="1"/>
                    <a:pt x="119" y="25"/>
                    <a:pt x="95" y="72"/>
                  </a:cubicBezTo>
                  <a:cubicBezTo>
                    <a:pt x="0" y="167"/>
                    <a:pt x="0" y="286"/>
                    <a:pt x="95" y="382"/>
                  </a:cubicBezTo>
                  <a:lnTo>
                    <a:pt x="119" y="406"/>
                  </a:lnTo>
                  <a:lnTo>
                    <a:pt x="95" y="429"/>
                  </a:lnTo>
                  <a:cubicBezTo>
                    <a:pt x="0" y="525"/>
                    <a:pt x="0" y="644"/>
                    <a:pt x="95" y="739"/>
                  </a:cubicBezTo>
                  <a:cubicBezTo>
                    <a:pt x="119" y="763"/>
                    <a:pt x="167" y="787"/>
                    <a:pt x="238" y="787"/>
                  </a:cubicBezTo>
                  <a:cubicBezTo>
                    <a:pt x="286" y="787"/>
                    <a:pt x="334" y="763"/>
                    <a:pt x="381" y="739"/>
                  </a:cubicBezTo>
                  <a:lnTo>
                    <a:pt x="405" y="715"/>
                  </a:lnTo>
                  <a:lnTo>
                    <a:pt x="453" y="739"/>
                  </a:lnTo>
                  <a:cubicBezTo>
                    <a:pt x="477" y="763"/>
                    <a:pt x="524" y="787"/>
                    <a:pt x="596" y="787"/>
                  </a:cubicBezTo>
                  <a:cubicBezTo>
                    <a:pt x="643" y="787"/>
                    <a:pt x="691" y="763"/>
                    <a:pt x="738" y="739"/>
                  </a:cubicBezTo>
                  <a:cubicBezTo>
                    <a:pt x="834" y="644"/>
                    <a:pt x="834" y="525"/>
                    <a:pt x="738" y="429"/>
                  </a:cubicBezTo>
                  <a:lnTo>
                    <a:pt x="715" y="406"/>
                  </a:lnTo>
                  <a:lnTo>
                    <a:pt x="738" y="382"/>
                  </a:lnTo>
                  <a:cubicBezTo>
                    <a:pt x="738" y="286"/>
                    <a:pt x="738" y="144"/>
                    <a:pt x="691" y="72"/>
                  </a:cubicBezTo>
                  <a:cubicBezTo>
                    <a:pt x="643" y="25"/>
                    <a:pt x="590" y="1"/>
                    <a:pt x="539" y="1"/>
                  </a:cubicBezTo>
                  <a:cubicBezTo>
                    <a:pt x="488" y="1"/>
                    <a:pt x="441" y="25"/>
                    <a:pt x="405" y="72"/>
                  </a:cubicBezTo>
                  <a:lnTo>
                    <a:pt x="381" y="120"/>
                  </a:lnTo>
                  <a:lnTo>
                    <a:pt x="357" y="72"/>
                  </a:lnTo>
                  <a:cubicBezTo>
                    <a:pt x="310" y="25"/>
                    <a:pt x="256" y="1"/>
                    <a:pt x="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65"/>
            <p:cNvSpPr/>
            <p:nvPr/>
          </p:nvSpPr>
          <p:spPr>
            <a:xfrm>
              <a:off x="1554288" y="2064040"/>
              <a:ext cx="28938" cy="27515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209" y="1"/>
                  </a:moveTo>
                  <a:cubicBezTo>
                    <a:pt x="161" y="1"/>
                    <a:pt x="119" y="19"/>
                    <a:pt x="96" y="55"/>
                  </a:cubicBezTo>
                  <a:cubicBezTo>
                    <a:pt x="0" y="150"/>
                    <a:pt x="0" y="269"/>
                    <a:pt x="96" y="364"/>
                  </a:cubicBezTo>
                  <a:lnTo>
                    <a:pt x="119" y="388"/>
                  </a:lnTo>
                  <a:lnTo>
                    <a:pt x="96" y="436"/>
                  </a:lnTo>
                  <a:cubicBezTo>
                    <a:pt x="0" y="507"/>
                    <a:pt x="0" y="626"/>
                    <a:pt x="96" y="721"/>
                  </a:cubicBezTo>
                  <a:cubicBezTo>
                    <a:pt x="119" y="745"/>
                    <a:pt x="191" y="793"/>
                    <a:pt x="238" y="793"/>
                  </a:cubicBezTo>
                  <a:cubicBezTo>
                    <a:pt x="310" y="793"/>
                    <a:pt x="334" y="745"/>
                    <a:pt x="381" y="721"/>
                  </a:cubicBezTo>
                  <a:lnTo>
                    <a:pt x="429" y="698"/>
                  </a:lnTo>
                  <a:lnTo>
                    <a:pt x="453" y="721"/>
                  </a:lnTo>
                  <a:cubicBezTo>
                    <a:pt x="477" y="745"/>
                    <a:pt x="548" y="793"/>
                    <a:pt x="596" y="793"/>
                  </a:cubicBezTo>
                  <a:cubicBezTo>
                    <a:pt x="667" y="793"/>
                    <a:pt x="691" y="745"/>
                    <a:pt x="738" y="721"/>
                  </a:cubicBezTo>
                  <a:cubicBezTo>
                    <a:pt x="834" y="626"/>
                    <a:pt x="834" y="507"/>
                    <a:pt x="738" y="436"/>
                  </a:cubicBezTo>
                  <a:lnTo>
                    <a:pt x="715" y="388"/>
                  </a:lnTo>
                  <a:lnTo>
                    <a:pt x="738" y="364"/>
                  </a:lnTo>
                  <a:cubicBezTo>
                    <a:pt x="738" y="269"/>
                    <a:pt x="738" y="126"/>
                    <a:pt x="691" y="55"/>
                  </a:cubicBezTo>
                  <a:cubicBezTo>
                    <a:pt x="643" y="19"/>
                    <a:pt x="590" y="1"/>
                    <a:pt x="542" y="1"/>
                  </a:cubicBezTo>
                  <a:cubicBezTo>
                    <a:pt x="494" y="1"/>
                    <a:pt x="453" y="19"/>
                    <a:pt x="429" y="55"/>
                  </a:cubicBezTo>
                  <a:lnTo>
                    <a:pt x="381" y="102"/>
                  </a:lnTo>
                  <a:lnTo>
                    <a:pt x="357" y="55"/>
                  </a:lnTo>
                  <a:cubicBezTo>
                    <a:pt x="310" y="19"/>
                    <a:pt x="256" y="1"/>
                    <a:pt x="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" name="Google Shape;1060;p65"/>
          <p:cNvGrpSpPr/>
          <p:nvPr/>
        </p:nvGrpSpPr>
        <p:grpSpPr>
          <a:xfrm>
            <a:off x="2312935" y="1757513"/>
            <a:ext cx="471851" cy="437952"/>
            <a:chOff x="2306218" y="1903147"/>
            <a:chExt cx="471851" cy="437952"/>
          </a:xfrm>
        </p:grpSpPr>
        <p:sp>
          <p:nvSpPr>
            <p:cNvPr id="1061" name="Google Shape;1061;p65"/>
            <p:cNvSpPr/>
            <p:nvPr/>
          </p:nvSpPr>
          <p:spPr>
            <a:xfrm>
              <a:off x="2306218" y="1905611"/>
              <a:ext cx="449541" cy="240488"/>
            </a:xfrm>
            <a:custGeom>
              <a:avLst/>
              <a:gdLst/>
              <a:ahLst/>
              <a:cxnLst/>
              <a:rect l="l" t="t" r="r" b="b"/>
              <a:pathLst>
                <a:path w="12956" h="6931" extrusionOk="0">
                  <a:moveTo>
                    <a:pt x="9907" y="2096"/>
                  </a:moveTo>
                  <a:cubicBezTo>
                    <a:pt x="9741" y="2406"/>
                    <a:pt x="9526" y="2739"/>
                    <a:pt x="9383" y="3025"/>
                  </a:cubicBezTo>
                  <a:lnTo>
                    <a:pt x="7335" y="3025"/>
                  </a:lnTo>
                  <a:cubicBezTo>
                    <a:pt x="7216" y="3025"/>
                    <a:pt x="7121" y="3120"/>
                    <a:pt x="7121" y="3239"/>
                  </a:cubicBezTo>
                  <a:cubicBezTo>
                    <a:pt x="7121" y="3358"/>
                    <a:pt x="7216" y="3454"/>
                    <a:pt x="7335" y="3454"/>
                  </a:cubicBezTo>
                  <a:lnTo>
                    <a:pt x="9169" y="3454"/>
                  </a:lnTo>
                  <a:cubicBezTo>
                    <a:pt x="8978" y="3763"/>
                    <a:pt x="8883" y="4097"/>
                    <a:pt x="8812" y="4406"/>
                  </a:cubicBezTo>
                  <a:lnTo>
                    <a:pt x="7502" y="4406"/>
                  </a:lnTo>
                  <a:cubicBezTo>
                    <a:pt x="7288" y="4216"/>
                    <a:pt x="7026" y="4097"/>
                    <a:pt x="6740" y="4097"/>
                  </a:cubicBezTo>
                  <a:lnTo>
                    <a:pt x="6145" y="4097"/>
                  </a:lnTo>
                  <a:cubicBezTo>
                    <a:pt x="5716" y="4097"/>
                    <a:pt x="5359" y="3835"/>
                    <a:pt x="5216" y="3454"/>
                  </a:cubicBezTo>
                  <a:lnTo>
                    <a:pt x="6359" y="3454"/>
                  </a:lnTo>
                  <a:cubicBezTo>
                    <a:pt x="6478" y="3454"/>
                    <a:pt x="6573" y="3358"/>
                    <a:pt x="6573" y="3239"/>
                  </a:cubicBezTo>
                  <a:cubicBezTo>
                    <a:pt x="6573" y="3120"/>
                    <a:pt x="6478" y="3025"/>
                    <a:pt x="6359" y="3025"/>
                  </a:cubicBezTo>
                  <a:lnTo>
                    <a:pt x="5144" y="3025"/>
                  </a:lnTo>
                  <a:cubicBezTo>
                    <a:pt x="5168" y="2501"/>
                    <a:pt x="5597" y="2096"/>
                    <a:pt x="6121" y="2096"/>
                  </a:cubicBezTo>
                  <a:close/>
                  <a:moveTo>
                    <a:pt x="3358" y="1"/>
                  </a:moveTo>
                  <a:cubicBezTo>
                    <a:pt x="3239" y="1"/>
                    <a:pt x="3144" y="72"/>
                    <a:pt x="3144" y="191"/>
                  </a:cubicBezTo>
                  <a:cubicBezTo>
                    <a:pt x="3144" y="310"/>
                    <a:pt x="3239" y="405"/>
                    <a:pt x="3358" y="405"/>
                  </a:cubicBezTo>
                  <a:lnTo>
                    <a:pt x="11884" y="405"/>
                  </a:lnTo>
                  <a:cubicBezTo>
                    <a:pt x="12241" y="405"/>
                    <a:pt x="12527" y="715"/>
                    <a:pt x="12527" y="1096"/>
                  </a:cubicBezTo>
                  <a:cubicBezTo>
                    <a:pt x="12527" y="1477"/>
                    <a:pt x="12241" y="1787"/>
                    <a:pt x="11884" y="1787"/>
                  </a:cubicBezTo>
                  <a:lnTo>
                    <a:pt x="11527" y="1787"/>
                  </a:lnTo>
                  <a:cubicBezTo>
                    <a:pt x="11431" y="1620"/>
                    <a:pt x="11312" y="1477"/>
                    <a:pt x="11217" y="1358"/>
                  </a:cubicBezTo>
                  <a:cubicBezTo>
                    <a:pt x="11122" y="1239"/>
                    <a:pt x="10979" y="1144"/>
                    <a:pt x="10836" y="1144"/>
                  </a:cubicBezTo>
                  <a:cubicBezTo>
                    <a:pt x="10693" y="1144"/>
                    <a:pt x="10526" y="1239"/>
                    <a:pt x="10455" y="1358"/>
                  </a:cubicBezTo>
                  <a:cubicBezTo>
                    <a:pt x="10360" y="1477"/>
                    <a:pt x="10264" y="1620"/>
                    <a:pt x="10145" y="1787"/>
                  </a:cubicBezTo>
                  <a:lnTo>
                    <a:pt x="6145" y="1787"/>
                  </a:lnTo>
                  <a:cubicBezTo>
                    <a:pt x="5359" y="1787"/>
                    <a:pt x="4763" y="2406"/>
                    <a:pt x="4763" y="3168"/>
                  </a:cubicBezTo>
                  <a:cubicBezTo>
                    <a:pt x="4763" y="3954"/>
                    <a:pt x="5383" y="4573"/>
                    <a:pt x="6145" y="4573"/>
                  </a:cubicBezTo>
                  <a:lnTo>
                    <a:pt x="6740" y="4573"/>
                  </a:lnTo>
                  <a:cubicBezTo>
                    <a:pt x="7145" y="4573"/>
                    <a:pt x="7502" y="4930"/>
                    <a:pt x="7502" y="5383"/>
                  </a:cubicBezTo>
                  <a:cubicBezTo>
                    <a:pt x="7502" y="5835"/>
                    <a:pt x="7145" y="6192"/>
                    <a:pt x="6740" y="6192"/>
                  </a:cubicBezTo>
                  <a:lnTo>
                    <a:pt x="4597" y="6192"/>
                  </a:lnTo>
                  <a:cubicBezTo>
                    <a:pt x="4049" y="6192"/>
                    <a:pt x="3525" y="5978"/>
                    <a:pt x="3096" y="5621"/>
                  </a:cubicBezTo>
                  <a:lnTo>
                    <a:pt x="2525" y="5144"/>
                  </a:lnTo>
                  <a:cubicBezTo>
                    <a:pt x="2048" y="4716"/>
                    <a:pt x="1429" y="4478"/>
                    <a:pt x="786" y="4478"/>
                  </a:cubicBezTo>
                  <a:lnTo>
                    <a:pt x="215" y="4478"/>
                  </a:lnTo>
                  <a:cubicBezTo>
                    <a:pt x="96" y="4478"/>
                    <a:pt x="0" y="4573"/>
                    <a:pt x="0" y="4692"/>
                  </a:cubicBezTo>
                  <a:cubicBezTo>
                    <a:pt x="0" y="4811"/>
                    <a:pt x="96" y="4906"/>
                    <a:pt x="215" y="4906"/>
                  </a:cubicBezTo>
                  <a:lnTo>
                    <a:pt x="786" y="4906"/>
                  </a:lnTo>
                  <a:cubicBezTo>
                    <a:pt x="1310" y="4906"/>
                    <a:pt x="1858" y="5121"/>
                    <a:pt x="2263" y="5478"/>
                  </a:cubicBezTo>
                  <a:lnTo>
                    <a:pt x="2834" y="5954"/>
                  </a:lnTo>
                  <a:cubicBezTo>
                    <a:pt x="3311" y="6359"/>
                    <a:pt x="3930" y="6597"/>
                    <a:pt x="4597" y="6597"/>
                  </a:cubicBezTo>
                  <a:lnTo>
                    <a:pt x="6740" y="6597"/>
                  </a:lnTo>
                  <a:cubicBezTo>
                    <a:pt x="7383" y="6597"/>
                    <a:pt x="7883" y="6073"/>
                    <a:pt x="7883" y="5406"/>
                  </a:cubicBezTo>
                  <a:cubicBezTo>
                    <a:pt x="7931" y="5121"/>
                    <a:pt x="7859" y="4954"/>
                    <a:pt x="7812" y="4811"/>
                  </a:cubicBezTo>
                  <a:lnTo>
                    <a:pt x="8764" y="4811"/>
                  </a:lnTo>
                  <a:cubicBezTo>
                    <a:pt x="8788" y="5978"/>
                    <a:pt x="9717" y="6931"/>
                    <a:pt x="10860" y="6931"/>
                  </a:cubicBezTo>
                  <a:cubicBezTo>
                    <a:pt x="11860" y="6931"/>
                    <a:pt x="12694" y="6240"/>
                    <a:pt x="12932" y="5287"/>
                  </a:cubicBezTo>
                  <a:cubicBezTo>
                    <a:pt x="12956" y="5168"/>
                    <a:pt x="12884" y="5073"/>
                    <a:pt x="12765" y="5049"/>
                  </a:cubicBezTo>
                  <a:cubicBezTo>
                    <a:pt x="12745" y="5045"/>
                    <a:pt x="12727" y="5043"/>
                    <a:pt x="12709" y="5043"/>
                  </a:cubicBezTo>
                  <a:cubicBezTo>
                    <a:pt x="12623" y="5043"/>
                    <a:pt x="12567" y="5093"/>
                    <a:pt x="12527" y="5192"/>
                  </a:cubicBezTo>
                  <a:cubicBezTo>
                    <a:pt x="12360" y="5978"/>
                    <a:pt x="11670" y="6549"/>
                    <a:pt x="10860" y="6549"/>
                  </a:cubicBezTo>
                  <a:cubicBezTo>
                    <a:pt x="9907" y="6549"/>
                    <a:pt x="9169" y="5764"/>
                    <a:pt x="9169" y="4811"/>
                  </a:cubicBezTo>
                  <a:cubicBezTo>
                    <a:pt x="9169" y="4287"/>
                    <a:pt x="9788" y="3049"/>
                    <a:pt x="10812" y="1548"/>
                  </a:cubicBezTo>
                  <a:cubicBezTo>
                    <a:pt x="10836" y="1501"/>
                    <a:pt x="10860" y="1501"/>
                    <a:pt x="10860" y="1501"/>
                  </a:cubicBezTo>
                  <a:cubicBezTo>
                    <a:pt x="10907" y="1501"/>
                    <a:pt x="10907" y="1501"/>
                    <a:pt x="10931" y="1548"/>
                  </a:cubicBezTo>
                  <a:cubicBezTo>
                    <a:pt x="11312" y="2096"/>
                    <a:pt x="12193" y="3477"/>
                    <a:pt x="12503" y="4406"/>
                  </a:cubicBezTo>
                  <a:cubicBezTo>
                    <a:pt x="12523" y="4505"/>
                    <a:pt x="12609" y="4555"/>
                    <a:pt x="12692" y="4555"/>
                  </a:cubicBezTo>
                  <a:cubicBezTo>
                    <a:pt x="12709" y="4555"/>
                    <a:pt x="12725" y="4553"/>
                    <a:pt x="12741" y="4549"/>
                  </a:cubicBezTo>
                  <a:cubicBezTo>
                    <a:pt x="12860" y="4525"/>
                    <a:pt x="12932" y="4406"/>
                    <a:pt x="12860" y="4287"/>
                  </a:cubicBezTo>
                  <a:cubicBezTo>
                    <a:pt x="12670" y="3644"/>
                    <a:pt x="12193" y="2811"/>
                    <a:pt x="11789" y="2144"/>
                  </a:cubicBezTo>
                  <a:lnTo>
                    <a:pt x="11884" y="2144"/>
                  </a:lnTo>
                  <a:cubicBezTo>
                    <a:pt x="12479" y="2144"/>
                    <a:pt x="12956" y="1668"/>
                    <a:pt x="12956" y="1072"/>
                  </a:cubicBezTo>
                  <a:cubicBezTo>
                    <a:pt x="12956" y="477"/>
                    <a:pt x="12479" y="1"/>
                    <a:pt x="118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65"/>
            <p:cNvSpPr/>
            <p:nvPr/>
          </p:nvSpPr>
          <p:spPr>
            <a:xfrm>
              <a:off x="2306218" y="1903147"/>
              <a:ext cx="87611" cy="14885"/>
            </a:xfrm>
            <a:custGeom>
              <a:avLst/>
              <a:gdLst/>
              <a:ahLst/>
              <a:cxnLst/>
              <a:rect l="l" t="t" r="r" b="b"/>
              <a:pathLst>
                <a:path w="2525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333"/>
                    <a:pt x="119" y="429"/>
                    <a:pt x="215" y="429"/>
                  </a:cubicBezTo>
                  <a:lnTo>
                    <a:pt x="2334" y="429"/>
                  </a:lnTo>
                  <a:cubicBezTo>
                    <a:pt x="2453" y="429"/>
                    <a:pt x="2525" y="333"/>
                    <a:pt x="2525" y="214"/>
                  </a:cubicBezTo>
                  <a:cubicBezTo>
                    <a:pt x="2525" y="95"/>
                    <a:pt x="2453" y="0"/>
                    <a:pt x="23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65"/>
            <p:cNvSpPr/>
            <p:nvPr/>
          </p:nvSpPr>
          <p:spPr>
            <a:xfrm>
              <a:off x="2569815" y="2141103"/>
              <a:ext cx="96702" cy="133065"/>
            </a:xfrm>
            <a:custGeom>
              <a:avLst/>
              <a:gdLst/>
              <a:ahLst/>
              <a:cxnLst/>
              <a:rect l="l" t="t" r="r" b="b"/>
              <a:pathLst>
                <a:path w="2787" h="3835" extrusionOk="0">
                  <a:moveTo>
                    <a:pt x="1405" y="405"/>
                  </a:moveTo>
                  <a:cubicBezTo>
                    <a:pt x="2024" y="1310"/>
                    <a:pt x="2406" y="2072"/>
                    <a:pt x="2406" y="2406"/>
                  </a:cubicBezTo>
                  <a:cubicBezTo>
                    <a:pt x="2382" y="2930"/>
                    <a:pt x="1929" y="3406"/>
                    <a:pt x="1405" y="3406"/>
                  </a:cubicBezTo>
                  <a:cubicBezTo>
                    <a:pt x="834" y="3406"/>
                    <a:pt x="381" y="2977"/>
                    <a:pt x="381" y="2406"/>
                  </a:cubicBezTo>
                  <a:cubicBezTo>
                    <a:pt x="381" y="2072"/>
                    <a:pt x="762" y="1334"/>
                    <a:pt x="1405" y="405"/>
                  </a:cubicBezTo>
                  <a:close/>
                  <a:moveTo>
                    <a:pt x="1405" y="1"/>
                  </a:moveTo>
                  <a:cubicBezTo>
                    <a:pt x="1286" y="1"/>
                    <a:pt x="1167" y="48"/>
                    <a:pt x="1096" y="144"/>
                  </a:cubicBezTo>
                  <a:cubicBezTo>
                    <a:pt x="929" y="405"/>
                    <a:pt x="643" y="786"/>
                    <a:pt x="453" y="1215"/>
                  </a:cubicBezTo>
                  <a:cubicBezTo>
                    <a:pt x="143" y="1739"/>
                    <a:pt x="0" y="2144"/>
                    <a:pt x="0" y="2406"/>
                  </a:cubicBezTo>
                  <a:cubicBezTo>
                    <a:pt x="0" y="3168"/>
                    <a:pt x="619" y="3835"/>
                    <a:pt x="1405" y="3835"/>
                  </a:cubicBezTo>
                  <a:cubicBezTo>
                    <a:pt x="2167" y="3835"/>
                    <a:pt x="2787" y="3216"/>
                    <a:pt x="2787" y="2406"/>
                  </a:cubicBezTo>
                  <a:cubicBezTo>
                    <a:pt x="2787" y="2144"/>
                    <a:pt x="2644" y="1739"/>
                    <a:pt x="2358" y="1215"/>
                  </a:cubicBezTo>
                  <a:cubicBezTo>
                    <a:pt x="2144" y="786"/>
                    <a:pt x="1882" y="405"/>
                    <a:pt x="1691" y="144"/>
                  </a:cubicBezTo>
                  <a:cubicBezTo>
                    <a:pt x="1643" y="48"/>
                    <a:pt x="1524" y="1"/>
                    <a:pt x="1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" name="Google Shape;1064;p65"/>
            <p:cNvSpPr/>
            <p:nvPr/>
          </p:nvSpPr>
          <p:spPr>
            <a:xfrm>
              <a:off x="2681367" y="2208034"/>
              <a:ext cx="96702" cy="133065"/>
            </a:xfrm>
            <a:custGeom>
              <a:avLst/>
              <a:gdLst/>
              <a:ahLst/>
              <a:cxnLst/>
              <a:rect l="l" t="t" r="r" b="b"/>
              <a:pathLst>
                <a:path w="2787" h="3835" extrusionOk="0">
                  <a:moveTo>
                    <a:pt x="1381" y="405"/>
                  </a:moveTo>
                  <a:cubicBezTo>
                    <a:pt x="2024" y="1310"/>
                    <a:pt x="2405" y="2072"/>
                    <a:pt x="2405" y="2406"/>
                  </a:cubicBezTo>
                  <a:cubicBezTo>
                    <a:pt x="2382" y="2977"/>
                    <a:pt x="1929" y="3430"/>
                    <a:pt x="1381" y="3430"/>
                  </a:cubicBezTo>
                  <a:cubicBezTo>
                    <a:pt x="834" y="3430"/>
                    <a:pt x="381" y="2977"/>
                    <a:pt x="381" y="2406"/>
                  </a:cubicBezTo>
                  <a:cubicBezTo>
                    <a:pt x="381" y="2072"/>
                    <a:pt x="762" y="1334"/>
                    <a:pt x="1381" y="405"/>
                  </a:cubicBezTo>
                  <a:close/>
                  <a:moveTo>
                    <a:pt x="1405" y="1"/>
                  </a:moveTo>
                  <a:cubicBezTo>
                    <a:pt x="1286" y="1"/>
                    <a:pt x="1167" y="48"/>
                    <a:pt x="1096" y="143"/>
                  </a:cubicBezTo>
                  <a:cubicBezTo>
                    <a:pt x="929" y="405"/>
                    <a:pt x="643" y="786"/>
                    <a:pt x="453" y="1215"/>
                  </a:cubicBezTo>
                  <a:cubicBezTo>
                    <a:pt x="143" y="1763"/>
                    <a:pt x="0" y="2144"/>
                    <a:pt x="0" y="2406"/>
                  </a:cubicBezTo>
                  <a:cubicBezTo>
                    <a:pt x="0" y="3192"/>
                    <a:pt x="619" y="3835"/>
                    <a:pt x="1405" y="3835"/>
                  </a:cubicBezTo>
                  <a:cubicBezTo>
                    <a:pt x="2167" y="3835"/>
                    <a:pt x="2786" y="3216"/>
                    <a:pt x="2786" y="2406"/>
                  </a:cubicBezTo>
                  <a:cubicBezTo>
                    <a:pt x="2786" y="2144"/>
                    <a:pt x="2644" y="1763"/>
                    <a:pt x="2358" y="1215"/>
                  </a:cubicBezTo>
                  <a:cubicBezTo>
                    <a:pt x="2144" y="810"/>
                    <a:pt x="1882" y="405"/>
                    <a:pt x="1691" y="143"/>
                  </a:cubicBezTo>
                  <a:cubicBezTo>
                    <a:pt x="1643" y="48"/>
                    <a:pt x="1524" y="1"/>
                    <a:pt x="14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" name="Google Shape;1065;p65"/>
            <p:cNvSpPr/>
            <p:nvPr/>
          </p:nvSpPr>
          <p:spPr>
            <a:xfrm>
              <a:off x="2520232" y="2166709"/>
              <a:ext cx="33067" cy="33101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77" y="1"/>
                  </a:moveTo>
                  <a:cubicBezTo>
                    <a:pt x="358" y="1"/>
                    <a:pt x="262" y="96"/>
                    <a:pt x="262" y="215"/>
                  </a:cubicBezTo>
                  <a:lnTo>
                    <a:pt x="262" y="263"/>
                  </a:lnTo>
                  <a:lnTo>
                    <a:pt x="215" y="263"/>
                  </a:lnTo>
                  <a:cubicBezTo>
                    <a:pt x="96" y="263"/>
                    <a:pt x="0" y="358"/>
                    <a:pt x="0" y="477"/>
                  </a:cubicBezTo>
                  <a:cubicBezTo>
                    <a:pt x="0" y="596"/>
                    <a:pt x="96" y="668"/>
                    <a:pt x="215" y="668"/>
                  </a:cubicBezTo>
                  <a:lnTo>
                    <a:pt x="262" y="668"/>
                  </a:lnTo>
                  <a:lnTo>
                    <a:pt x="262" y="739"/>
                  </a:lnTo>
                  <a:cubicBezTo>
                    <a:pt x="262" y="858"/>
                    <a:pt x="358" y="953"/>
                    <a:pt x="477" y="953"/>
                  </a:cubicBezTo>
                  <a:cubicBezTo>
                    <a:pt x="596" y="953"/>
                    <a:pt x="691" y="858"/>
                    <a:pt x="691" y="739"/>
                  </a:cubicBezTo>
                  <a:lnTo>
                    <a:pt x="691" y="668"/>
                  </a:lnTo>
                  <a:lnTo>
                    <a:pt x="739" y="668"/>
                  </a:lnTo>
                  <a:cubicBezTo>
                    <a:pt x="858" y="668"/>
                    <a:pt x="953" y="596"/>
                    <a:pt x="953" y="477"/>
                  </a:cubicBezTo>
                  <a:cubicBezTo>
                    <a:pt x="953" y="358"/>
                    <a:pt x="858" y="263"/>
                    <a:pt x="739" y="263"/>
                  </a:cubicBezTo>
                  <a:lnTo>
                    <a:pt x="691" y="263"/>
                  </a:lnTo>
                  <a:lnTo>
                    <a:pt x="691" y="215"/>
                  </a:lnTo>
                  <a:cubicBezTo>
                    <a:pt x="691" y="96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" name="Google Shape;1066;p65"/>
            <p:cNvSpPr/>
            <p:nvPr/>
          </p:nvSpPr>
          <p:spPr>
            <a:xfrm>
              <a:off x="2722657" y="2141935"/>
              <a:ext cx="33101" cy="33101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0"/>
                  </a:moveTo>
                  <a:cubicBezTo>
                    <a:pt x="358" y="0"/>
                    <a:pt x="263" y="96"/>
                    <a:pt x="263" y="215"/>
                  </a:cubicBezTo>
                  <a:lnTo>
                    <a:pt x="263" y="262"/>
                  </a:lnTo>
                  <a:lnTo>
                    <a:pt x="215" y="262"/>
                  </a:lnTo>
                  <a:cubicBezTo>
                    <a:pt x="96" y="262"/>
                    <a:pt x="1" y="358"/>
                    <a:pt x="1" y="477"/>
                  </a:cubicBezTo>
                  <a:cubicBezTo>
                    <a:pt x="1" y="596"/>
                    <a:pt x="96" y="691"/>
                    <a:pt x="215" y="691"/>
                  </a:cubicBezTo>
                  <a:lnTo>
                    <a:pt x="263" y="691"/>
                  </a:lnTo>
                  <a:lnTo>
                    <a:pt x="263" y="739"/>
                  </a:lnTo>
                  <a:cubicBezTo>
                    <a:pt x="263" y="858"/>
                    <a:pt x="358" y="953"/>
                    <a:pt x="477" y="953"/>
                  </a:cubicBezTo>
                  <a:cubicBezTo>
                    <a:pt x="596" y="953"/>
                    <a:pt x="692" y="858"/>
                    <a:pt x="692" y="739"/>
                  </a:cubicBezTo>
                  <a:lnTo>
                    <a:pt x="692" y="691"/>
                  </a:lnTo>
                  <a:lnTo>
                    <a:pt x="739" y="691"/>
                  </a:lnTo>
                  <a:cubicBezTo>
                    <a:pt x="858" y="691"/>
                    <a:pt x="954" y="596"/>
                    <a:pt x="954" y="477"/>
                  </a:cubicBezTo>
                  <a:cubicBezTo>
                    <a:pt x="954" y="358"/>
                    <a:pt x="858" y="262"/>
                    <a:pt x="739" y="262"/>
                  </a:cubicBezTo>
                  <a:lnTo>
                    <a:pt x="692" y="262"/>
                  </a:lnTo>
                  <a:lnTo>
                    <a:pt x="692" y="215"/>
                  </a:lnTo>
                  <a:cubicBezTo>
                    <a:pt x="692" y="96"/>
                    <a:pt x="596" y="0"/>
                    <a:pt x="4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" name="Google Shape;1067;p65"/>
            <p:cNvSpPr/>
            <p:nvPr/>
          </p:nvSpPr>
          <p:spPr>
            <a:xfrm>
              <a:off x="2492127" y="2228679"/>
              <a:ext cx="33101" cy="33101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58" y="1"/>
                    <a:pt x="263" y="96"/>
                    <a:pt x="263" y="215"/>
                  </a:cubicBezTo>
                  <a:lnTo>
                    <a:pt x="263" y="263"/>
                  </a:lnTo>
                  <a:lnTo>
                    <a:pt x="215" y="263"/>
                  </a:lnTo>
                  <a:cubicBezTo>
                    <a:pt x="96" y="263"/>
                    <a:pt x="1" y="358"/>
                    <a:pt x="1" y="477"/>
                  </a:cubicBezTo>
                  <a:cubicBezTo>
                    <a:pt x="1" y="596"/>
                    <a:pt x="96" y="668"/>
                    <a:pt x="215" y="668"/>
                  </a:cubicBezTo>
                  <a:lnTo>
                    <a:pt x="263" y="668"/>
                  </a:lnTo>
                  <a:lnTo>
                    <a:pt x="263" y="739"/>
                  </a:lnTo>
                  <a:cubicBezTo>
                    <a:pt x="263" y="858"/>
                    <a:pt x="358" y="954"/>
                    <a:pt x="477" y="954"/>
                  </a:cubicBezTo>
                  <a:cubicBezTo>
                    <a:pt x="596" y="954"/>
                    <a:pt x="691" y="858"/>
                    <a:pt x="691" y="739"/>
                  </a:cubicBezTo>
                  <a:lnTo>
                    <a:pt x="691" y="668"/>
                  </a:lnTo>
                  <a:lnTo>
                    <a:pt x="739" y="668"/>
                  </a:lnTo>
                  <a:cubicBezTo>
                    <a:pt x="858" y="668"/>
                    <a:pt x="953" y="596"/>
                    <a:pt x="953" y="477"/>
                  </a:cubicBezTo>
                  <a:cubicBezTo>
                    <a:pt x="953" y="358"/>
                    <a:pt x="858" y="263"/>
                    <a:pt x="739" y="263"/>
                  </a:cubicBezTo>
                  <a:lnTo>
                    <a:pt x="691" y="263"/>
                  </a:lnTo>
                  <a:lnTo>
                    <a:pt x="691" y="215"/>
                  </a:lnTo>
                  <a:cubicBezTo>
                    <a:pt x="691" y="96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" name="Google Shape;1068;p65"/>
          <p:cNvGrpSpPr/>
          <p:nvPr/>
        </p:nvGrpSpPr>
        <p:grpSpPr>
          <a:xfrm>
            <a:off x="3077685" y="1759161"/>
            <a:ext cx="466890" cy="434656"/>
            <a:chOff x="3053186" y="1902315"/>
            <a:chExt cx="466890" cy="434656"/>
          </a:xfrm>
        </p:grpSpPr>
        <p:sp>
          <p:nvSpPr>
            <p:cNvPr id="1069" name="Google Shape;1069;p65"/>
            <p:cNvSpPr/>
            <p:nvPr/>
          </p:nvSpPr>
          <p:spPr>
            <a:xfrm>
              <a:off x="3053186" y="1912238"/>
              <a:ext cx="441283" cy="424732"/>
            </a:xfrm>
            <a:custGeom>
              <a:avLst/>
              <a:gdLst/>
              <a:ahLst/>
              <a:cxnLst/>
              <a:rect l="l" t="t" r="r" b="b"/>
              <a:pathLst>
                <a:path w="12718" h="12241" extrusionOk="0">
                  <a:moveTo>
                    <a:pt x="7764" y="1953"/>
                  </a:moveTo>
                  <a:cubicBezTo>
                    <a:pt x="8026" y="1953"/>
                    <a:pt x="8241" y="2143"/>
                    <a:pt x="8241" y="2429"/>
                  </a:cubicBezTo>
                  <a:lnTo>
                    <a:pt x="8241" y="4763"/>
                  </a:lnTo>
                  <a:lnTo>
                    <a:pt x="8098" y="4763"/>
                  </a:lnTo>
                  <a:lnTo>
                    <a:pt x="8098" y="3620"/>
                  </a:lnTo>
                  <a:cubicBezTo>
                    <a:pt x="8098" y="3191"/>
                    <a:pt x="7764" y="2834"/>
                    <a:pt x="7359" y="2834"/>
                  </a:cubicBezTo>
                  <a:lnTo>
                    <a:pt x="7288" y="2834"/>
                  </a:lnTo>
                  <a:lnTo>
                    <a:pt x="7288" y="2429"/>
                  </a:lnTo>
                  <a:cubicBezTo>
                    <a:pt x="7288" y="2143"/>
                    <a:pt x="7502" y="1953"/>
                    <a:pt x="7764" y="1953"/>
                  </a:cubicBezTo>
                  <a:close/>
                  <a:moveTo>
                    <a:pt x="5597" y="2000"/>
                  </a:moveTo>
                  <a:cubicBezTo>
                    <a:pt x="5859" y="2000"/>
                    <a:pt x="6073" y="2215"/>
                    <a:pt x="6073" y="2477"/>
                  </a:cubicBezTo>
                  <a:lnTo>
                    <a:pt x="6073" y="2905"/>
                  </a:lnTo>
                  <a:lnTo>
                    <a:pt x="6002" y="2905"/>
                  </a:lnTo>
                  <a:cubicBezTo>
                    <a:pt x="5978" y="2903"/>
                    <a:pt x="5953" y="2901"/>
                    <a:pt x="5930" y="2901"/>
                  </a:cubicBezTo>
                  <a:cubicBezTo>
                    <a:pt x="5558" y="2901"/>
                    <a:pt x="5264" y="3241"/>
                    <a:pt x="5264" y="3644"/>
                  </a:cubicBezTo>
                  <a:lnTo>
                    <a:pt x="5264" y="4834"/>
                  </a:lnTo>
                  <a:lnTo>
                    <a:pt x="5121" y="4834"/>
                  </a:lnTo>
                  <a:lnTo>
                    <a:pt x="5121" y="2477"/>
                  </a:lnTo>
                  <a:cubicBezTo>
                    <a:pt x="5121" y="2215"/>
                    <a:pt x="5335" y="2000"/>
                    <a:pt x="5597" y="2000"/>
                  </a:cubicBezTo>
                  <a:close/>
                  <a:moveTo>
                    <a:pt x="2978" y="0"/>
                  </a:moveTo>
                  <a:cubicBezTo>
                    <a:pt x="2501" y="0"/>
                    <a:pt x="2120" y="405"/>
                    <a:pt x="2120" y="905"/>
                  </a:cubicBezTo>
                  <a:lnTo>
                    <a:pt x="2120" y="953"/>
                  </a:lnTo>
                  <a:cubicBezTo>
                    <a:pt x="1954" y="857"/>
                    <a:pt x="1811" y="810"/>
                    <a:pt x="1644" y="810"/>
                  </a:cubicBezTo>
                  <a:cubicBezTo>
                    <a:pt x="1168" y="810"/>
                    <a:pt x="763" y="1191"/>
                    <a:pt x="763" y="1715"/>
                  </a:cubicBezTo>
                  <a:lnTo>
                    <a:pt x="763" y="3215"/>
                  </a:lnTo>
                  <a:cubicBezTo>
                    <a:pt x="334" y="3286"/>
                    <a:pt x="1" y="3667"/>
                    <a:pt x="1" y="4144"/>
                  </a:cubicBezTo>
                  <a:lnTo>
                    <a:pt x="1" y="6859"/>
                  </a:lnTo>
                  <a:cubicBezTo>
                    <a:pt x="1" y="7216"/>
                    <a:pt x="120" y="7549"/>
                    <a:pt x="286" y="7835"/>
                  </a:cubicBezTo>
                  <a:lnTo>
                    <a:pt x="1001" y="8811"/>
                  </a:lnTo>
                  <a:cubicBezTo>
                    <a:pt x="1168" y="9026"/>
                    <a:pt x="1239" y="9288"/>
                    <a:pt x="1239" y="9573"/>
                  </a:cubicBezTo>
                  <a:lnTo>
                    <a:pt x="1239" y="12026"/>
                  </a:lnTo>
                  <a:cubicBezTo>
                    <a:pt x="1239" y="12145"/>
                    <a:pt x="1334" y="12241"/>
                    <a:pt x="1453" y="12241"/>
                  </a:cubicBezTo>
                  <a:cubicBezTo>
                    <a:pt x="1572" y="12241"/>
                    <a:pt x="1668" y="12145"/>
                    <a:pt x="1668" y="12026"/>
                  </a:cubicBezTo>
                  <a:lnTo>
                    <a:pt x="1668" y="9573"/>
                  </a:lnTo>
                  <a:cubicBezTo>
                    <a:pt x="1668" y="9216"/>
                    <a:pt x="1549" y="8883"/>
                    <a:pt x="1358" y="8573"/>
                  </a:cubicBezTo>
                  <a:lnTo>
                    <a:pt x="644" y="7597"/>
                  </a:lnTo>
                  <a:cubicBezTo>
                    <a:pt x="501" y="7382"/>
                    <a:pt x="406" y="7121"/>
                    <a:pt x="406" y="6859"/>
                  </a:cubicBezTo>
                  <a:lnTo>
                    <a:pt x="406" y="4144"/>
                  </a:lnTo>
                  <a:cubicBezTo>
                    <a:pt x="406" y="3858"/>
                    <a:pt x="644" y="3620"/>
                    <a:pt x="929" y="3620"/>
                  </a:cubicBezTo>
                  <a:cubicBezTo>
                    <a:pt x="1191" y="3620"/>
                    <a:pt x="1430" y="3858"/>
                    <a:pt x="1430" y="4144"/>
                  </a:cubicBezTo>
                  <a:lnTo>
                    <a:pt x="1430" y="5477"/>
                  </a:lnTo>
                  <a:cubicBezTo>
                    <a:pt x="1430" y="5596"/>
                    <a:pt x="1525" y="5692"/>
                    <a:pt x="1644" y="5692"/>
                  </a:cubicBezTo>
                  <a:cubicBezTo>
                    <a:pt x="2311" y="5692"/>
                    <a:pt x="2858" y="6263"/>
                    <a:pt x="2858" y="6954"/>
                  </a:cubicBezTo>
                  <a:lnTo>
                    <a:pt x="2858" y="8454"/>
                  </a:lnTo>
                  <a:cubicBezTo>
                    <a:pt x="2858" y="8573"/>
                    <a:pt x="2954" y="8668"/>
                    <a:pt x="3073" y="8668"/>
                  </a:cubicBezTo>
                  <a:cubicBezTo>
                    <a:pt x="3192" y="8668"/>
                    <a:pt x="3263" y="8573"/>
                    <a:pt x="3263" y="8454"/>
                  </a:cubicBezTo>
                  <a:lnTo>
                    <a:pt x="3263" y="6954"/>
                  </a:lnTo>
                  <a:cubicBezTo>
                    <a:pt x="3263" y="6120"/>
                    <a:pt x="2644" y="5406"/>
                    <a:pt x="1834" y="5311"/>
                  </a:cubicBezTo>
                  <a:lnTo>
                    <a:pt x="1834" y="4144"/>
                  </a:lnTo>
                  <a:cubicBezTo>
                    <a:pt x="1834" y="3739"/>
                    <a:pt x="1572" y="3382"/>
                    <a:pt x="1191" y="3263"/>
                  </a:cubicBezTo>
                  <a:lnTo>
                    <a:pt x="1191" y="1715"/>
                  </a:lnTo>
                  <a:cubicBezTo>
                    <a:pt x="1191" y="1429"/>
                    <a:pt x="1406" y="1238"/>
                    <a:pt x="1668" y="1238"/>
                  </a:cubicBezTo>
                  <a:cubicBezTo>
                    <a:pt x="1930" y="1238"/>
                    <a:pt x="2144" y="1429"/>
                    <a:pt x="2144" y="1715"/>
                  </a:cubicBezTo>
                  <a:lnTo>
                    <a:pt x="2144" y="4239"/>
                  </a:lnTo>
                  <a:cubicBezTo>
                    <a:pt x="2144" y="4358"/>
                    <a:pt x="2239" y="4453"/>
                    <a:pt x="2358" y="4453"/>
                  </a:cubicBezTo>
                  <a:cubicBezTo>
                    <a:pt x="2477" y="4453"/>
                    <a:pt x="2549" y="4358"/>
                    <a:pt x="2549" y="4239"/>
                  </a:cubicBezTo>
                  <a:lnTo>
                    <a:pt x="2549" y="881"/>
                  </a:lnTo>
                  <a:cubicBezTo>
                    <a:pt x="2549" y="595"/>
                    <a:pt x="2763" y="405"/>
                    <a:pt x="3025" y="405"/>
                  </a:cubicBezTo>
                  <a:cubicBezTo>
                    <a:pt x="3311" y="405"/>
                    <a:pt x="3501" y="595"/>
                    <a:pt x="3501" y="881"/>
                  </a:cubicBezTo>
                  <a:lnTo>
                    <a:pt x="3501" y="4239"/>
                  </a:lnTo>
                  <a:cubicBezTo>
                    <a:pt x="3501" y="4358"/>
                    <a:pt x="3597" y="4453"/>
                    <a:pt x="3716" y="4453"/>
                  </a:cubicBezTo>
                  <a:cubicBezTo>
                    <a:pt x="3835" y="4453"/>
                    <a:pt x="3930" y="4358"/>
                    <a:pt x="3930" y="4239"/>
                  </a:cubicBezTo>
                  <a:lnTo>
                    <a:pt x="3930" y="1715"/>
                  </a:lnTo>
                  <a:cubicBezTo>
                    <a:pt x="3930" y="1429"/>
                    <a:pt x="4144" y="1238"/>
                    <a:pt x="4406" y="1238"/>
                  </a:cubicBezTo>
                  <a:cubicBezTo>
                    <a:pt x="4668" y="1238"/>
                    <a:pt x="4883" y="1429"/>
                    <a:pt x="4883" y="1715"/>
                  </a:cubicBezTo>
                  <a:lnTo>
                    <a:pt x="4883" y="4811"/>
                  </a:lnTo>
                  <a:lnTo>
                    <a:pt x="4287" y="4811"/>
                  </a:lnTo>
                  <a:cubicBezTo>
                    <a:pt x="3859" y="4811"/>
                    <a:pt x="3549" y="5120"/>
                    <a:pt x="3549" y="5573"/>
                  </a:cubicBezTo>
                  <a:lnTo>
                    <a:pt x="3549" y="6954"/>
                  </a:lnTo>
                  <a:cubicBezTo>
                    <a:pt x="3549" y="7359"/>
                    <a:pt x="3859" y="7716"/>
                    <a:pt x="4287" y="7716"/>
                  </a:cubicBezTo>
                  <a:lnTo>
                    <a:pt x="5454" y="7716"/>
                  </a:lnTo>
                  <a:lnTo>
                    <a:pt x="5454" y="8383"/>
                  </a:lnTo>
                  <a:lnTo>
                    <a:pt x="5288" y="8573"/>
                  </a:lnTo>
                  <a:cubicBezTo>
                    <a:pt x="5097" y="8883"/>
                    <a:pt x="5002" y="9216"/>
                    <a:pt x="5002" y="9573"/>
                  </a:cubicBezTo>
                  <a:lnTo>
                    <a:pt x="5002" y="12026"/>
                  </a:lnTo>
                  <a:cubicBezTo>
                    <a:pt x="5002" y="12145"/>
                    <a:pt x="5097" y="12241"/>
                    <a:pt x="5216" y="12241"/>
                  </a:cubicBezTo>
                  <a:cubicBezTo>
                    <a:pt x="5335" y="12241"/>
                    <a:pt x="5407" y="12145"/>
                    <a:pt x="5407" y="12026"/>
                  </a:cubicBezTo>
                  <a:lnTo>
                    <a:pt x="5407" y="9573"/>
                  </a:lnTo>
                  <a:cubicBezTo>
                    <a:pt x="5407" y="9407"/>
                    <a:pt x="5454" y="9264"/>
                    <a:pt x="5502" y="9121"/>
                  </a:cubicBezTo>
                  <a:cubicBezTo>
                    <a:pt x="5597" y="9454"/>
                    <a:pt x="5883" y="9692"/>
                    <a:pt x="6216" y="9692"/>
                  </a:cubicBezTo>
                  <a:lnTo>
                    <a:pt x="7550" y="9692"/>
                  </a:lnTo>
                  <a:cubicBezTo>
                    <a:pt x="7883" y="9692"/>
                    <a:pt x="8193" y="9454"/>
                    <a:pt x="8264" y="9121"/>
                  </a:cubicBezTo>
                  <a:cubicBezTo>
                    <a:pt x="8336" y="9264"/>
                    <a:pt x="8360" y="9407"/>
                    <a:pt x="8360" y="9573"/>
                  </a:cubicBezTo>
                  <a:lnTo>
                    <a:pt x="8360" y="10359"/>
                  </a:lnTo>
                  <a:cubicBezTo>
                    <a:pt x="8360" y="10478"/>
                    <a:pt x="8455" y="10574"/>
                    <a:pt x="8574" y="10574"/>
                  </a:cubicBezTo>
                  <a:cubicBezTo>
                    <a:pt x="8693" y="10574"/>
                    <a:pt x="8788" y="10478"/>
                    <a:pt x="8788" y="10359"/>
                  </a:cubicBezTo>
                  <a:lnTo>
                    <a:pt x="8788" y="9573"/>
                  </a:lnTo>
                  <a:cubicBezTo>
                    <a:pt x="8788" y="9216"/>
                    <a:pt x="8669" y="8883"/>
                    <a:pt x="8479" y="8573"/>
                  </a:cubicBezTo>
                  <a:lnTo>
                    <a:pt x="8336" y="8383"/>
                  </a:lnTo>
                  <a:lnTo>
                    <a:pt x="8336" y="7716"/>
                  </a:lnTo>
                  <a:lnTo>
                    <a:pt x="9503" y="7716"/>
                  </a:lnTo>
                  <a:cubicBezTo>
                    <a:pt x="9908" y="7716"/>
                    <a:pt x="10241" y="7382"/>
                    <a:pt x="10241" y="6954"/>
                  </a:cubicBezTo>
                  <a:lnTo>
                    <a:pt x="10241" y="6644"/>
                  </a:lnTo>
                  <a:cubicBezTo>
                    <a:pt x="10241" y="6525"/>
                    <a:pt x="10146" y="6430"/>
                    <a:pt x="10027" y="6430"/>
                  </a:cubicBezTo>
                  <a:cubicBezTo>
                    <a:pt x="9908" y="6430"/>
                    <a:pt x="9812" y="6525"/>
                    <a:pt x="9812" y="6644"/>
                  </a:cubicBezTo>
                  <a:lnTo>
                    <a:pt x="9812" y="6954"/>
                  </a:lnTo>
                  <a:cubicBezTo>
                    <a:pt x="9812" y="7144"/>
                    <a:pt x="9669" y="7311"/>
                    <a:pt x="9455" y="7311"/>
                  </a:cubicBezTo>
                  <a:lnTo>
                    <a:pt x="8121" y="7311"/>
                  </a:lnTo>
                  <a:cubicBezTo>
                    <a:pt x="8002" y="7311"/>
                    <a:pt x="7907" y="7382"/>
                    <a:pt x="7907" y="7502"/>
                  </a:cubicBezTo>
                  <a:lnTo>
                    <a:pt x="7907" y="8883"/>
                  </a:lnTo>
                  <a:cubicBezTo>
                    <a:pt x="7907" y="9097"/>
                    <a:pt x="7764" y="9240"/>
                    <a:pt x="7550" y="9240"/>
                  </a:cubicBezTo>
                  <a:lnTo>
                    <a:pt x="6216" y="9240"/>
                  </a:lnTo>
                  <a:cubicBezTo>
                    <a:pt x="6050" y="9240"/>
                    <a:pt x="5859" y="9097"/>
                    <a:pt x="5859" y="8883"/>
                  </a:cubicBezTo>
                  <a:lnTo>
                    <a:pt x="5859" y="7502"/>
                  </a:lnTo>
                  <a:cubicBezTo>
                    <a:pt x="5859" y="7382"/>
                    <a:pt x="5764" y="7311"/>
                    <a:pt x="5645" y="7311"/>
                  </a:cubicBezTo>
                  <a:lnTo>
                    <a:pt x="4311" y="7311"/>
                  </a:lnTo>
                  <a:cubicBezTo>
                    <a:pt x="4144" y="7311"/>
                    <a:pt x="3954" y="7144"/>
                    <a:pt x="3954" y="6954"/>
                  </a:cubicBezTo>
                  <a:lnTo>
                    <a:pt x="3954" y="5573"/>
                  </a:lnTo>
                  <a:cubicBezTo>
                    <a:pt x="3954" y="5358"/>
                    <a:pt x="4097" y="5215"/>
                    <a:pt x="4311" y="5215"/>
                  </a:cubicBezTo>
                  <a:lnTo>
                    <a:pt x="5645" y="5215"/>
                  </a:lnTo>
                  <a:cubicBezTo>
                    <a:pt x="5764" y="5215"/>
                    <a:pt x="5859" y="5120"/>
                    <a:pt x="5859" y="5001"/>
                  </a:cubicBezTo>
                  <a:lnTo>
                    <a:pt x="5859" y="3644"/>
                  </a:lnTo>
                  <a:cubicBezTo>
                    <a:pt x="5859" y="3429"/>
                    <a:pt x="6002" y="3286"/>
                    <a:pt x="6216" y="3286"/>
                  </a:cubicBezTo>
                  <a:lnTo>
                    <a:pt x="7550" y="3286"/>
                  </a:lnTo>
                  <a:cubicBezTo>
                    <a:pt x="7740" y="3286"/>
                    <a:pt x="7907" y="3429"/>
                    <a:pt x="7907" y="3644"/>
                  </a:cubicBezTo>
                  <a:lnTo>
                    <a:pt x="7907" y="5001"/>
                  </a:lnTo>
                  <a:cubicBezTo>
                    <a:pt x="7907" y="5120"/>
                    <a:pt x="8002" y="5215"/>
                    <a:pt x="8121" y="5215"/>
                  </a:cubicBezTo>
                  <a:lnTo>
                    <a:pt x="9455" y="5215"/>
                  </a:lnTo>
                  <a:cubicBezTo>
                    <a:pt x="9646" y="5215"/>
                    <a:pt x="9812" y="5358"/>
                    <a:pt x="9812" y="5573"/>
                  </a:cubicBezTo>
                  <a:lnTo>
                    <a:pt x="9812" y="5715"/>
                  </a:lnTo>
                  <a:cubicBezTo>
                    <a:pt x="9812" y="5835"/>
                    <a:pt x="9908" y="5930"/>
                    <a:pt x="10027" y="5930"/>
                  </a:cubicBezTo>
                  <a:cubicBezTo>
                    <a:pt x="10146" y="5930"/>
                    <a:pt x="10241" y="5835"/>
                    <a:pt x="10241" y="5715"/>
                  </a:cubicBezTo>
                  <a:lnTo>
                    <a:pt x="10241" y="5573"/>
                  </a:lnTo>
                  <a:cubicBezTo>
                    <a:pt x="10241" y="5168"/>
                    <a:pt x="9908" y="4811"/>
                    <a:pt x="9503" y="4811"/>
                  </a:cubicBezTo>
                  <a:lnTo>
                    <a:pt x="8907" y="4811"/>
                  </a:lnTo>
                  <a:lnTo>
                    <a:pt x="8907" y="1715"/>
                  </a:lnTo>
                  <a:cubicBezTo>
                    <a:pt x="8907" y="1429"/>
                    <a:pt x="9098" y="1238"/>
                    <a:pt x="9384" y="1238"/>
                  </a:cubicBezTo>
                  <a:cubicBezTo>
                    <a:pt x="9646" y="1238"/>
                    <a:pt x="9860" y="1429"/>
                    <a:pt x="9860" y="1715"/>
                  </a:cubicBezTo>
                  <a:lnTo>
                    <a:pt x="9860" y="4239"/>
                  </a:lnTo>
                  <a:cubicBezTo>
                    <a:pt x="9860" y="4358"/>
                    <a:pt x="9931" y="4453"/>
                    <a:pt x="10050" y="4453"/>
                  </a:cubicBezTo>
                  <a:cubicBezTo>
                    <a:pt x="10170" y="4453"/>
                    <a:pt x="10265" y="4358"/>
                    <a:pt x="10265" y="4239"/>
                  </a:cubicBezTo>
                  <a:lnTo>
                    <a:pt x="10265" y="881"/>
                  </a:lnTo>
                  <a:cubicBezTo>
                    <a:pt x="10265" y="595"/>
                    <a:pt x="10479" y="405"/>
                    <a:pt x="10741" y="405"/>
                  </a:cubicBezTo>
                  <a:cubicBezTo>
                    <a:pt x="10717" y="405"/>
                    <a:pt x="10932" y="595"/>
                    <a:pt x="10932" y="881"/>
                  </a:cubicBezTo>
                  <a:lnTo>
                    <a:pt x="10932" y="4239"/>
                  </a:lnTo>
                  <a:cubicBezTo>
                    <a:pt x="10932" y="4358"/>
                    <a:pt x="11003" y="4430"/>
                    <a:pt x="11122" y="4430"/>
                  </a:cubicBezTo>
                  <a:cubicBezTo>
                    <a:pt x="11241" y="4430"/>
                    <a:pt x="11336" y="4358"/>
                    <a:pt x="11336" y="4239"/>
                  </a:cubicBezTo>
                  <a:lnTo>
                    <a:pt x="11336" y="1715"/>
                  </a:lnTo>
                  <a:cubicBezTo>
                    <a:pt x="11336" y="1429"/>
                    <a:pt x="11551" y="1238"/>
                    <a:pt x="11813" y="1238"/>
                  </a:cubicBezTo>
                  <a:cubicBezTo>
                    <a:pt x="12075" y="1238"/>
                    <a:pt x="12289" y="1429"/>
                    <a:pt x="12289" y="1715"/>
                  </a:cubicBezTo>
                  <a:lnTo>
                    <a:pt x="12289" y="1977"/>
                  </a:lnTo>
                  <a:cubicBezTo>
                    <a:pt x="12289" y="2096"/>
                    <a:pt x="12384" y="2191"/>
                    <a:pt x="12503" y="2191"/>
                  </a:cubicBezTo>
                  <a:cubicBezTo>
                    <a:pt x="12622" y="2191"/>
                    <a:pt x="12718" y="2096"/>
                    <a:pt x="12718" y="1977"/>
                  </a:cubicBezTo>
                  <a:lnTo>
                    <a:pt x="12718" y="1715"/>
                  </a:lnTo>
                  <a:cubicBezTo>
                    <a:pt x="12718" y="1238"/>
                    <a:pt x="12313" y="810"/>
                    <a:pt x="11837" y="810"/>
                  </a:cubicBezTo>
                  <a:cubicBezTo>
                    <a:pt x="11670" y="810"/>
                    <a:pt x="11527" y="857"/>
                    <a:pt x="11360" y="953"/>
                  </a:cubicBezTo>
                  <a:lnTo>
                    <a:pt x="11360" y="905"/>
                  </a:lnTo>
                  <a:cubicBezTo>
                    <a:pt x="11360" y="429"/>
                    <a:pt x="10979" y="0"/>
                    <a:pt x="10503" y="0"/>
                  </a:cubicBezTo>
                  <a:cubicBezTo>
                    <a:pt x="10027" y="0"/>
                    <a:pt x="9646" y="405"/>
                    <a:pt x="9646" y="905"/>
                  </a:cubicBezTo>
                  <a:lnTo>
                    <a:pt x="9646" y="1000"/>
                  </a:lnTo>
                  <a:cubicBezTo>
                    <a:pt x="9503" y="905"/>
                    <a:pt x="9336" y="834"/>
                    <a:pt x="9169" y="834"/>
                  </a:cubicBezTo>
                  <a:cubicBezTo>
                    <a:pt x="8693" y="834"/>
                    <a:pt x="8312" y="1238"/>
                    <a:pt x="8312" y="1715"/>
                  </a:cubicBezTo>
                  <a:cubicBezTo>
                    <a:pt x="8145" y="1619"/>
                    <a:pt x="8002" y="1548"/>
                    <a:pt x="7836" y="1548"/>
                  </a:cubicBezTo>
                  <a:cubicBezTo>
                    <a:pt x="7359" y="1548"/>
                    <a:pt x="6955" y="1953"/>
                    <a:pt x="6955" y="2453"/>
                  </a:cubicBezTo>
                  <a:lnTo>
                    <a:pt x="6955" y="2858"/>
                  </a:lnTo>
                  <a:lnTo>
                    <a:pt x="6526" y="2858"/>
                  </a:lnTo>
                  <a:lnTo>
                    <a:pt x="6526" y="2453"/>
                  </a:lnTo>
                  <a:cubicBezTo>
                    <a:pt x="6526" y="1977"/>
                    <a:pt x="6121" y="1548"/>
                    <a:pt x="5645" y="1548"/>
                  </a:cubicBezTo>
                  <a:cubicBezTo>
                    <a:pt x="5478" y="1548"/>
                    <a:pt x="5335" y="1619"/>
                    <a:pt x="5168" y="1715"/>
                  </a:cubicBezTo>
                  <a:cubicBezTo>
                    <a:pt x="5168" y="1238"/>
                    <a:pt x="4787" y="834"/>
                    <a:pt x="4311" y="834"/>
                  </a:cubicBezTo>
                  <a:cubicBezTo>
                    <a:pt x="4144" y="834"/>
                    <a:pt x="3978" y="905"/>
                    <a:pt x="3835" y="1000"/>
                  </a:cubicBezTo>
                  <a:lnTo>
                    <a:pt x="3835" y="905"/>
                  </a:lnTo>
                  <a:cubicBezTo>
                    <a:pt x="3835" y="429"/>
                    <a:pt x="3454" y="0"/>
                    <a:pt x="29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65"/>
            <p:cNvSpPr/>
            <p:nvPr/>
          </p:nvSpPr>
          <p:spPr>
            <a:xfrm>
              <a:off x="3334964" y="2299740"/>
              <a:ext cx="14920" cy="36398"/>
            </a:xfrm>
            <a:custGeom>
              <a:avLst/>
              <a:gdLst/>
              <a:ahLst/>
              <a:cxnLst/>
              <a:rect l="l" t="t" r="r" b="b"/>
              <a:pathLst>
                <a:path w="430" h="1049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lnTo>
                    <a:pt x="0" y="834"/>
                  </a:lnTo>
                  <a:cubicBezTo>
                    <a:pt x="0" y="954"/>
                    <a:pt x="96" y="1049"/>
                    <a:pt x="215" y="1049"/>
                  </a:cubicBezTo>
                  <a:cubicBezTo>
                    <a:pt x="334" y="1049"/>
                    <a:pt x="429" y="954"/>
                    <a:pt x="429" y="834"/>
                  </a:cubicBezTo>
                  <a:lnTo>
                    <a:pt x="429" y="215"/>
                  </a:ln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" name="Google Shape;1071;p65"/>
            <p:cNvSpPr/>
            <p:nvPr/>
          </p:nvSpPr>
          <p:spPr>
            <a:xfrm>
              <a:off x="3406024" y="2007240"/>
              <a:ext cx="114051" cy="329730"/>
            </a:xfrm>
            <a:custGeom>
              <a:avLst/>
              <a:gdLst/>
              <a:ahLst/>
              <a:cxnLst/>
              <a:rect l="l" t="t" r="r" b="b"/>
              <a:pathLst>
                <a:path w="3287" h="9503" extrusionOk="0">
                  <a:moveTo>
                    <a:pt x="2311" y="1"/>
                  </a:moveTo>
                  <a:cubicBezTo>
                    <a:pt x="2191" y="1"/>
                    <a:pt x="2096" y="96"/>
                    <a:pt x="2096" y="215"/>
                  </a:cubicBezTo>
                  <a:lnTo>
                    <a:pt x="2096" y="525"/>
                  </a:lnTo>
                  <a:cubicBezTo>
                    <a:pt x="1715" y="644"/>
                    <a:pt x="1429" y="1001"/>
                    <a:pt x="1429" y="1406"/>
                  </a:cubicBezTo>
                  <a:lnTo>
                    <a:pt x="1429" y="2573"/>
                  </a:lnTo>
                  <a:cubicBezTo>
                    <a:pt x="643" y="2668"/>
                    <a:pt x="1" y="3382"/>
                    <a:pt x="1" y="4216"/>
                  </a:cubicBezTo>
                  <a:lnTo>
                    <a:pt x="1" y="5716"/>
                  </a:lnTo>
                  <a:cubicBezTo>
                    <a:pt x="1" y="5835"/>
                    <a:pt x="96" y="5930"/>
                    <a:pt x="215" y="5930"/>
                  </a:cubicBezTo>
                  <a:cubicBezTo>
                    <a:pt x="334" y="5930"/>
                    <a:pt x="429" y="5835"/>
                    <a:pt x="429" y="5716"/>
                  </a:cubicBezTo>
                  <a:lnTo>
                    <a:pt x="429" y="4216"/>
                  </a:lnTo>
                  <a:cubicBezTo>
                    <a:pt x="429" y="3525"/>
                    <a:pt x="953" y="2954"/>
                    <a:pt x="1644" y="2954"/>
                  </a:cubicBezTo>
                  <a:cubicBezTo>
                    <a:pt x="1763" y="2954"/>
                    <a:pt x="1858" y="2858"/>
                    <a:pt x="1858" y="2739"/>
                  </a:cubicBezTo>
                  <a:lnTo>
                    <a:pt x="1858" y="1406"/>
                  </a:lnTo>
                  <a:cubicBezTo>
                    <a:pt x="1858" y="1120"/>
                    <a:pt x="2096" y="882"/>
                    <a:pt x="2358" y="882"/>
                  </a:cubicBezTo>
                  <a:cubicBezTo>
                    <a:pt x="2620" y="882"/>
                    <a:pt x="2858" y="1120"/>
                    <a:pt x="2858" y="1406"/>
                  </a:cubicBezTo>
                  <a:lnTo>
                    <a:pt x="2858" y="4121"/>
                  </a:lnTo>
                  <a:cubicBezTo>
                    <a:pt x="2858" y="4383"/>
                    <a:pt x="2787" y="4621"/>
                    <a:pt x="2620" y="4859"/>
                  </a:cubicBezTo>
                  <a:lnTo>
                    <a:pt x="1906" y="5835"/>
                  </a:lnTo>
                  <a:cubicBezTo>
                    <a:pt x="1715" y="6145"/>
                    <a:pt x="1620" y="6478"/>
                    <a:pt x="1620" y="6835"/>
                  </a:cubicBezTo>
                  <a:lnTo>
                    <a:pt x="1620" y="9288"/>
                  </a:lnTo>
                  <a:cubicBezTo>
                    <a:pt x="1620" y="9407"/>
                    <a:pt x="1715" y="9503"/>
                    <a:pt x="1834" y="9503"/>
                  </a:cubicBezTo>
                  <a:cubicBezTo>
                    <a:pt x="1953" y="9503"/>
                    <a:pt x="2025" y="9407"/>
                    <a:pt x="2025" y="9288"/>
                  </a:cubicBezTo>
                  <a:lnTo>
                    <a:pt x="2025" y="6835"/>
                  </a:lnTo>
                  <a:cubicBezTo>
                    <a:pt x="2025" y="6550"/>
                    <a:pt x="2120" y="6312"/>
                    <a:pt x="2263" y="6073"/>
                  </a:cubicBezTo>
                  <a:lnTo>
                    <a:pt x="2977" y="5097"/>
                  </a:lnTo>
                  <a:cubicBezTo>
                    <a:pt x="3192" y="4811"/>
                    <a:pt x="3287" y="4478"/>
                    <a:pt x="3287" y="4121"/>
                  </a:cubicBezTo>
                  <a:lnTo>
                    <a:pt x="3287" y="1406"/>
                  </a:lnTo>
                  <a:cubicBezTo>
                    <a:pt x="3287" y="929"/>
                    <a:pt x="2954" y="548"/>
                    <a:pt x="2501" y="477"/>
                  </a:cubicBezTo>
                  <a:lnTo>
                    <a:pt x="2501" y="215"/>
                  </a:lnTo>
                  <a:cubicBezTo>
                    <a:pt x="2501" y="96"/>
                    <a:pt x="2430" y="1"/>
                    <a:pt x="23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" name="Google Shape;1072;p65"/>
            <p:cNvSpPr/>
            <p:nvPr/>
          </p:nvSpPr>
          <p:spPr>
            <a:xfrm>
              <a:off x="3284548" y="2261746"/>
              <a:ext cx="33101" cy="33101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58" y="1"/>
                    <a:pt x="263" y="96"/>
                    <a:pt x="263" y="215"/>
                  </a:cubicBezTo>
                  <a:lnTo>
                    <a:pt x="263" y="262"/>
                  </a:lnTo>
                  <a:lnTo>
                    <a:pt x="215" y="262"/>
                  </a:lnTo>
                  <a:cubicBezTo>
                    <a:pt x="96" y="262"/>
                    <a:pt x="1" y="358"/>
                    <a:pt x="1" y="477"/>
                  </a:cubicBezTo>
                  <a:cubicBezTo>
                    <a:pt x="1" y="596"/>
                    <a:pt x="96" y="667"/>
                    <a:pt x="215" y="667"/>
                  </a:cubicBezTo>
                  <a:lnTo>
                    <a:pt x="263" y="667"/>
                  </a:lnTo>
                  <a:lnTo>
                    <a:pt x="263" y="739"/>
                  </a:lnTo>
                  <a:cubicBezTo>
                    <a:pt x="263" y="858"/>
                    <a:pt x="358" y="953"/>
                    <a:pt x="477" y="953"/>
                  </a:cubicBezTo>
                  <a:cubicBezTo>
                    <a:pt x="596" y="953"/>
                    <a:pt x="691" y="858"/>
                    <a:pt x="691" y="739"/>
                  </a:cubicBezTo>
                  <a:lnTo>
                    <a:pt x="691" y="667"/>
                  </a:lnTo>
                  <a:lnTo>
                    <a:pt x="739" y="667"/>
                  </a:lnTo>
                  <a:cubicBezTo>
                    <a:pt x="858" y="667"/>
                    <a:pt x="953" y="596"/>
                    <a:pt x="953" y="477"/>
                  </a:cubicBezTo>
                  <a:cubicBezTo>
                    <a:pt x="953" y="358"/>
                    <a:pt x="858" y="262"/>
                    <a:pt x="739" y="262"/>
                  </a:cubicBezTo>
                  <a:lnTo>
                    <a:pt x="691" y="262"/>
                  </a:lnTo>
                  <a:lnTo>
                    <a:pt x="691" y="215"/>
                  </a:lnTo>
                  <a:cubicBezTo>
                    <a:pt x="691" y="96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65"/>
            <p:cNvSpPr/>
            <p:nvPr/>
          </p:nvSpPr>
          <p:spPr>
            <a:xfrm>
              <a:off x="3298601" y="1902315"/>
              <a:ext cx="33101" cy="33067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58" y="0"/>
                    <a:pt x="286" y="96"/>
                    <a:pt x="286" y="215"/>
                  </a:cubicBezTo>
                  <a:lnTo>
                    <a:pt x="286" y="262"/>
                  </a:lnTo>
                  <a:lnTo>
                    <a:pt x="215" y="262"/>
                  </a:lnTo>
                  <a:cubicBezTo>
                    <a:pt x="96" y="262"/>
                    <a:pt x="1" y="357"/>
                    <a:pt x="1" y="477"/>
                  </a:cubicBezTo>
                  <a:cubicBezTo>
                    <a:pt x="48" y="596"/>
                    <a:pt x="120" y="691"/>
                    <a:pt x="215" y="691"/>
                  </a:cubicBezTo>
                  <a:lnTo>
                    <a:pt x="286" y="691"/>
                  </a:lnTo>
                  <a:lnTo>
                    <a:pt x="286" y="739"/>
                  </a:lnTo>
                  <a:cubicBezTo>
                    <a:pt x="286" y="858"/>
                    <a:pt x="358" y="953"/>
                    <a:pt x="477" y="953"/>
                  </a:cubicBezTo>
                  <a:cubicBezTo>
                    <a:pt x="596" y="953"/>
                    <a:pt x="691" y="858"/>
                    <a:pt x="691" y="739"/>
                  </a:cubicBezTo>
                  <a:lnTo>
                    <a:pt x="691" y="691"/>
                  </a:lnTo>
                  <a:lnTo>
                    <a:pt x="739" y="691"/>
                  </a:lnTo>
                  <a:cubicBezTo>
                    <a:pt x="858" y="691"/>
                    <a:pt x="953" y="596"/>
                    <a:pt x="953" y="477"/>
                  </a:cubicBezTo>
                  <a:cubicBezTo>
                    <a:pt x="953" y="357"/>
                    <a:pt x="858" y="262"/>
                    <a:pt x="739" y="262"/>
                  </a:cubicBezTo>
                  <a:lnTo>
                    <a:pt x="691" y="262"/>
                  </a:lnTo>
                  <a:lnTo>
                    <a:pt x="691" y="215"/>
                  </a:lnTo>
                  <a:cubicBezTo>
                    <a:pt x="691" y="96"/>
                    <a:pt x="596" y="0"/>
                    <a:pt x="4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" name="Google Shape;1074;p65"/>
            <p:cNvSpPr/>
            <p:nvPr/>
          </p:nvSpPr>
          <p:spPr>
            <a:xfrm>
              <a:off x="3249018" y="1920496"/>
              <a:ext cx="33934" cy="33067"/>
            </a:xfrm>
            <a:custGeom>
              <a:avLst/>
              <a:gdLst/>
              <a:ahLst/>
              <a:cxnLst/>
              <a:rect l="l" t="t" r="r" b="b"/>
              <a:pathLst>
                <a:path w="978" h="953" extrusionOk="0">
                  <a:moveTo>
                    <a:pt x="477" y="0"/>
                  </a:moveTo>
                  <a:cubicBezTo>
                    <a:pt x="358" y="0"/>
                    <a:pt x="287" y="95"/>
                    <a:pt x="287" y="215"/>
                  </a:cubicBezTo>
                  <a:lnTo>
                    <a:pt x="287" y="286"/>
                  </a:lnTo>
                  <a:lnTo>
                    <a:pt x="215" y="286"/>
                  </a:lnTo>
                  <a:cubicBezTo>
                    <a:pt x="96" y="286"/>
                    <a:pt x="1" y="357"/>
                    <a:pt x="1" y="476"/>
                  </a:cubicBezTo>
                  <a:cubicBezTo>
                    <a:pt x="48" y="596"/>
                    <a:pt x="120" y="691"/>
                    <a:pt x="239" y="691"/>
                  </a:cubicBezTo>
                  <a:lnTo>
                    <a:pt x="310" y="691"/>
                  </a:lnTo>
                  <a:lnTo>
                    <a:pt x="310" y="762"/>
                  </a:lnTo>
                  <a:cubicBezTo>
                    <a:pt x="310" y="881"/>
                    <a:pt x="406" y="953"/>
                    <a:pt x="525" y="953"/>
                  </a:cubicBezTo>
                  <a:cubicBezTo>
                    <a:pt x="620" y="953"/>
                    <a:pt x="715" y="858"/>
                    <a:pt x="715" y="762"/>
                  </a:cubicBezTo>
                  <a:lnTo>
                    <a:pt x="715" y="691"/>
                  </a:lnTo>
                  <a:lnTo>
                    <a:pt x="787" y="691"/>
                  </a:lnTo>
                  <a:cubicBezTo>
                    <a:pt x="906" y="691"/>
                    <a:pt x="977" y="596"/>
                    <a:pt x="977" y="476"/>
                  </a:cubicBezTo>
                  <a:cubicBezTo>
                    <a:pt x="977" y="357"/>
                    <a:pt x="906" y="286"/>
                    <a:pt x="787" y="286"/>
                  </a:cubicBezTo>
                  <a:lnTo>
                    <a:pt x="691" y="286"/>
                  </a:lnTo>
                  <a:lnTo>
                    <a:pt x="691" y="215"/>
                  </a:lnTo>
                  <a:cubicBezTo>
                    <a:pt x="691" y="95"/>
                    <a:pt x="596" y="0"/>
                    <a:pt x="4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" name="Google Shape;1075;p65"/>
          <p:cNvGrpSpPr/>
          <p:nvPr/>
        </p:nvGrpSpPr>
        <p:grpSpPr>
          <a:xfrm>
            <a:off x="3944862" y="1762874"/>
            <a:ext cx="474350" cy="427230"/>
            <a:chOff x="3920797" y="1902315"/>
            <a:chExt cx="474350" cy="427230"/>
          </a:xfrm>
        </p:grpSpPr>
        <p:sp>
          <p:nvSpPr>
            <p:cNvPr id="1076" name="Google Shape;1076;p65"/>
            <p:cNvSpPr/>
            <p:nvPr/>
          </p:nvSpPr>
          <p:spPr>
            <a:xfrm>
              <a:off x="3920797" y="1910573"/>
              <a:ext cx="307420" cy="395829"/>
            </a:xfrm>
            <a:custGeom>
              <a:avLst/>
              <a:gdLst/>
              <a:ahLst/>
              <a:cxnLst/>
              <a:rect l="l" t="t" r="r" b="b"/>
              <a:pathLst>
                <a:path w="8860" h="11408" extrusionOk="0">
                  <a:moveTo>
                    <a:pt x="3359" y="381"/>
                  </a:moveTo>
                  <a:cubicBezTo>
                    <a:pt x="3907" y="381"/>
                    <a:pt x="4311" y="834"/>
                    <a:pt x="4311" y="1334"/>
                  </a:cubicBezTo>
                  <a:cubicBezTo>
                    <a:pt x="4311" y="1453"/>
                    <a:pt x="4311" y="1572"/>
                    <a:pt x="4288" y="1715"/>
                  </a:cubicBezTo>
                  <a:lnTo>
                    <a:pt x="501" y="1715"/>
                  </a:lnTo>
                  <a:cubicBezTo>
                    <a:pt x="477" y="1596"/>
                    <a:pt x="477" y="1453"/>
                    <a:pt x="477" y="1334"/>
                  </a:cubicBezTo>
                  <a:cubicBezTo>
                    <a:pt x="453" y="810"/>
                    <a:pt x="858" y="381"/>
                    <a:pt x="1406" y="381"/>
                  </a:cubicBezTo>
                  <a:cubicBezTo>
                    <a:pt x="1716" y="381"/>
                    <a:pt x="2049" y="572"/>
                    <a:pt x="2192" y="858"/>
                  </a:cubicBezTo>
                  <a:cubicBezTo>
                    <a:pt x="2239" y="905"/>
                    <a:pt x="2287" y="953"/>
                    <a:pt x="2382" y="953"/>
                  </a:cubicBezTo>
                  <a:cubicBezTo>
                    <a:pt x="2430" y="953"/>
                    <a:pt x="2525" y="929"/>
                    <a:pt x="2549" y="858"/>
                  </a:cubicBezTo>
                  <a:cubicBezTo>
                    <a:pt x="2740" y="572"/>
                    <a:pt x="3025" y="381"/>
                    <a:pt x="3359" y="381"/>
                  </a:cubicBezTo>
                  <a:close/>
                  <a:moveTo>
                    <a:pt x="1311" y="3787"/>
                  </a:moveTo>
                  <a:cubicBezTo>
                    <a:pt x="1406" y="3858"/>
                    <a:pt x="1477" y="3930"/>
                    <a:pt x="1549" y="3977"/>
                  </a:cubicBezTo>
                  <a:lnTo>
                    <a:pt x="1549" y="4430"/>
                  </a:lnTo>
                  <a:cubicBezTo>
                    <a:pt x="1549" y="4478"/>
                    <a:pt x="1477" y="4549"/>
                    <a:pt x="1430" y="4549"/>
                  </a:cubicBezTo>
                  <a:cubicBezTo>
                    <a:pt x="1358" y="4549"/>
                    <a:pt x="1311" y="4478"/>
                    <a:pt x="1311" y="4430"/>
                  </a:cubicBezTo>
                  <a:lnTo>
                    <a:pt x="1311" y="3787"/>
                  </a:lnTo>
                  <a:close/>
                  <a:moveTo>
                    <a:pt x="8479" y="7430"/>
                  </a:moveTo>
                  <a:lnTo>
                    <a:pt x="8479" y="7788"/>
                  </a:lnTo>
                  <a:cubicBezTo>
                    <a:pt x="8479" y="7978"/>
                    <a:pt x="8336" y="8097"/>
                    <a:pt x="8193" y="8097"/>
                  </a:cubicBezTo>
                  <a:lnTo>
                    <a:pt x="5335" y="8097"/>
                  </a:lnTo>
                  <a:cubicBezTo>
                    <a:pt x="5169" y="8097"/>
                    <a:pt x="5026" y="7954"/>
                    <a:pt x="5026" y="7788"/>
                  </a:cubicBezTo>
                  <a:lnTo>
                    <a:pt x="5026" y="7430"/>
                  </a:lnTo>
                  <a:close/>
                  <a:moveTo>
                    <a:pt x="1335" y="0"/>
                  </a:moveTo>
                  <a:cubicBezTo>
                    <a:pt x="596" y="0"/>
                    <a:pt x="1" y="620"/>
                    <a:pt x="1" y="1358"/>
                  </a:cubicBezTo>
                  <a:cubicBezTo>
                    <a:pt x="1" y="2144"/>
                    <a:pt x="406" y="2834"/>
                    <a:pt x="882" y="3382"/>
                  </a:cubicBezTo>
                  <a:lnTo>
                    <a:pt x="882" y="4454"/>
                  </a:lnTo>
                  <a:cubicBezTo>
                    <a:pt x="882" y="4668"/>
                    <a:pt x="1049" y="4882"/>
                    <a:pt x="1215" y="4930"/>
                  </a:cubicBezTo>
                  <a:lnTo>
                    <a:pt x="1215" y="8478"/>
                  </a:lnTo>
                  <a:cubicBezTo>
                    <a:pt x="1215" y="10098"/>
                    <a:pt x="2501" y="11407"/>
                    <a:pt x="4073" y="11407"/>
                  </a:cubicBezTo>
                  <a:cubicBezTo>
                    <a:pt x="5621" y="11407"/>
                    <a:pt x="6907" y="10122"/>
                    <a:pt x="6931" y="8502"/>
                  </a:cubicBezTo>
                  <a:lnTo>
                    <a:pt x="8145" y="8502"/>
                  </a:lnTo>
                  <a:cubicBezTo>
                    <a:pt x="8550" y="8502"/>
                    <a:pt x="8836" y="8193"/>
                    <a:pt x="8836" y="7788"/>
                  </a:cubicBezTo>
                  <a:lnTo>
                    <a:pt x="8836" y="7240"/>
                  </a:lnTo>
                  <a:lnTo>
                    <a:pt x="8860" y="7240"/>
                  </a:lnTo>
                  <a:lnTo>
                    <a:pt x="8860" y="6287"/>
                  </a:lnTo>
                  <a:cubicBezTo>
                    <a:pt x="8860" y="6168"/>
                    <a:pt x="8788" y="6073"/>
                    <a:pt x="8669" y="6073"/>
                  </a:cubicBezTo>
                  <a:cubicBezTo>
                    <a:pt x="8550" y="6073"/>
                    <a:pt x="8455" y="6168"/>
                    <a:pt x="8455" y="6287"/>
                  </a:cubicBezTo>
                  <a:lnTo>
                    <a:pt x="8455" y="7026"/>
                  </a:lnTo>
                  <a:lnTo>
                    <a:pt x="5002" y="7026"/>
                  </a:lnTo>
                  <a:lnTo>
                    <a:pt x="5002" y="5502"/>
                  </a:lnTo>
                  <a:cubicBezTo>
                    <a:pt x="5002" y="5382"/>
                    <a:pt x="4907" y="5287"/>
                    <a:pt x="4788" y="5287"/>
                  </a:cubicBezTo>
                  <a:cubicBezTo>
                    <a:pt x="4669" y="5287"/>
                    <a:pt x="4573" y="5382"/>
                    <a:pt x="4573" y="5502"/>
                  </a:cubicBezTo>
                  <a:lnTo>
                    <a:pt x="4573" y="7788"/>
                  </a:lnTo>
                  <a:cubicBezTo>
                    <a:pt x="4573" y="8193"/>
                    <a:pt x="4883" y="8502"/>
                    <a:pt x="5264" y="8502"/>
                  </a:cubicBezTo>
                  <a:lnTo>
                    <a:pt x="6478" y="8502"/>
                  </a:lnTo>
                  <a:cubicBezTo>
                    <a:pt x="6478" y="9883"/>
                    <a:pt x="5383" y="10979"/>
                    <a:pt x="4049" y="10979"/>
                  </a:cubicBezTo>
                  <a:cubicBezTo>
                    <a:pt x="2716" y="10979"/>
                    <a:pt x="1597" y="9836"/>
                    <a:pt x="1597" y="8478"/>
                  </a:cubicBezTo>
                  <a:lnTo>
                    <a:pt x="1597" y="4906"/>
                  </a:lnTo>
                  <a:cubicBezTo>
                    <a:pt x="1787" y="4811"/>
                    <a:pt x="1906" y="4644"/>
                    <a:pt x="1906" y="4430"/>
                  </a:cubicBezTo>
                  <a:lnTo>
                    <a:pt x="1906" y="4311"/>
                  </a:lnTo>
                  <a:cubicBezTo>
                    <a:pt x="2073" y="4454"/>
                    <a:pt x="2192" y="4525"/>
                    <a:pt x="2239" y="4549"/>
                  </a:cubicBezTo>
                  <a:cubicBezTo>
                    <a:pt x="2263" y="4573"/>
                    <a:pt x="2287" y="4573"/>
                    <a:pt x="2359" y="4573"/>
                  </a:cubicBezTo>
                  <a:cubicBezTo>
                    <a:pt x="2382" y="4573"/>
                    <a:pt x="2430" y="4573"/>
                    <a:pt x="2478" y="4549"/>
                  </a:cubicBezTo>
                  <a:cubicBezTo>
                    <a:pt x="2501" y="4549"/>
                    <a:pt x="2882" y="4263"/>
                    <a:pt x="3359" y="3811"/>
                  </a:cubicBezTo>
                  <a:cubicBezTo>
                    <a:pt x="3454" y="3715"/>
                    <a:pt x="3454" y="3596"/>
                    <a:pt x="3359" y="3501"/>
                  </a:cubicBezTo>
                  <a:cubicBezTo>
                    <a:pt x="3311" y="3465"/>
                    <a:pt x="3258" y="3448"/>
                    <a:pt x="3210" y="3448"/>
                  </a:cubicBezTo>
                  <a:cubicBezTo>
                    <a:pt x="3162" y="3448"/>
                    <a:pt x="3121" y="3465"/>
                    <a:pt x="3097" y="3501"/>
                  </a:cubicBezTo>
                  <a:cubicBezTo>
                    <a:pt x="2787" y="3811"/>
                    <a:pt x="2501" y="4025"/>
                    <a:pt x="2359" y="4144"/>
                  </a:cubicBezTo>
                  <a:cubicBezTo>
                    <a:pt x="2025" y="3906"/>
                    <a:pt x="977" y="3096"/>
                    <a:pt x="596" y="2144"/>
                  </a:cubicBezTo>
                  <a:lnTo>
                    <a:pt x="4097" y="2144"/>
                  </a:lnTo>
                  <a:cubicBezTo>
                    <a:pt x="4026" y="2382"/>
                    <a:pt x="3859" y="2620"/>
                    <a:pt x="3668" y="2882"/>
                  </a:cubicBezTo>
                  <a:cubicBezTo>
                    <a:pt x="3597" y="2977"/>
                    <a:pt x="3597" y="3096"/>
                    <a:pt x="3692" y="3192"/>
                  </a:cubicBezTo>
                  <a:cubicBezTo>
                    <a:pt x="3732" y="3211"/>
                    <a:pt x="3775" y="3223"/>
                    <a:pt x="3816" y="3223"/>
                  </a:cubicBezTo>
                  <a:cubicBezTo>
                    <a:pt x="3874" y="3223"/>
                    <a:pt x="3926" y="3200"/>
                    <a:pt x="3954" y="3144"/>
                  </a:cubicBezTo>
                  <a:cubicBezTo>
                    <a:pt x="4407" y="2549"/>
                    <a:pt x="4645" y="1953"/>
                    <a:pt x="4645" y="1358"/>
                  </a:cubicBezTo>
                  <a:cubicBezTo>
                    <a:pt x="4645" y="620"/>
                    <a:pt x="4049" y="0"/>
                    <a:pt x="3311" y="0"/>
                  </a:cubicBezTo>
                  <a:cubicBezTo>
                    <a:pt x="2906" y="0"/>
                    <a:pt x="2549" y="167"/>
                    <a:pt x="2311" y="453"/>
                  </a:cubicBezTo>
                  <a:cubicBezTo>
                    <a:pt x="2073" y="167"/>
                    <a:pt x="1692" y="0"/>
                    <a:pt x="13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" name="Google Shape;1077;p65"/>
            <p:cNvSpPr/>
            <p:nvPr/>
          </p:nvSpPr>
          <p:spPr>
            <a:xfrm>
              <a:off x="4108371" y="2069209"/>
              <a:ext cx="33101" cy="33101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58" y="1"/>
                    <a:pt x="287" y="96"/>
                    <a:pt x="287" y="215"/>
                  </a:cubicBezTo>
                  <a:lnTo>
                    <a:pt x="287" y="263"/>
                  </a:lnTo>
                  <a:lnTo>
                    <a:pt x="215" y="263"/>
                  </a:lnTo>
                  <a:cubicBezTo>
                    <a:pt x="96" y="263"/>
                    <a:pt x="1" y="358"/>
                    <a:pt x="1" y="477"/>
                  </a:cubicBezTo>
                  <a:cubicBezTo>
                    <a:pt x="1" y="596"/>
                    <a:pt x="96" y="691"/>
                    <a:pt x="215" y="691"/>
                  </a:cubicBezTo>
                  <a:lnTo>
                    <a:pt x="287" y="691"/>
                  </a:lnTo>
                  <a:lnTo>
                    <a:pt x="287" y="739"/>
                  </a:lnTo>
                  <a:cubicBezTo>
                    <a:pt x="287" y="858"/>
                    <a:pt x="358" y="953"/>
                    <a:pt x="477" y="953"/>
                  </a:cubicBezTo>
                  <a:cubicBezTo>
                    <a:pt x="596" y="953"/>
                    <a:pt x="691" y="858"/>
                    <a:pt x="691" y="739"/>
                  </a:cubicBezTo>
                  <a:lnTo>
                    <a:pt x="691" y="691"/>
                  </a:lnTo>
                  <a:lnTo>
                    <a:pt x="763" y="691"/>
                  </a:lnTo>
                  <a:cubicBezTo>
                    <a:pt x="858" y="691"/>
                    <a:pt x="953" y="596"/>
                    <a:pt x="953" y="477"/>
                  </a:cubicBezTo>
                  <a:cubicBezTo>
                    <a:pt x="953" y="358"/>
                    <a:pt x="858" y="287"/>
                    <a:pt x="763" y="287"/>
                  </a:cubicBezTo>
                  <a:lnTo>
                    <a:pt x="691" y="287"/>
                  </a:lnTo>
                  <a:lnTo>
                    <a:pt x="691" y="215"/>
                  </a:lnTo>
                  <a:cubicBezTo>
                    <a:pt x="691" y="96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" name="Google Shape;1078;p65"/>
            <p:cNvSpPr/>
            <p:nvPr/>
          </p:nvSpPr>
          <p:spPr>
            <a:xfrm>
              <a:off x="4149696" y="2069209"/>
              <a:ext cx="30603" cy="14920"/>
            </a:xfrm>
            <a:custGeom>
              <a:avLst/>
              <a:gdLst/>
              <a:ahLst/>
              <a:cxnLst/>
              <a:rect l="l" t="t" r="r" b="b"/>
              <a:pathLst>
                <a:path w="882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667" y="429"/>
                  </a:lnTo>
                  <a:cubicBezTo>
                    <a:pt x="786" y="429"/>
                    <a:pt x="882" y="334"/>
                    <a:pt x="882" y="215"/>
                  </a:cubicBezTo>
                  <a:cubicBezTo>
                    <a:pt x="882" y="96"/>
                    <a:pt x="786" y="1"/>
                    <a:pt x="6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65"/>
            <p:cNvSpPr/>
            <p:nvPr/>
          </p:nvSpPr>
          <p:spPr>
            <a:xfrm>
              <a:off x="4149696" y="2087391"/>
              <a:ext cx="52081" cy="14087"/>
            </a:xfrm>
            <a:custGeom>
              <a:avLst/>
              <a:gdLst/>
              <a:ahLst/>
              <a:cxnLst/>
              <a:rect l="l" t="t" r="r" b="b"/>
              <a:pathLst>
                <a:path w="1501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96" y="406"/>
                    <a:pt x="215" y="406"/>
                  </a:cubicBezTo>
                  <a:lnTo>
                    <a:pt x="1287" y="406"/>
                  </a:lnTo>
                  <a:cubicBezTo>
                    <a:pt x="1406" y="406"/>
                    <a:pt x="1501" y="310"/>
                    <a:pt x="1501" y="191"/>
                  </a:cubicBezTo>
                  <a:cubicBezTo>
                    <a:pt x="1501" y="72"/>
                    <a:pt x="1406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" name="Google Shape;1080;p65"/>
            <p:cNvSpPr/>
            <p:nvPr/>
          </p:nvSpPr>
          <p:spPr>
            <a:xfrm>
              <a:off x="4108371" y="2112200"/>
              <a:ext cx="96737" cy="14052"/>
            </a:xfrm>
            <a:custGeom>
              <a:avLst/>
              <a:gdLst/>
              <a:ahLst/>
              <a:cxnLst/>
              <a:rect l="l" t="t" r="r" b="b"/>
              <a:pathLst>
                <a:path w="2788" h="405" extrusionOk="0">
                  <a:moveTo>
                    <a:pt x="215" y="0"/>
                  </a:moveTo>
                  <a:cubicBezTo>
                    <a:pt x="96" y="0"/>
                    <a:pt x="1" y="72"/>
                    <a:pt x="1" y="191"/>
                  </a:cubicBezTo>
                  <a:cubicBezTo>
                    <a:pt x="1" y="310"/>
                    <a:pt x="96" y="405"/>
                    <a:pt x="215" y="405"/>
                  </a:cubicBezTo>
                  <a:lnTo>
                    <a:pt x="2573" y="405"/>
                  </a:lnTo>
                  <a:cubicBezTo>
                    <a:pt x="2692" y="405"/>
                    <a:pt x="2787" y="310"/>
                    <a:pt x="2787" y="191"/>
                  </a:cubicBezTo>
                  <a:cubicBezTo>
                    <a:pt x="2787" y="72"/>
                    <a:pt x="2692" y="0"/>
                    <a:pt x="25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" name="Google Shape;1081;p65"/>
            <p:cNvSpPr/>
            <p:nvPr/>
          </p:nvSpPr>
          <p:spPr>
            <a:xfrm>
              <a:off x="4108371" y="2130381"/>
              <a:ext cx="96737" cy="14885"/>
            </a:xfrm>
            <a:custGeom>
              <a:avLst/>
              <a:gdLst/>
              <a:ahLst/>
              <a:cxnLst/>
              <a:rect l="l" t="t" r="r" b="b"/>
              <a:pathLst>
                <a:path w="2788" h="429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3"/>
                    <a:pt x="96" y="429"/>
                    <a:pt x="215" y="429"/>
                  </a:cubicBezTo>
                  <a:lnTo>
                    <a:pt x="2573" y="429"/>
                  </a:lnTo>
                  <a:cubicBezTo>
                    <a:pt x="2692" y="429"/>
                    <a:pt x="2787" y="333"/>
                    <a:pt x="2787" y="214"/>
                  </a:cubicBezTo>
                  <a:cubicBezTo>
                    <a:pt x="2787" y="95"/>
                    <a:pt x="2692" y="0"/>
                    <a:pt x="25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" name="Google Shape;1082;p65"/>
            <p:cNvSpPr/>
            <p:nvPr/>
          </p:nvSpPr>
          <p:spPr>
            <a:xfrm>
              <a:off x="4081932" y="1902315"/>
              <a:ext cx="313214" cy="427230"/>
            </a:xfrm>
            <a:custGeom>
              <a:avLst/>
              <a:gdLst/>
              <a:ahLst/>
              <a:cxnLst/>
              <a:rect l="l" t="t" r="r" b="b"/>
              <a:pathLst>
                <a:path w="9027" h="12313" extrusionOk="0">
                  <a:moveTo>
                    <a:pt x="2168" y="2477"/>
                  </a:moveTo>
                  <a:cubicBezTo>
                    <a:pt x="2311" y="2477"/>
                    <a:pt x="2430" y="2596"/>
                    <a:pt x="2477" y="2739"/>
                  </a:cubicBezTo>
                  <a:lnTo>
                    <a:pt x="1882" y="2739"/>
                  </a:lnTo>
                  <a:cubicBezTo>
                    <a:pt x="1906" y="2596"/>
                    <a:pt x="2025" y="2477"/>
                    <a:pt x="2168" y="2477"/>
                  </a:cubicBezTo>
                  <a:close/>
                  <a:moveTo>
                    <a:pt x="3549" y="3120"/>
                  </a:moveTo>
                  <a:cubicBezTo>
                    <a:pt x="3692" y="3120"/>
                    <a:pt x="3835" y="3263"/>
                    <a:pt x="3835" y="3430"/>
                  </a:cubicBezTo>
                  <a:lnTo>
                    <a:pt x="3835" y="4049"/>
                  </a:lnTo>
                  <a:lnTo>
                    <a:pt x="382" y="4049"/>
                  </a:lnTo>
                  <a:lnTo>
                    <a:pt x="382" y="3430"/>
                  </a:lnTo>
                  <a:cubicBezTo>
                    <a:pt x="382" y="3239"/>
                    <a:pt x="501" y="3120"/>
                    <a:pt x="691" y="3120"/>
                  </a:cubicBezTo>
                  <a:close/>
                  <a:moveTo>
                    <a:pt x="7407" y="6954"/>
                  </a:moveTo>
                  <a:cubicBezTo>
                    <a:pt x="7479" y="6954"/>
                    <a:pt x="7526" y="7026"/>
                    <a:pt x="7526" y="7073"/>
                  </a:cubicBezTo>
                  <a:lnTo>
                    <a:pt x="7526" y="7716"/>
                  </a:lnTo>
                  <a:cubicBezTo>
                    <a:pt x="7431" y="7716"/>
                    <a:pt x="7383" y="7740"/>
                    <a:pt x="7312" y="7740"/>
                  </a:cubicBezTo>
                  <a:lnTo>
                    <a:pt x="7312" y="7073"/>
                  </a:lnTo>
                  <a:lnTo>
                    <a:pt x="7288" y="7073"/>
                  </a:lnTo>
                  <a:cubicBezTo>
                    <a:pt x="7288" y="7026"/>
                    <a:pt x="7359" y="6954"/>
                    <a:pt x="7407" y="6954"/>
                  </a:cubicBezTo>
                  <a:close/>
                  <a:moveTo>
                    <a:pt x="7621" y="8121"/>
                  </a:moveTo>
                  <a:cubicBezTo>
                    <a:pt x="8145" y="8121"/>
                    <a:pt x="8574" y="8573"/>
                    <a:pt x="8574" y="9074"/>
                  </a:cubicBezTo>
                  <a:cubicBezTo>
                    <a:pt x="8574" y="10360"/>
                    <a:pt x="7050" y="11550"/>
                    <a:pt x="6645" y="11860"/>
                  </a:cubicBezTo>
                  <a:cubicBezTo>
                    <a:pt x="6216" y="11574"/>
                    <a:pt x="4692" y="10383"/>
                    <a:pt x="4692" y="9074"/>
                  </a:cubicBezTo>
                  <a:cubicBezTo>
                    <a:pt x="4692" y="8550"/>
                    <a:pt x="5121" y="8121"/>
                    <a:pt x="5645" y="8121"/>
                  </a:cubicBezTo>
                  <a:cubicBezTo>
                    <a:pt x="5978" y="8121"/>
                    <a:pt x="6312" y="8311"/>
                    <a:pt x="6454" y="8597"/>
                  </a:cubicBezTo>
                  <a:cubicBezTo>
                    <a:pt x="6478" y="8669"/>
                    <a:pt x="6550" y="8693"/>
                    <a:pt x="6645" y="8693"/>
                  </a:cubicBezTo>
                  <a:cubicBezTo>
                    <a:pt x="6716" y="8693"/>
                    <a:pt x="6788" y="8669"/>
                    <a:pt x="6812" y="8597"/>
                  </a:cubicBezTo>
                  <a:cubicBezTo>
                    <a:pt x="7002" y="8311"/>
                    <a:pt x="7288" y="8121"/>
                    <a:pt x="7621" y="8121"/>
                  </a:cubicBezTo>
                  <a:close/>
                  <a:moveTo>
                    <a:pt x="4764" y="0"/>
                  </a:moveTo>
                  <a:cubicBezTo>
                    <a:pt x="3501" y="0"/>
                    <a:pt x="2382" y="858"/>
                    <a:pt x="2025" y="2072"/>
                  </a:cubicBezTo>
                  <a:cubicBezTo>
                    <a:pt x="1715" y="2144"/>
                    <a:pt x="1477" y="2406"/>
                    <a:pt x="1477" y="2739"/>
                  </a:cubicBezTo>
                  <a:lnTo>
                    <a:pt x="691" y="2739"/>
                  </a:lnTo>
                  <a:cubicBezTo>
                    <a:pt x="287" y="2739"/>
                    <a:pt x="1" y="3049"/>
                    <a:pt x="1" y="3453"/>
                  </a:cubicBezTo>
                  <a:lnTo>
                    <a:pt x="1" y="4835"/>
                  </a:lnTo>
                  <a:cubicBezTo>
                    <a:pt x="1" y="4954"/>
                    <a:pt x="96" y="5049"/>
                    <a:pt x="191" y="5049"/>
                  </a:cubicBezTo>
                  <a:cubicBezTo>
                    <a:pt x="310" y="5049"/>
                    <a:pt x="406" y="4954"/>
                    <a:pt x="406" y="4835"/>
                  </a:cubicBezTo>
                  <a:lnTo>
                    <a:pt x="406" y="4477"/>
                  </a:lnTo>
                  <a:lnTo>
                    <a:pt x="3859" y="4477"/>
                  </a:lnTo>
                  <a:lnTo>
                    <a:pt x="3859" y="5597"/>
                  </a:lnTo>
                  <a:cubicBezTo>
                    <a:pt x="3859" y="5716"/>
                    <a:pt x="3954" y="5787"/>
                    <a:pt x="4073" y="5787"/>
                  </a:cubicBezTo>
                  <a:cubicBezTo>
                    <a:pt x="4192" y="5787"/>
                    <a:pt x="4287" y="5716"/>
                    <a:pt x="4287" y="5597"/>
                  </a:cubicBezTo>
                  <a:lnTo>
                    <a:pt x="4287" y="4287"/>
                  </a:lnTo>
                  <a:lnTo>
                    <a:pt x="4287" y="3430"/>
                  </a:lnTo>
                  <a:cubicBezTo>
                    <a:pt x="4287" y="3025"/>
                    <a:pt x="3978" y="2715"/>
                    <a:pt x="3597" y="2715"/>
                  </a:cubicBezTo>
                  <a:lnTo>
                    <a:pt x="2882" y="2715"/>
                  </a:lnTo>
                  <a:cubicBezTo>
                    <a:pt x="2858" y="2429"/>
                    <a:pt x="2668" y="2191"/>
                    <a:pt x="2430" y="2072"/>
                  </a:cubicBezTo>
                  <a:cubicBezTo>
                    <a:pt x="2763" y="1072"/>
                    <a:pt x="3716" y="381"/>
                    <a:pt x="4764" y="381"/>
                  </a:cubicBezTo>
                  <a:cubicBezTo>
                    <a:pt x="6097" y="381"/>
                    <a:pt x="7193" y="1524"/>
                    <a:pt x="7193" y="2882"/>
                  </a:cubicBezTo>
                  <a:lnTo>
                    <a:pt x="7193" y="6597"/>
                  </a:lnTo>
                  <a:cubicBezTo>
                    <a:pt x="7026" y="6692"/>
                    <a:pt x="6907" y="6883"/>
                    <a:pt x="6907" y="7073"/>
                  </a:cubicBezTo>
                  <a:lnTo>
                    <a:pt x="6907" y="7907"/>
                  </a:lnTo>
                  <a:cubicBezTo>
                    <a:pt x="6812" y="7978"/>
                    <a:pt x="6716" y="8073"/>
                    <a:pt x="6645" y="8145"/>
                  </a:cubicBezTo>
                  <a:cubicBezTo>
                    <a:pt x="6407" y="7883"/>
                    <a:pt x="6002" y="7716"/>
                    <a:pt x="5645" y="7716"/>
                  </a:cubicBezTo>
                  <a:cubicBezTo>
                    <a:pt x="4907" y="7716"/>
                    <a:pt x="4311" y="8335"/>
                    <a:pt x="4311" y="9074"/>
                  </a:cubicBezTo>
                  <a:cubicBezTo>
                    <a:pt x="4311" y="10812"/>
                    <a:pt x="6454" y="12241"/>
                    <a:pt x="6550" y="12288"/>
                  </a:cubicBezTo>
                  <a:cubicBezTo>
                    <a:pt x="6574" y="12312"/>
                    <a:pt x="6597" y="12312"/>
                    <a:pt x="6669" y="12312"/>
                  </a:cubicBezTo>
                  <a:cubicBezTo>
                    <a:pt x="6693" y="12312"/>
                    <a:pt x="6764" y="12312"/>
                    <a:pt x="6788" y="12288"/>
                  </a:cubicBezTo>
                  <a:cubicBezTo>
                    <a:pt x="6812" y="12288"/>
                    <a:pt x="7336" y="11931"/>
                    <a:pt x="7883" y="11360"/>
                  </a:cubicBezTo>
                  <a:cubicBezTo>
                    <a:pt x="8622" y="10598"/>
                    <a:pt x="9026" y="9812"/>
                    <a:pt x="9026" y="9097"/>
                  </a:cubicBezTo>
                  <a:cubicBezTo>
                    <a:pt x="8955" y="8431"/>
                    <a:pt x="8503" y="7859"/>
                    <a:pt x="7907" y="7740"/>
                  </a:cubicBezTo>
                  <a:lnTo>
                    <a:pt x="7907" y="7097"/>
                  </a:lnTo>
                  <a:cubicBezTo>
                    <a:pt x="7907" y="6906"/>
                    <a:pt x="7788" y="6716"/>
                    <a:pt x="7621" y="6621"/>
                  </a:cubicBezTo>
                  <a:lnTo>
                    <a:pt x="7621" y="2906"/>
                  </a:lnTo>
                  <a:cubicBezTo>
                    <a:pt x="7621" y="1310"/>
                    <a:pt x="6335" y="0"/>
                    <a:pt x="47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3" name="Google Shape;1083;p65"/>
          <p:cNvGrpSpPr/>
          <p:nvPr/>
        </p:nvGrpSpPr>
        <p:grpSpPr>
          <a:xfrm>
            <a:off x="4793477" y="1736851"/>
            <a:ext cx="368592" cy="479277"/>
            <a:chOff x="4824771" y="1887429"/>
            <a:chExt cx="368592" cy="479277"/>
          </a:xfrm>
        </p:grpSpPr>
        <p:sp>
          <p:nvSpPr>
            <p:cNvPr id="1084" name="Google Shape;1084;p65"/>
            <p:cNvSpPr/>
            <p:nvPr/>
          </p:nvSpPr>
          <p:spPr>
            <a:xfrm>
              <a:off x="4863632" y="2121290"/>
              <a:ext cx="327232" cy="245415"/>
            </a:xfrm>
            <a:custGeom>
              <a:avLst/>
              <a:gdLst/>
              <a:ahLst/>
              <a:cxnLst/>
              <a:rect l="l" t="t" r="r" b="b"/>
              <a:pathLst>
                <a:path w="9431" h="7073" extrusionOk="0">
                  <a:moveTo>
                    <a:pt x="9264" y="0"/>
                  </a:moveTo>
                  <a:cubicBezTo>
                    <a:pt x="9145" y="0"/>
                    <a:pt x="9050" y="48"/>
                    <a:pt x="9050" y="167"/>
                  </a:cubicBezTo>
                  <a:cubicBezTo>
                    <a:pt x="8669" y="3382"/>
                    <a:pt x="4954" y="6168"/>
                    <a:pt x="4192" y="6692"/>
                  </a:cubicBezTo>
                  <a:cubicBezTo>
                    <a:pt x="4180" y="6704"/>
                    <a:pt x="4168" y="6710"/>
                    <a:pt x="4156" y="6710"/>
                  </a:cubicBezTo>
                  <a:cubicBezTo>
                    <a:pt x="4144" y="6710"/>
                    <a:pt x="4132" y="6704"/>
                    <a:pt x="4120" y="6692"/>
                  </a:cubicBezTo>
                  <a:cubicBezTo>
                    <a:pt x="3549" y="6311"/>
                    <a:pt x="1667" y="4906"/>
                    <a:pt x="381" y="3001"/>
                  </a:cubicBezTo>
                  <a:cubicBezTo>
                    <a:pt x="352" y="2943"/>
                    <a:pt x="297" y="2912"/>
                    <a:pt x="237" y="2912"/>
                  </a:cubicBezTo>
                  <a:cubicBezTo>
                    <a:pt x="198" y="2912"/>
                    <a:pt x="157" y="2925"/>
                    <a:pt x="119" y="2953"/>
                  </a:cubicBezTo>
                  <a:cubicBezTo>
                    <a:pt x="24" y="3001"/>
                    <a:pt x="0" y="3120"/>
                    <a:pt x="72" y="3215"/>
                  </a:cubicBezTo>
                  <a:cubicBezTo>
                    <a:pt x="1382" y="5144"/>
                    <a:pt x="3310" y="6597"/>
                    <a:pt x="3882" y="7002"/>
                  </a:cubicBezTo>
                  <a:cubicBezTo>
                    <a:pt x="3953" y="7049"/>
                    <a:pt x="4049" y="7073"/>
                    <a:pt x="4144" y="7073"/>
                  </a:cubicBezTo>
                  <a:cubicBezTo>
                    <a:pt x="4239" y="7073"/>
                    <a:pt x="4311" y="7049"/>
                    <a:pt x="4406" y="7002"/>
                  </a:cubicBezTo>
                  <a:cubicBezTo>
                    <a:pt x="4858" y="6692"/>
                    <a:pt x="5978" y="5835"/>
                    <a:pt x="7049" y="4644"/>
                  </a:cubicBezTo>
                  <a:cubicBezTo>
                    <a:pt x="8454" y="3120"/>
                    <a:pt x="9264" y="1643"/>
                    <a:pt x="9407" y="167"/>
                  </a:cubicBezTo>
                  <a:cubicBezTo>
                    <a:pt x="9431" y="119"/>
                    <a:pt x="9383" y="24"/>
                    <a:pt x="9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65"/>
            <p:cNvSpPr/>
            <p:nvPr/>
          </p:nvSpPr>
          <p:spPr>
            <a:xfrm>
              <a:off x="4824771" y="1887429"/>
              <a:ext cx="368592" cy="320640"/>
            </a:xfrm>
            <a:custGeom>
              <a:avLst/>
              <a:gdLst/>
              <a:ahLst/>
              <a:cxnLst/>
              <a:rect l="l" t="t" r="r" b="b"/>
              <a:pathLst>
                <a:path w="10623" h="9241" extrusionOk="0">
                  <a:moveTo>
                    <a:pt x="7693" y="6121"/>
                  </a:moveTo>
                  <a:cubicBezTo>
                    <a:pt x="7812" y="6121"/>
                    <a:pt x="7907" y="6192"/>
                    <a:pt x="7907" y="6311"/>
                  </a:cubicBezTo>
                  <a:cubicBezTo>
                    <a:pt x="7907" y="6430"/>
                    <a:pt x="7812" y="6526"/>
                    <a:pt x="7693" y="6526"/>
                  </a:cubicBezTo>
                  <a:lnTo>
                    <a:pt x="2859" y="6526"/>
                  </a:lnTo>
                  <a:cubicBezTo>
                    <a:pt x="2740" y="6526"/>
                    <a:pt x="2644" y="6430"/>
                    <a:pt x="2644" y="6311"/>
                  </a:cubicBezTo>
                  <a:cubicBezTo>
                    <a:pt x="2644" y="6192"/>
                    <a:pt x="2740" y="6121"/>
                    <a:pt x="2859" y="6121"/>
                  </a:cubicBezTo>
                  <a:lnTo>
                    <a:pt x="4454" y="6121"/>
                  </a:lnTo>
                  <a:cubicBezTo>
                    <a:pt x="4716" y="6192"/>
                    <a:pt x="5002" y="6264"/>
                    <a:pt x="5288" y="6264"/>
                  </a:cubicBezTo>
                  <a:cubicBezTo>
                    <a:pt x="5550" y="6264"/>
                    <a:pt x="5812" y="6192"/>
                    <a:pt x="6097" y="6121"/>
                  </a:cubicBezTo>
                  <a:close/>
                  <a:moveTo>
                    <a:pt x="5312" y="1"/>
                  </a:moveTo>
                  <a:cubicBezTo>
                    <a:pt x="5169" y="1"/>
                    <a:pt x="5026" y="96"/>
                    <a:pt x="4907" y="215"/>
                  </a:cubicBezTo>
                  <a:cubicBezTo>
                    <a:pt x="4716" y="453"/>
                    <a:pt x="4478" y="834"/>
                    <a:pt x="4216" y="1263"/>
                  </a:cubicBezTo>
                  <a:cubicBezTo>
                    <a:pt x="4169" y="1358"/>
                    <a:pt x="4192" y="1477"/>
                    <a:pt x="4288" y="1525"/>
                  </a:cubicBezTo>
                  <a:cubicBezTo>
                    <a:pt x="4312" y="1550"/>
                    <a:pt x="4343" y="1560"/>
                    <a:pt x="4376" y="1560"/>
                  </a:cubicBezTo>
                  <a:cubicBezTo>
                    <a:pt x="4436" y="1560"/>
                    <a:pt x="4503" y="1524"/>
                    <a:pt x="4550" y="1477"/>
                  </a:cubicBezTo>
                  <a:cubicBezTo>
                    <a:pt x="4812" y="1048"/>
                    <a:pt x="5050" y="667"/>
                    <a:pt x="5240" y="429"/>
                  </a:cubicBezTo>
                  <a:cubicBezTo>
                    <a:pt x="5264" y="405"/>
                    <a:pt x="5288" y="405"/>
                    <a:pt x="5312" y="405"/>
                  </a:cubicBezTo>
                  <a:cubicBezTo>
                    <a:pt x="5359" y="405"/>
                    <a:pt x="5383" y="405"/>
                    <a:pt x="5407" y="429"/>
                  </a:cubicBezTo>
                  <a:cubicBezTo>
                    <a:pt x="6502" y="2025"/>
                    <a:pt x="7169" y="3335"/>
                    <a:pt x="7169" y="3930"/>
                  </a:cubicBezTo>
                  <a:cubicBezTo>
                    <a:pt x="7169" y="4978"/>
                    <a:pt x="6336" y="5811"/>
                    <a:pt x="5312" y="5811"/>
                  </a:cubicBezTo>
                  <a:cubicBezTo>
                    <a:pt x="4311" y="5811"/>
                    <a:pt x="3478" y="4978"/>
                    <a:pt x="3478" y="3930"/>
                  </a:cubicBezTo>
                  <a:cubicBezTo>
                    <a:pt x="3478" y="3692"/>
                    <a:pt x="3597" y="3216"/>
                    <a:pt x="4097" y="2263"/>
                  </a:cubicBezTo>
                  <a:cubicBezTo>
                    <a:pt x="4169" y="2192"/>
                    <a:pt x="4121" y="2072"/>
                    <a:pt x="4002" y="2001"/>
                  </a:cubicBezTo>
                  <a:cubicBezTo>
                    <a:pt x="3979" y="1986"/>
                    <a:pt x="3952" y="1978"/>
                    <a:pt x="3923" y="1978"/>
                  </a:cubicBezTo>
                  <a:cubicBezTo>
                    <a:pt x="3860" y="1978"/>
                    <a:pt x="3789" y="2015"/>
                    <a:pt x="3740" y="2096"/>
                  </a:cubicBezTo>
                  <a:cubicBezTo>
                    <a:pt x="3478" y="2596"/>
                    <a:pt x="3287" y="3025"/>
                    <a:pt x="3168" y="3382"/>
                  </a:cubicBezTo>
                  <a:lnTo>
                    <a:pt x="2930" y="3382"/>
                  </a:lnTo>
                  <a:cubicBezTo>
                    <a:pt x="1311" y="3382"/>
                    <a:pt x="1" y="4716"/>
                    <a:pt x="1" y="6383"/>
                  </a:cubicBezTo>
                  <a:cubicBezTo>
                    <a:pt x="1" y="7264"/>
                    <a:pt x="239" y="8193"/>
                    <a:pt x="739" y="9122"/>
                  </a:cubicBezTo>
                  <a:cubicBezTo>
                    <a:pt x="763" y="9169"/>
                    <a:pt x="858" y="9241"/>
                    <a:pt x="906" y="9241"/>
                  </a:cubicBezTo>
                  <a:cubicBezTo>
                    <a:pt x="954" y="9241"/>
                    <a:pt x="977" y="9241"/>
                    <a:pt x="1001" y="9217"/>
                  </a:cubicBezTo>
                  <a:cubicBezTo>
                    <a:pt x="1096" y="9145"/>
                    <a:pt x="1120" y="9026"/>
                    <a:pt x="1096" y="8931"/>
                  </a:cubicBezTo>
                  <a:cubicBezTo>
                    <a:pt x="620" y="8050"/>
                    <a:pt x="382" y="7193"/>
                    <a:pt x="382" y="6383"/>
                  </a:cubicBezTo>
                  <a:cubicBezTo>
                    <a:pt x="311" y="4978"/>
                    <a:pt x="1477" y="3787"/>
                    <a:pt x="2883" y="3787"/>
                  </a:cubicBezTo>
                  <a:lnTo>
                    <a:pt x="3025" y="3787"/>
                  </a:lnTo>
                  <a:lnTo>
                    <a:pt x="3025" y="3978"/>
                  </a:lnTo>
                  <a:cubicBezTo>
                    <a:pt x="3025" y="4644"/>
                    <a:pt x="3335" y="5287"/>
                    <a:pt x="3811" y="5692"/>
                  </a:cubicBezTo>
                  <a:lnTo>
                    <a:pt x="2859" y="5692"/>
                  </a:lnTo>
                  <a:cubicBezTo>
                    <a:pt x="2525" y="5692"/>
                    <a:pt x="2263" y="5954"/>
                    <a:pt x="2263" y="6311"/>
                  </a:cubicBezTo>
                  <a:cubicBezTo>
                    <a:pt x="2263" y="6645"/>
                    <a:pt x="2525" y="6954"/>
                    <a:pt x="2859" y="6954"/>
                  </a:cubicBezTo>
                  <a:lnTo>
                    <a:pt x="7693" y="6954"/>
                  </a:lnTo>
                  <a:cubicBezTo>
                    <a:pt x="8026" y="6954"/>
                    <a:pt x="8288" y="6669"/>
                    <a:pt x="8288" y="6311"/>
                  </a:cubicBezTo>
                  <a:cubicBezTo>
                    <a:pt x="8288" y="6002"/>
                    <a:pt x="8026" y="5692"/>
                    <a:pt x="7693" y="5692"/>
                  </a:cubicBezTo>
                  <a:lnTo>
                    <a:pt x="6740" y="5692"/>
                  </a:lnTo>
                  <a:cubicBezTo>
                    <a:pt x="7217" y="5287"/>
                    <a:pt x="7526" y="4644"/>
                    <a:pt x="7526" y="3978"/>
                  </a:cubicBezTo>
                  <a:lnTo>
                    <a:pt x="7526" y="3787"/>
                  </a:lnTo>
                  <a:lnTo>
                    <a:pt x="7669" y="3787"/>
                  </a:lnTo>
                  <a:cubicBezTo>
                    <a:pt x="8955" y="3787"/>
                    <a:pt x="10027" y="4763"/>
                    <a:pt x="10194" y="6049"/>
                  </a:cubicBezTo>
                  <a:cubicBezTo>
                    <a:pt x="10194" y="6145"/>
                    <a:pt x="10289" y="6240"/>
                    <a:pt x="10408" y="6240"/>
                  </a:cubicBezTo>
                  <a:lnTo>
                    <a:pt x="10432" y="6240"/>
                  </a:lnTo>
                  <a:cubicBezTo>
                    <a:pt x="10551" y="6240"/>
                    <a:pt x="10622" y="6121"/>
                    <a:pt x="10622" y="6002"/>
                  </a:cubicBezTo>
                  <a:cubicBezTo>
                    <a:pt x="10408" y="4502"/>
                    <a:pt x="9170" y="3382"/>
                    <a:pt x="7693" y="3382"/>
                  </a:cubicBezTo>
                  <a:lnTo>
                    <a:pt x="7455" y="3382"/>
                  </a:lnTo>
                  <a:cubicBezTo>
                    <a:pt x="7169" y="2382"/>
                    <a:pt x="6312" y="1048"/>
                    <a:pt x="5740" y="215"/>
                  </a:cubicBezTo>
                  <a:cubicBezTo>
                    <a:pt x="5645" y="72"/>
                    <a:pt x="5502" y="1"/>
                    <a:pt x="53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" name="Google Shape;1086;p65"/>
            <p:cNvSpPr/>
            <p:nvPr/>
          </p:nvSpPr>
          <p:spPr>
            <a:xfrm>
              <a:off x="4946246" y="2148528"/>
              <a:ext cx="123176" cy="125640"/>
            </a:xfrm>
            <a:custGeom>
              <a:avLst/>
              <a:gdLst/>
              <a:ahLst/>
              <a:cxnLst/>
              <a:rect l="l" t="t" r="r" b="b"/>
              <a:pathLst>
                <a:path w="3550" h="3621" extrusionOk="0">
                  <a:moveTo>
                    <a:pt x="2120" y="358"/>
                  </a:moveTo>
                  <a:cubicBezTo>
                    <a:pt x="2144" y="358"/>
                    <a:pt x="2192" y="406"/>
                    <a:pt x="2192" y="453"/>
                  </a:cubicBezTo>
                  <a:lnTo>
                    <a:pt x="2192" y="1144"/>
                  </a:lnTo>
                  <a:cubicBezTo>
                    <a:pt x="2192" y="1263"/>
                    <a:pt x="2287" y="1358"/>
                    <a:pt x="2406" y="1358"/>
                  </a:cubicBezTo>
                  <a:lnTo>
                    <a:pt x="3097" y="1358"/>
                  </a:lnTo>
                  <a:cubicBezTo>
                    <a:pt x="3120" y="1358"/>
                    <a:pt x="3192" y="1382"/>
                    <a:pt x="3192" y="1454"/>
                  </a:cubicBezTo>
                  <a:lnTo>
                    <a:pt x="3192" y="2120"/>
                  </a:lnTo>
                  <a:cubicBezTo>
                    <a:pt x="3192" y="2168"/>
                    <a:pt x="3144" y="2216"/>
                    <a:pt x="3097" y="2216"/>
                  </a:cubicBezTo>
                  <a:lnTo>
                    <a:pt x="2382" y="2216"/>
                  </a:lnTo>
                  <a:cubicBezTo>
                    <a:pt x="2263" y="2216"/>
                    <a:pt x="2168" y="2311"/>
                    <a:pt x="2168" y="2430"/>
                  </a:cubicBezTo>
                  <a:lnTo>
                    <a:pt x="2168" y="3121"/>
                  </a:lnTo>
                  <a:cubicBezTo>
                    <a:pt x="2168" y="3144"/>
                    <a:pt x="2144" y="3192"/>
                    <a:pt x="2096" y="3192"/>
                  </a:cubicBezTo>
                  <a:lnTo>
                    <a:pt x="1406" y="3192"/>
                  </a:lnTo>
                  <a:cubicBezTo>
                    <a:pt x="1382" y="3192"/>
                    <a:pt x="1311" y="3168"/>
                    <a:pt x="1311" y="3121"/>
                  </a:cubicBezTo>
                  <a:lnTo>
                    <a:pt x="1311" y="2430"/>
                  </a:lnTo>
                  <a:cubicBezTo>
                    <a:pt x="1311" y="2311"/>
                    <a:pt x="1215" y="2216"/>
                    <a:pt x="1096" y="2216"/>
                  </a:cubicBezTo>
                  <a:lnTo>
                    <a:pt x="453" y="2216"/>
                  </a:lnTo>
                  <a:cubicBezTo>
                    <a:pt x="429" y="2216"/>
                    <a:pt x="358" y="2192"/>
                    <a:pt x="358" y="2120"/>
                  </a:cubicBezTo>
                  <a:lnTo>
                    <a:pt x="358" y="1454"/>
                  </a:lnTo>
                  <a:cubicBezTo>
                    <a:pt x="358" y="1406"/>
                    <a:pt x="382" y="1358"/>
                    <a:pt x="453" y="1358"/>
                  </a:cubicBezTo>
                  <a:lnTo>
                    <a:pt x="1120" y="1358"/>
                  </a:lnTo>
                  <a:cubicBezTo>
                    <a:pt x="1239" y="1358"/>
                    <a:pt x="1334" y="1263"/>
                    <a:pt x="1334" y="1144"/>
                  </a:cubicBezTo>
                  <a:lnTo>
                    <a:pt x="1334" y="453"/>
                  </a:lnTo>
                  <a:cubicBezTo>
                    <a:pt x="1334" y="430"/>
                    <a:pt x="1382" y="358"/>
                    <a:pt x="1430" y="358"/>
                  </a:cubicBezTo>
                  <a:close/>
                  <a:moveTo>
                    <a:pt x="1430" y="1"/>
                  </a:moveTo>
                  <a:cubicBezTo>
                    <a:pt x="1168" y="1"/>
                    <a:pt x="953" y="215"/>
                    <a:pt x="953" y="477"/>
                  </a:cubicBezTo>
                  <a:lnTo>
                    <a:pt x="953" y="1001"/>
                  </a:lnTo>
                  <a:lnTo>
                    <a:pt x="477" y="1001"/>
                  </a:lnTo>
                  <a:cubicBezTo>
                    <a:pt x="215" y="1001"/>
                    <a:pt x="1" y="1192"/>
                    <a:pt x="1" y="1477"/>
                  </a:cubicBezTo>
                  <a:lnTo>
                    <a:pt x="1" y="2144"/>
                  </a:lnTo>
                  <a:cubicBezTo>
                    <a:pt x="1" y="2430"/>
                    <a:pt x="215" y="2644"/>
                    <a:pt x="477" y="2644"/>
                  </a:cubicBezTo>
                  <a:lnTo>
                    <a:pt x="953" y="2644"/>
                  </a:lnTo>
                  <a:lnTo>
                    <a:pt x="953" y="3144"/>
                  </a:lnTo>
                  <a:cubicBezTo>
                    <a:pt x="953" y="3406"/>
                    <a:pt x="1168" y="3621"/>
                    <a:pt x="1430" y="3621"/>
                  </a:cubicBezTo>
                  <a:lnTo>
                    <a:pt x="2120" y="3621"/>
                  </a:lnTo>
                  <a:cubicBezTo>
                    <a:pt x="2382" y="3621"/>
                    <a:pt x="2596" y="3406"/>
                    <a:pt x="2596" y="3144"/>
                  </a:cubicBezTo>
                  <a:lnTo>
                    <a:pt x="2596" y="2644"/>
                  </a:lnTo>
                  <a:lnTo>
                    <a:pt x="3073" y="2644"/>
                  </a:lnTo>
                  <a:cubicBezTo>
                    <a:pt x="3335" y="2644"/>
                    <a:pt x="3549" y="2430"/>
                    <a:pt x="3549" y="2144"/>
                  </a:cubicBezTo>
                  <a:lnTo>
                    <a:pt x="3549" y="1477"/>
                  </a:lnTo>
                  <a:cubicBezTo>
                    <a:pt x="3549" y="1192"/>
                    <a:pt x="3335" y="1001"/>
                    <a:pt x="3073" y="1001"/>
                  </a:cubicBezTo>
                  <a:lnTo>
                    <a:pt x="2596" y="1001"/>
                  </a:lnTo>
                  <a:lnTo>
                    <a:pt x="2596" y="477"/>
                  </a:lnTo>
                  <a:cubicBezTo>
                    <a:pt x="2596" y="215"/>
                    <a:pt x="2382" y="1"/>
                    <a:pt x="2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" name="Google Shape;1087;p65"/>
          <p:cNvGrpSpPr/>
          <p:nvPr/>
        </p:nvGrpSpPr>
        <p:grpSpPr>
          <a:xfrm>
            <a:off x="5543758" y="1907254"/>
            <a:ext cx="471053" cy="290869"/>
            <a:chOff x="5560184" y="1964284"/>
            <a:chExt cx="471053" cy="290869"/>
          </a:xfrm>
        </p:grpSpPr>
        <p:sp>
          <p:nvSpPr>
            <p:cNvPr id="1088" name="Google Shape;1088;p65"/>
            <p:cNvSpPr/>
            <p:nvPr/>
          </p:nvSpPr>
          <p:spPr>
            <a:xfrm>
              <a:off x="5690751" y="1964284"/>
              <a:ext cx="340487" cy="290869"/>
            </a:xfrm>
            <a:custGeom>
              <a:avLst/>
              <a:gdLst/>
              <a:ahLst/>
              <a:cxnLst/>
              <a:rect l="l" t="t" r="r" b="b"/>
              <a:pathLst>
                <a:path w="9813" h="8383" extrusionOk="0">
                  <a:moveTo>
                    <a:pt x="7240" y="4620"/>
                  </a:moveTo>
                  <a:lnTo>
                    <a:pt x="7240" y="5097"/>
                  </a:lnTo>
                  <a:lnTo>
                    <a:pt x="2453" y="5097"/>
                  </a:lnTo>
                  <a:lnTo>
                    <a:pt x="2453" y="4620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05"/>
                    <a:pt x="215" y="405"/>
                  </a:cubicBezTo>
                  <a:lnTo>
                    <a:pt x="6288" y="405"/>
                  </a:lnTo>
                  <a:cubicBezTo>
                    <a:pt x="5240" y="2144"/>
                    <a:pt x="4716" y="3382"/>
                    <a:pt x="4716" y="4144"/>
                  </a:cubicBezTo>
                  <a:lnTo>
                    <a:pt x="4716" y="4192"/>
                  </a:lnTo>
                  <a:lnTo>
                    <a:pt x="2215" y="4192"/>
                  </a:lnTo>
                  <a:cubicBezTo>
                    <a:pt x="2096" y="4192"/>
                    <a:pt x="2001" y="4287"/>
                    <a:pt x="2001" y="4406"/>
                  </a:cubicBezTo>
                  <a:lnTo>
                    <a:pt x="2001" y="5287"/>
                  </a:lnTo>
                  <a:cubicBezTo>
                    <a:pt x="2001" y="5406"/>
                    <a:pt x="2096" y="5501"/>
                    <a:pt x="2215" y="5501"/>
                  </a:cubicBezTo>
                  <a:lnTo>
                    <a:pt x="4978" y="5501"/>
                  </a:lnTo>
                  <a:cubicBezTo>
                    <a:pt x="5478" y="6645"/>
                    <a:pt x="6621" y="7383"/>
                    <a:pt x="7836" y="7383"/>
                  </a:cubicBezTo>
                  <a:cubicBezTo>
                    <a:pt x="8074" y="7383"/>
                    <a:pt x="8336" y="7359"/>
                    <a:pt x="8574" y="7288"/>
                  </a:cubicBezTo>
                  <a:cubicBezTo>
                    <a:pt x="8836" y="7240"/>
                    <a:pt x="9122" y="7121"/>
                    <a:pt x="9360" y="7002"/>
                  </a:cubicBezTo>
                  <a:lnTo>
                    <a:pt x="9360" y="7621"/>
                  </a:lnTo>
                  <a:cubicBezTo>
                    <a:pt x="9360" y="7835"/>
                    <a:pt x="9217" y="7978"/>
                    <a:pt x="9002" y="7978"/>
                  </a:cubicBezTo>
                  <a:lnTo>
                    <a:pt x="6669" y="7978"/>
                  </a:lnTo>
                  <a:cubicBezTo>
                    <a:pt x="6550" y="7978"/>
                    <a:pt x="6454" y="8073"/>
                    <a:pt x="6454" y="8192"/>
                  </a:cubicBezTo>
                  <a:cubicBezTo>
                    <a:pt x="6454" y="8312"/>
                    <a:pt x="6550" y="8383"/>
                    <a:pt x="6669" y="8383"/>
                  </a:cubicBezTo>
                  <a:lnTo>
                    <a:pt x="9002" y="8383"/>
                  </a:lnTo>
                  <a:cubicBezTo>
                    <a:pt x="9407" y="8383"/>
                    <a:pt x="9741" y="8026"/>
                    <a:pt x="9741" y="7621"/>
                  </a:cubicBezTo>
                  <a:lnTo>
                    <a:pt x="9741" y="4382"/>
                  </a:lnTo>
                  <a:lnTo>
                    <a:pt x="9812" y="4382"/>
                  </a:lnTo>
                  <a:cubicBezTo>
                    <a:pt x="9812" y="4263"/>
                    <a:pt x="9717" y="4168"/>
                    <a:pt x="9598" y="4168"/>
                  </a:cubicBezTo>
                  <a:cubicBezTo>
                    <a:pt x="9479" y="4168"/>
                    <a:pt x="9383" y="4263"/>
                    <a:pt x="9383" y="4382"/>
                  </a:cubicBezTo>
                  <a:lnTo>
                    <a:pt x="9383" y="6478"/>
                  </a:lnTo>
                  <a:cubicBezTo>
                    <a:pt x="9122" y="6668"/>
                    <a:pt x="8812" y="6811"/>
                    <a:pt x="8526" y="6883"/>
                  </a:cubicBezTo>
                  <a:cubicBezTo>
                    <a:pt x="8312" y="6930"/>
                    <a:pt x="8097" y="6954"/>
                    <a:pt x="7859" y="6954"/>
                  </a:cubicBezTo>
                  <a:cubicBezTo>
                    <a:pt x="6859" y="6954"/>
                    <a:pt x="5930" y="6406"/>
                    <a:pt x="5454" y="5501"/>
                  </a:cubicBezTo>
                  <a:lnTo>
                    <a:pt x="7407" y="5501"/>
                  </a:lnTo>
                  <a:cubicBezTo>
                    <a:pt x="7526" y="5501"/>
                    <a:pt x="7621" y="5406"/>
                    <a:pt x="7621" y="5287"/>
                  </a:cubicBezTo>
                  <a:lnTo>
                    <a:pt x="7621" y="4406"/>
                  </a:lnTo>
                  <a:cubicBezTo>
                    <a:pt x="7621" y="4287"/>
                    <a:pt x="7550" y="4192"/>
                    <a:pt x="7407" y="4192"/>
                  </a:cubicBezTo>
                  <a:lnTo>
                    <a:pt x="5121" y="4192"/>
                  </a:lnTo>
                  <a:lnTo>
                    <a:pt x="5121" y="4144"/>
                  </a:lnTo>
                  <a:cubicBezTo>
                    <a:pt x="5121" y="3453"/>
                    <a:pt x="5716" y="2144"/>
                    <a:pt x="6788" y="405"/>
                  </a:cubicBezTo>
                  <a:lnTo>
                    <a:pt x="7169" y="405"/>
                  </a:lnTo>
                  <a:cubicBezTo>
                    <a:pt x="8407" y="405"/>
                    <a:pt x="9383" y="1429"/>
                    <a:pt x="9383" y="2668"/>
                  </a:cubicBezTo>
                  <a:lnTo>
                    <a:pt x="9383" y="3453"/>
                  </a:lnTo>
                  <a:cubicBezTo>
                    <a:pt x="9383" y="3573"/>
                    <a:pt x="9479" y="3668"/>
                    <a:pt x="9598" y="3668"/>
                  </a:cubicBezTo>
                  <a:cubicBezTo>
                    <a:pt x="9717" y="3668"/>
                    <a:pt x="9788" y="3573"/>
                    <a:pt x="9788" y="3453"/>
                  </a:cubicBezTo>
                  <a:lnTo>
                    <a:pt x="9788" y="2668"/>
                  </a:lnTo>
                  <a:cubicBezTo>
                    <a:pt x="9788" y="1215"/>
                    <a:pt x="8645" y="0"/>
                    <a:pt x="71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" name="Google Shape;1089;p65"/>
            <p:cNvSpPr/>
            <p:nvPr/>
          </p:nvSpPr>
          <p:spPr>
            <a:xfrm>
              <a:off x="5560184" y="1965117"/>
              <a:ext cx="339654" cy="289238"/>
            </a:xfrm>
            <a:custGeom>
              <a:avLst/>
              <a:gdLst/>
              <a:ahLst/>
              <a:cxnLst/>
              <a:rect l="l" t="t" r="r" b="b"/>
              <a:pathLst>
                <a:path w="9789" h="8336" extrusionOk="0">
                  <a:moveTo>
                    <a:pt x="739" y="0"/>
                  </a:moveTo>
                  <a:cubicBezTo>
                    <a:pt x="310" y="0"/>
                    <a:pt x="1" y="357"/>
                    <a:pt x="1" y="786"/>
                  </a:cubicBezTo>
                  <a:lnTo>
                    <a:pt x="1" y="7573"/>
                  </a:lnTo>
                  <a:cubicBezTo>
                    <a:pt x="1" y="7978"/>
                    <a:pt x="310" y="8335"/>
                    <a:pt x="739" y="8335"/>
                  </a:cubicBezTo>
                  <a:lnTo>
                    <a:pt x="9574" y="8335"/>
                  </a:lnTo>
                  <a:cubicBezTo>
                    <a:pt x="9693" y="8335"/>
                    <a:pt x="9789" y="8240"/>
                    <a:pt x="9789" y="8121"/>
                  </a:cubicBezTo>
                  <a:cubicBezTo>
                    <a:pt x="9789" y="8002"/>
                    <a:pt x="9693" y="7930"/>
                    <a:pt x="9574" y="7930"/>
                  </a:cubicBezTo>
                  <a:lnTo>
                    <a:pt x="739" y="7930"/>
                  </a:lnTo>
                  <a:cubicBezTo>
                    <a:pt x="525" y="7930"/>
                    <a:pt x="382" y="7764"/>
                    <a:pt x="382" y="7573"/>
                  </a:cubicBezTo>
                  <a:lnTo>
                    <a:pt x="382" y="786"/>
                  </a:lnTo>
                  <a:cubicBezTo>
                    <a:pt x="382" y="572"/>
                    <a:pt x="525" y="429"/>
                    <a:pt x="739" y="429"/>
                  </a:cubicBezTo>
                  <a:lnTo>
                    <a:pt x="3073" y="429"/>
                  </a:lnTo>
                  <a:cubicBezTo>
                    <a:pt x="3192" y="429"/>
                    <a:pt x="3287" y="334"/>
                    <a:pt x="3287" y="214"/>
                  </a:cubicBezTo>
                  <a:cubicBezTo>
                    <a:pt x="3287" y="95"/>
                    <a:pt x="3216" y="0"/>
                    <a:pt x="3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" name="Google Shape;1090;p65"/>
            <p:cNvSpPr/>
            <p:nvPr/>
          </p:nvSpPr>
          <p:spPr>
            <a:xfrm>
              <a:off x="5606470" y="2003111"/>
              <a:ext cx="75224" cy="76057"/>
            </a:xfrm>
            <a:custGeom>
              <a:avLst/>
              <a:gdLst/>
              <a:ahLst/>
              <a:cxnLst/>
              <a:rect l="l" t="t" r="r" b="b"/>
              <a:pathLst>
                <a:path w="2168" h="2192" extrusionOk="0">
                  <a:moveTo>
                    <a:pt x="1215" y="405"/>
                  </a:moveTo>
                  <a:lnTo>
                    <a:pt x="1215" y="763"/>
                  </a:lnTo>
                  <a:cubicBezTo>
                    <a:pt x="1215" y="882"/>
                    <a:pt x="1310" y="953"/>
                    <a:pt x="1429" y="953"/>
                  </a:cubicBezTo>
                  <a:lnTo>
                    <a:pt x="1787" y="953"/>
                  </a:lnTo>
                  <a:lnTo>
                    <a:pt x="1787" y="1263"/>
                  </a:lnTo>
                  <a:lnTo>
                    <a:pt x="1429" y="1263"/>
                  </a:lnTo>
                  <a:cubicBezTo>
                    <a:pt x="1310" y="1263"/>
                    <a:pt x="1215" y="1358"/>
                    <a:pt x="1215" y="1477"/>
                  </a:cubicBezTo>
                  <a:lnTo>
                    <a:pt x="1215" y="1811"/>
                  </a:lnTo>
                  <a:lnTo>
                    <a:pt x="905" y="1811"/>
                  </a:lnTo>
                  <a:lnTo>
                    <a:pt x="905" y="1477"/>
                  </a:lnTo>
                  <a:cubicBezTo>
                    <a:pt x="905" y="1358"/>
                    <a:pt x="834" y="1263"/>
                    <a:pt x="715" y="1263"/>
                  </a:cubicBezTo>
                  <a:lnTo>
                    <a:pt x="358" y="1263"/>
                  </a:lnTo>
                  <a:lnTo>
                    <a:pt x="358" y="953"/>
                  </a:lnTo>
                  <a:lnTo>
                    <a:pt x="715" y="953"/>
                  </a:lnTo>
                  <a:cubicBezTo>
                    <a:pt x="834" y="953"/>
                    <a:pt x="905" y="882"/>
                    <a:pt x="905" y="763"/>
                  </a:cubicBezTo>
                  <a:lnTo>
                    <a:pt x="905" y="405"/>
                  </a:lnTo>
                  <a:close/>
                  <a:moveTo>
                    <a:pt x="882" y="1"/>
                  </a:moveTo>
                  <a:cubicBezTo>
                    <a:pt x="667" y="1"/>
                    <a:pt x="524" y="167"/>
                    <a:pt x="524" y="358"/>
                  </a:cubicBezTo>
                  <a:lnTo>
                    <a:pt x="524" y="548"/>
                  </a:lnTo>
                  <a:lnTo>
                    <a:pt x="358" y="548"/>
                  </a:lnTo>
                  <a:cubicBezTo>
                    <a:pt x="143" y="548"/>
                    <a:pt x="0" y="691"/>
                    <a:pt x="0" y="906"/>
                  </a:cubicBezTo>
                  <a:lnTo>
                    <a:pt x="0" y="1287"/>
                  </a:lnTo>
                  <a:cubicBezTo>
                    <a:pt x="0" y="1501"/>
                    <a:pt x="143" y="1644"/>
                    <a:pt x="358" y="1644"/>
                  </a:cubicBezTo>
                  <a:lnTo>
                    <a:pt x="524" y="1644"/>
                  </a:lnTo>
                  <a:lnTo>
                    <a:pt x="524" y="1834"/>
                  </a:lnTo>
                  <a:cubicBezTo>
                    <a:pt x="524" y="2025"/>
                    <a:pt x="667" y="2192"/>
                    <a:pt x="882" y="2192"/>
                  </a:cubicBezTo>
                  <a:lnTo>
                    <a:pt x="1263" y="2192"/>
                  </a:lnTo>
                  <a:cubicBezTo>
                    <a:pt x="1477" y="2192"/>
                    <a:pt x="1644" y="2025"/>
                    <a:pt x="1644" y="1834"/>
                  </a:cubicBezTo>
                  <a:lnTo>
                    <a:pt x="1644" y="1644"/>
                  </a:lnTo>
                  <a:lnTo>
                    <a:pt x="1810" y="1644"/>
                  </a:lnTo>
                  <a:cubicBezTo>
                    <a:pt x="2025" y="1644"/>
                    <a:pt x="2168" y="1501"/>
                    <a:pt x="2168" y="1287"/>
                  </a:cubicBezTo>
                  <a:lnTo>
                    <a:pt x="2168" y="906"/>
                  </a:lnTo>
                  <a:cubicBezTo>
                    <a:pt x="2168" y="691"/>
                    <a:pt x="2025" y="548"/>
                    <a:pt x="1810" y="548"/>
                  </a:cubicBezTo>
                  <a:lnTo>
                    <a:pt x="1644" y="548"/>
                  </a:lnTo>
                  <a:lnTo>
                    <a:pt x="1644" y="358"/>
                  </a:lnTo>
                  <a:cubicBezTo>
                    <a:pt x="1644" y="167"/>
                    <a:pt x="1477" y="1"/>
                    <a:pt x="1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" name="Google Shape;1091;p65"/>
            <p:cNvSpPr/>
            <p:nvPr/>
          </p:nvSpPr>
          <p:spPr>
            <a:xfrm>
              <a:off x="5703138" y="2002278"/>
              <a:ext cx="76057" cy="14920"/>
            </a:xfrm>
            <a:custGeom>
              <a:avLst/>
              <a:gdLst/>
              <a:ahLst/>
              <a:cxnLst/>
              <a:rect l="l" t="t" r="r" b="b"/>
              <a:pathLst>
                <a:path w="2192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1977" y="429"/>
                  </a:lnTo>
                  <a:cubicBezTo>
                    <a:pt x="2096" y="429"/>
                    <a:pt x="2192" y="334"/>
                    <a:pt x="2192" y="215"/>
                  </a:cubicBezTo>
                  <a:cubicBezTo>
                    <a:pt x="2192" y="96"/>
                    <a:pt x="2096" y="1"/>
                    <a:pt x="19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" name="Google Shape;1092;p65"/>
            <p:cNvSpPr/>
            <p:nvPr/>
          </p:nvSpPr>
          <p:spPr>
            <a:xfrm>
              <a:off x="5703138" y="2035345"/>
              <a:ext cx="135563" cy="14920"/>
            </a:xfrm>
            <a:custGeom>
              <a:avLst/>
              <a:gdLst/>
              <a:ahLst/>
              <a:cxnLst/>
              <a:rect l="l" t="t" r="r" b="b"/>
              <a:pathLst>
                <a:path w="3907" h="430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3692" y="429"/>
                  </a:lnTo>
                  <a:cubicBezTo>
                    <a:pt x="3811" y="429"/>
                    <a:pt x="3906" y="334"/>
                    <a:pt x="3906" y="215"/>
                  </a:cubicBezTo>
                  <a:cubicBezTo>
                    <a:pt x="3906" y="96"/>
                    <a:pt x="3811" y="0"/>
                    <a:pt x="3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" name="Google Shape;1093;p65"/>
            <p:cNvSpPr/>
            <p:nvPr/>
          </p:nvSpPr>
          <p:spPr>
            <a:xfrm>
              <a:off x="5746926" y="2059321"/>
              <a:ext cx="90942" cy="14052"/>
            </a:xfrm>
            <a:custGeom>
              <a:avLst/>
              <a:gdLst/>
              <a:ahLst/>
              <a:cxnLst/>
              <a:rect l="l" t="t" r="r" b="b"/>
              <a:pathLst>
                <a:path w="2621" h="405" extrusionOk="0">
                  <a:moveTo>
                    <a:pt x="191" y="0"/>
                  </a:moveTo>
                  <a:cubicBezTo>
                    <a:pt x="72" y="0"/>
                    <a:pt x="1" y="95"/>
                    <a:pt x="1" y="191"/>
                  </a:cubicBezTo>
                  <a:cubicBezTo>
                    <a:pt x="1" y="310"/>
                    <a:pt x="72" y="405"/>
                    <a:pt x="191" y="405"/>
                  </a:cubicBezTo>
                  <a:lnTo>
                    <a:pt x="2406" y="405"/>
                  </a:lnTo>
                  <a:cubicBezTo>
                    <a:pt x="2525" y="405"/>
                    <a:pt x="2621" y="333"/>
                    <a:pt x="2621" y="191"/>
                  </a:cubicBezTo>
                  <a:cubicBezTo>
                    <a:pt x="2621" y="95"/>
                    <a:pt x="2525" y="0"/>
                    <a:pt x="2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" name="Google Shape;1094;p65"/>
            <p:cNvSpPr/>
            <p:nvPr/>
          </p:nvSpPr>
          <p:spPr>
            <a:xfrm>
              <a:off x="5703138" y="2059321"/>
              <a:ext cx="38896" cy="14052"/>
            </a:xfrm>
            <a:custGeom>
              <a:avLst/>
              <a:gdLst/>
              <a:ahLst/>
              <a:cxnLst/>
              <a:rect l="l" t="t" r="r" b="b"/>
              <a:pathLst>
                <a:path w="1121" h="405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3"/>
                    <a:pt x="96" y="405"/>
                    <a:pt x="215" y="405"/>
                  </a:cubicBezTo>
                  <a:lnTo>
                    <a:pt x="906" y="405"/>
                  </a:lnTo>
                  <a:cubicBezTo>
                    <a:pt x="1025" y="405"/>
                    <a:pt x="1120" y="333"/>
                    <a:pt x="1120" y="214"/>
                  </a:cubicBezTo>
                  <a:cubicBezTo>
                    <a:pt x="1120" y="95"/>
                    <a:pt x="1025" y="0"/>
                    <a:pt x="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" name="Google Shape;1095;p65"/>
            <p:cNvSpPr/>
            <p:nvPr/>
          </p:nvSpPr>
          <p:spPr>
            <a:xfrm>
              <a:off x="5606470" y="2106405"/>
              <a:ext cx="116549" cy="111587"/>
            </a:xfrm>
            <a:custGeom>
              <a:avLst/>
              <a:gdLst/>
              <a:ahLst/>
              <a:cxnLst/>
              <a:rect l="l" t="t" r="r" b="b"/>
              <a:pathLst>
                <a:path w="3359" h="3216" extrusionOk="0">
                  <a:moveTo>
                    <a:pt x="2882" y="429"/>
                  </a:moveTo>
                  <a:cubicBezTo>
                    <a:pt x="2906" y="429"/>
                    <a:pt x="2930" y="453"/>
                    <a:pt x="2930" y="477"/>
                  </a:cubicBezTo>
                  <a:lnTo>
                    <a:pt x="2930" y="2739"/>
                  </a:lnTo>
                  <a:cubicBezTo>
                    <a:pt x="2930" y="2787"/>
                    <a:pt x="2906" y="2811"/>
                    <a:pt x="2882" y="2811"/>
                  </a:cubicBezTo>
                  <a:lnTo>
                    <a:pt x="477" y="2811"/>
                  </a:lnTo>
                  <a:cubicBezTo>
                    <a:pt x="429" y="2811"/>
                    <a:pt x="405" y="2763"/>
                    <a:pt x="405" y="2739"/>
                  </a:cubicBezTo>
                  <a:lnTo>
                    <a:pt x="405" y="477"/>
                  </a:lnTo>
                  <a:cubicBezTo>
                    <a:pt x="405" y="453"/>
                    <a:pt x="429" y="429"/>
                    <a:pt x="477" y="429"/>
                  </a:cubicBezTo>
                  <a:close/>
                  <a:moveTo>
                    <a:pt x="477" y="0"/>
                  </a:moveTo>
                  <a:cubicBezTo>
                    <a:pt x="215" y="0"/>
                    <a:pt x="0" y="215"/>
                    <a:pt x="0" y="477"/>
                  </a:cubicBezTo>
                  <a:lnTo>
                    <a:pt x="0" y="2739"/>
                  </a:lnTo>
                  <a:cubicBezTo>
                    <a:pt x="0" y="3001"/>
                    <a:pt x="215" y="3215"/>
                    <a:pt x="477" y="3215"/>
                  </a:cubicBezTo>
                  <a:lnTo>
                    <a:pt x="2882" y="3215"/>
                  </a:lnTo>
                  <a:cubicBezTo>
                    <a:pt x="3144" y="3215"/>
                    <a:pt x="3358" y="3025"/>
                    <a:pt x="3358" y="2739"/>
                  </a:cubicBezTo>
                  <a:lnTo>
                    <a:pt x="3358" y="477"/>
                  </a:lnTo>
                  <a:cubicBezTo>
                    <a:pt x="3358" y="215"/>
                    <a:pt x="3144" y="0"/>
                    <a:pt x="2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" name="Google Shape;1096;p65"/>
            <p:cNvSpPr/>
            <p:nvPr/>
          </p:nvSpPr>
          <p:spPr>
            <a:xfrm>
              <a:off x="5760978" y="2166709"/>
              <a:ext cx="45488" cy="14087"/>
            </a:xfrm>
            <a:custGeom>
              <a:avLst/>
              <a:gdLst/>
              <a:ahLst/>
              <a:cxnLst/>
              <a:rect l="l" t="t" r="r" b="b"/>
              <a:pathLst>
                <a:path w="1311" h="40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215" y="406"/>
                  </a:cubicBezTo>
                  <a:lnTo>
                    <a:pt x="1120" y="406"/>
                  </a:lnTo>
                  <a:cubicBezTo>
                    <a:pt x="1239" y="406"/>
                    <a:pt x="1311" y="334"/>
                    <a:pt x="1311" y="215"/>
                  </a:cubicBezTo>
                  <a:cubicBezTo>
                    <a:pt x="1287" y="72"/>
                    <a:pt x="1192" y="1"/>
                    <a:pt x="1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" name="Google Shape;1097;p65"/>
            <p:cNvSpPr/>
            <p:nvPr/>
          </p:nvSpPr>
          <p:spPr>
            <a:xfrm>
              <a:off x="5760978" y="2188222"/>
              <a:ext cx="107458" cy="14052"/>
            </a:xfrm>
            <a:custGeom>
              <a:avLst/>
              <a:gdLst/>
              <a:ahLst/>
              <a:cxnLst/>
              <a:rect l="l" t="t" r="r" b="b"/>
              <a:pathLst>
                <a:path w="3097" h="405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3"/>
                    <a:pt x="96" y="405"/>
                    <a:pt x="215" y="405"/>
                  </a:cubicBezTo>
                  <a:lnTo>
                    <a:pt x="2906" y="405"/>
                  </a:lnTo>
                  <a:cubicBezTo>
                    <a:pt x="3025" y="405"/>
                    <a:pt x="3097" y="333"/>
                    <a:pt x="3097" y="214"/>
                  </a:cubicBezTo>
                  <a:cubicBezTo>
                    <a:pt x="3097" y="95"/>
                    <a:pt x="3025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" name="Google Shape;1098;p65"/>
            <p:cNvSpPr/>
            <p:nvPr/>
          </p:nvSpPr>
          <p:spPr>
            <a:xfrm>
              <a:off x="5909727" y="2166709"/>
              <a:ext cx="47119" cy="14087"/>
            </a:xfrm>
            <a:custGeom>
              <a:avLst/>
              <a:gdLst/>
              <a:ahLst/>
              <a:cxnLst/>
              <a:rect l="l" t="t" r="r" b="b"/>
              <a:pathLst>
                <a:path w="1358" h="406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06"/>
                    <a:pt x="215" y="406"/>
                  </a:cubicBezTo>
                  <a:lnTo>
                    <a:pt x="1143" y="406"/>
                  </a:lnTo>
                  <a:cubicBezTo>
                    <a:pt x="1263" y="406"/>
                    <a:pt x="1358" y="334"/>
                    <a:pt x="1358" y="215"/>
                  </a:cubicBezTo>
                  <a:cubicBezTo>
                    <a:pt x="1310" y="72"/>
                    <a:pt x="1239" y="1"/>
                    <a:pt x="11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65"/>
            <p:cNvSpPr/>
            <p:nvPr/>
          </p:nvSpPr>
          <p:spPr>
            <a:xfrm>
              <a:off x="5634575" y="2131179"/>
              <a:ext cx="59506" cy="62004"/>
            </a:xfrm>
            <a:custGeom>
              <a:avLst/>
              <a:gdLst/>
              <a:ahLst/>
              <a:cxnLst/>
              <a:rect l="l" t="t" r="r" b="b"/>
              <a:pathLst>
                <a:path w="1715" h="1787" extrusionOk="0">
                  <a:moveTo>
                    <a:pt x="857" y="430"/>
                  </a:moveTo>
                  <a:cubicBezTo>
                    <a:pt x="1119" y="430"/>
                    <a:pt x="1334" y="644"/>
                    <a:pt x="1334" y="906"/>
                  </a:cubicBezTo>
                  <a:cubicBezTo>
                    <a:pt x="1334" y="1168"/>
                    <a:pt x="1119" y="1382"/>
                    <a:pt x="857" y="1382"/>
                  </a:cubicBezTo>
                  <a:cubicBezTo>
                    <a:pt x="596" y="1382"/>
                    <a:pt x="381" y="1168"/>
                    <a:pt x="381" y="906"/>
                  </a:cubicBezTo>
                  <a:cubicBezTo>
                    <a:pt x="381" y="644"/>
                    <a:pt x="596" y="430"/>
                    <a:pt x="857" y="430"/>
                  </a:cubicBezTo>
                  <a:close/>
                  <a:moveTo>
                    <a:pt x="857" y="1"/>
                  </a:moveTo>
                  <a:cubicBezTo>
                    <a:pt x="381" y="1"/>
                    <a:pt x="0" y="406"/>
                    <a:pt x="0" y="906"/>
                  </a:cubicBezTo>
                  <a:cubicBezTo>
                    <a:pt x="0" y="1406"/>
                    <a:pt x="381" y="1787"/>
                    <a:pt x="857" y="1787"/>
                  </a:cubicBezTo>
                  <a:cubicBezTo>
                    <a:pt x="1334" y="1787"/>
                    <a:pt x="1715" y="1406"/>
                    <a:pt x="1715" y="906"/>
                  </a:cubicBezTo>
                  <a:cubicBezTo>
                    <a:pt x="1715" y="406"/>
                    <a:pt x="1334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" name="Google Shape;1100;p65"/>
          <p:cNvGrpSpPr/>
          <p:nvPr/>
        </p:nvGrpSpPr>
        <p:grpSpPr>
          <a:xfrm>
            <a:off x="6460986" y="1735602"/>
            <a:ext cx="342950" cy="481775"/>
            <a:chOff x="6475747" y="1890726"/>
            <a:chExt cx="342950" cy="481775"/>
          </a:xfrm>
        </p:grpSpPr>
        <p:sp>
          <p:nvSpPr>
            <p:cNvPr id="1101" name="Google Shape;1101;p65"/>
            <p:cNvSpPr/>
            <p:nvPr/>
          </p:nvSpPr>
          <p:spPr>
            <a:xfrm>
              <a:off x="6612073" y="2042770"/>
              <a:ext cx="205791" cy="329730"/>
            </a:xfrm>
            <a:custGeom>
              <a:avLst/>
              <a:gdLst/>
              <a:ahLst/>
              <a:cxnLst/>
              <a:rect l="l" t="t" r="r" b="b"/>
              <a:pathLst>
                <a:path w="5931" h="9503" extrusionOk="0">
                  <a:moveTo>
                    <a:pt x="5716" y="1"/>
                  </a:moveTo>
                  <a:cubicBezTo>
                    <a:pt x="5597" y="1"/>
                    <a:pt x="5526" y="96"/>
                    <a:pt x="5526" y="215"/>
                  </a:cubicBezTo>
                  <a:lnTo>
                    <a:pt x="5526" y="8693"/>
                  </a:lnTo>
                  <a:cubicBezTo>
                    <a:pt x="5526" y="8907"/>
                    <a:pt x="5335" y="9074"/>
                    <a:pt x="5121" y="9074"/>
                  </a:cubicBezTo>
                  <a:lnTo>
                    <a:pt x="215" y="9074"/>
                  </a:lnTo>
                  <a:cubicBezTo>
                    <a:pt x="96" y="9074"/>
                    <a:pt x="1" y="9169"/>
                    <a:pt x="1" y="9288"/>
                  </a:cubicBezTo>
                  <a:cubicBezTo>
                    <a:pt x="1" y="9407"/>
                    <a:pt x="96" y="9503"/>
                    <a:pt x="215" y="9503"/>
                  </a:cubicBezTo>
                  <a:lnTo>
                    <a:pt x="5168" y="9503"/>
                  </a:lnTo>
                  <a:cubicBezTo>
                    <a:pt x="5573" y="9503"/>
                    <a:pt x="5931" y="9145"/>
                    <a:pt x="5931" y="8693"/>
                  </a:cubicBezTo>
                  <a:lnTo>
                    <a:pt x="5931" y="215"/>
                  </a:lnTo>
                  <a:cubicBezTo>
                    <a:pt x="5931" y="72"/>
                    <a:pt x="5835" y="1"/>
                    <a:pt x="57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" name="Google Shape;1102;p65"/>
            <p:cNvSpPr/>
            <p:nvPr/>
          </p:nvSpPr>
          <p:spPr>
            <a:xfrm>
              <a:off x="6475747" y="1890726"/>
              <a:ext cx="342950" cy="480942"/>
            </a:xfrm>
            <a:custGeom>
              <a:avLst/>
              <a:gdLst/>
              <a:ahLst/>
              <a:cxnLst/>
              <a:rect l="l" t="t" r="r" b="b"/>
              <a:pathLst>
                <a:path w="9884" h="13861" extrusionOk="0">
                  <a:moveTo>
                    <a:pt x="7359" y="453"/>
                  </a:moveTo>
                  <a:cubicBezTo>
                    <a:pt x="7573" y="453"/>
                    <a:pt x="7716" y="620"/>
                    <a:pt x="7716" y="811"/>
                  </a:cubicBezTo>
                  <a:lnTo>
                    <a:pt x="7716" y="1454"/>
                  </a:lnTo>
                  <a:cubicBezTo>
                    <a:pt x="7716" y="1668"/>
                    <a:pt x="7573" y="1811"/>
                    <a:pt x="7359" y="1811"/>
                  </a:cubicBezTo>
                  <a:lnTo>
                    <a:pt x="2501" y="1811"/>
                  </a:lnTo>
                  <a:cubicBezTo>
                    <a:pt x="2310" y="1811"/>
                    <a:pt x="2144" y="1644"/>
                    <a:pt x="2144" y="1454"/>
                  </a:cubicBezTo>
                  <a:lnTo>
                    <a:pt x="2144" y="811"/>
                  </a:lnTo>
                  <a:cubicBezTo>
                    <a:pt x="2144" y="596"/>
                    <a:pt x="2310" y="453"/>
                    <a:pt x="2501" y="453"/>
                  </a:cubicBezTo>
                  <a:close/>
                  <a:moveTo>
                    <a:pt x="2501" y="1"/>
                  </a:moveTo>
                  <a:cubicBezTo>
                    <a:pt x="2191" y="1"/>
                    <a:pt x="1882" y="215"/>
                    <a:pt x="1786" y="549"/>
                  </a:cubicBezTo>
                  <a:lnTo>
                    <a:pt x="786" y="549"/>
                  </a:lnTo>
                  <a:cubicBezTo>
                    <a:pt x="358" y="549"/>
                    <a:pt x="0" y="882"/>
                    <a:pt x="0" y="1334"/>
                  </a:cubicBezTo>
                  <a:lnTo>
                    <a:pt x="0" y="13075"/>
                  </a:lnTo>
                  <a:cubicBezTo>
                    <a:pt x="0" y="13504"/>
                    <a:pt x="358" y="13861"/>
                    <a:pt x="786" y="13861"/>
                  </a:cubicBezTo>
                  <a:lnTo>
                    <a:pt x="3215" y="13861"/>
                  </a:lnTo>
                  <a:cubicBezTo>
                    <a:pt x="3334" y="13861"/>
                    <a:pt x="3430" y="13789"/>
                    <a:pt x="3430" y="13670"/>
                  </a:cubicBezTo>
                  <a:cubicBezTo>
                    <a:pt x="3430" y="13551"/>
                    <a:pt x="3334" y="13456"/>
                    <a:pt x="3215" y="13456"/>
                  </a:cubicBezTo>
                  <a:lnTo>
                    <a:pt x="786" y="13456"/>
                  </a:lnTo>
                  <a:cubicBezTo>
                    <a:pt x="572" y="13456"/>
                    <a:pt x="405" y="13265"/>
                    <a:pt x="405" y="13075"/>
                  </a:cubicBezTo>
                  <a:lnTo>
                    <a:pt x="405" y="1334"/>
                  </a:lnTo>
                  <a:cubicBezTo>
                    <a:pt x="405" y="1120"/>
                    <a:pt x="572" y="953"/>
                    <a:pt x="786" y="953"/>
                  </a:cubicBezTo>
                  <a:lnTo>
                    <a:pt x="1739" y="953"/>
                  </a:lnTo>
                  <a:lnTo>
                    <a:pt x="1739" y="1430"/>
                  </a:lnTo>
                  <a:lnTo>
                    <a:pt x="1405" y="1430"/>
                  </a:lnTo>
                  <a:cubicBezTo>
                    <a:pt x="1143" y="1430"/>
                    <a:pt x="929" y="1644"/>
                    <a:pt x="929" y="1906"/>
                  </a:cubicBezTo>
                  <a:lnTo>
                    <a:pt x="929" y="10503"/>
                  </a:lnTo>
                  <a:cubicBezTo>
                    <a:pt x="929" y="10622"/>
                    <a:pt x="1024" y="10717"/>
                    <a:pt x="1143" y="10717"/>
                  </a:cubicBezTo>
                  <a:cubicBezTo>
                    <a:pt x="1262" y="10717"/>
                    <a:pt x="1358" y="10622"/>
                    <a:pt x="1358" y="10503"/>
                  </a:cubicBezTo>
                  <a:lnTo>
                    <a:pt x="1358" y="1906"/>
                  </a:lnTo>
                  <a:cubicBezTo>
                    <a:pt x="1358" y="1882"/>
                    <a:pt x="1382" y="1835"/>
                    <a:pt x="1405" y="1835"/>
                  </a:cubicBezTo>
                  <a:lnTo>
                    <a:pt x="1858" y="1835"/>
                  </a:lnTo>
                  <a:cubicBezTo>
                    <a:pt x="1977" y="2073"/>
                    <a:pt x="2239" y="2263"/>
                    <a:pt x="2501" y="2263"/>
                  </a:cubicBezTo>
                  <a:lnTo>
                    <a:pt x="7359" y="2263"/>
                  </a:lnTo>
                  <a:cubicBezTo>
                    <a:pt x="7669" y="2263"/>
                    <a:pt x="7907" y="2120"/>
                    <a:pt x="8026" y="1835"/>
                  </a:cubicBezTo>
                  <a:lnTo>
                    <a:pt x="8454" y="1835"/>
                  </a:lnTo>
                  <a:cubicBezTo>
                    <a:pt x="8502" y="1835"/>
                    <a:pt x="8526" y="1882"/>
                    <a:pt x="8526" y="1906"/>
                  </a:cubicBezTo>
                  <a:lnTo>
                    <a:pt x="8526" y="12527"/>
                  </a:lnTo>
                  <a:cubicBezTo>
                    <a:pt x="8526" y="12551"/>
                    <a:pt x="8502" y="12599"/>
                    <a:pt x="8454" y="12599"/>
                  </a:cubicBezTo>
                  <a:lnTo>
                    <a:pt x="1405" y="12599"/>
                  </a:lnTo>
                  <a:cubicBezTo>
                    <a:pt x="1382" y="12599"/>
                    <a:pt x="1358" y="12551"/>
                    <a:pt x="1358" y="12527"/>
                  </a:cubicBezTo>
                  <a:lnTo>
                    <a:pt x="1358" y="11456"/>
                  </a:lnTo>
                  <a:cubicBezTo>
                    <a:pt x="1358" y="11337"/>
                    <a:pt x="1262" y="11241"/>
                    <a:pt x="1143" y="11241"/>
                  </a:cubicBezTo>
                  <a:cubicBezTo>
                    <a:pt x="1024" y="11241"/>
                    <a:pt x="929" y="11337"/>
                    <a:pt x="929" y="11456"/>
                  </a:cubicBezTo>
                  <a:lnTo>
                    <a:pt x="929" y="12527"/>
                  </a:lnTo>
                  <a:cubicBezTo>
                    <a:pt x="929" y="12789"/>
                    <a:pt x="1143" y="13004"/>
                    <a:pt x="1405" y="13004"/>
                  </a:cubicBezTo>
                  <a:lnTo>
                    <a:pt x="8454" y="13004"/>
                  </a:lnTo>
                  <a:cubicBezTo>
                    <a:pt x="8740" y="13004"/>
                    <a:pt x="8931" y="12789"/>
                    <a:pt x="8931" y="12527"/>
                  </a:cubicBezTo>
                  <a:lnTo>
                    <a:pt x="8931" y="1906"/>
                  </a:lnTo>
                  <a:cubicBezTo>
                    <a:pt x="8931" y="1644"/>
                    <a:pt x="8740" y="1430"/>
                    <a:pt x="8454" y="1430"/>
                  </a:cubicBezTo>
                  <a:lnTo>
                    <a:pt x="8145" y="1430"/>
                  </a:lnTo>
                  <a:lnTo>
                    <a:pt x="8145" y="953"/>
                  </a:lnTo>
                  <a:lnTo>
                    <a:pt x="9097" y="953"/>
                  </a:lnTo>
                  <a:cubicBezTo>
                    <a:pt x="9288" y="953"/>
                    <a:pt x="9478" y="1120"/>
                    <a:pt x="9478" y="1334"/>
                  </a:cubicBezTo>
                  <a:lnTo>
                    <a:pt x="9478" y="3668"/>
                  </a:lnTo>
                  <a:cubicBezTo>
                    <a:pt x="9478" y="3787"/>
                    <a:pt x="9574" y="3859"/>
                    <a:pt x="9693" y="3859"/>
                  </a:cubicBezTo>
                  <a:cubicBezTo>
                    <a:pt x="9812" y="3859"/>
                    <a:pt x="9883" y="3787"/>
                    <a:pt x="9883" y="3668"/>
                  </a:cubicBezTo>
                  <a:lnTo>
                    <a:pt x="9883" y="1334"/>
                  </a:lnTo>
                  <a:cubicBezTo>
                    <a:pt x="9860" y="906"/>
                    <a:pt x="9502" y="549"/>
                    <a:pt x="9097" y="549"/>
                  </a:cubicBezTo>
                  <a:lnTo>
                    <a:pt x="8073" y="549"/>
                  </a:lnTo>
                  <a:cubicBezTo>
                    <a:pt x="7978" y="239"/>
                    <a:pt x="7692" y="1"/>
                    <a:pt x="7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" name="Google Shape;1103;p65"/>
            <p:cNvSpPr/>
            <p:nvPr/>
          </p:nvSpPr>
          <p:spPr>
            <a:xfrm>
              <a:off x="6587299" y="2188222"/>
              <a:ext cx="119845" cy="122309"/>
            </a:xfrm>
            <a:custGeom>
              <a:avLst/>
              <a:gdLst/>
              <a:ahLst/>
              <a:cxnLst/>
              <a:rect l="l" t="t" r="r" b="b"/>
              <a:pathLst>
                <a:path w="3454" h="3525" extrusionOk="0">
                  <a:moveTo>
                    <a:pt x="2025" y="429"/>
                  </a:moveTo>
                  <a:cubicBezTo>
                    <a:pt x="2072" y="429"/>
                    <a:pt x="2096" y="453"/>
                    <a:pt x="2096" y="476"/>
                  </a:cubicBezTo>
                  <a:lnTo>
                    <a:pt x="2096" y="1143"/>
                  </a:lnTo>
                  <a:cubicBezTo>
                    <a:pt x="2096" y="1238"/>
                    <a:pt x="2191" y="1334"/>
                    <a:pt x="2310" y="1334"/>
                  </a:cubicBezTo>
                  <a:lnTo>
                    <a:pt x="2953" y="1334"/>
                  </a:lnTo>
                  <a:cubicBezTo>
                    <a:pt x="2977" y="1334"/>
                    <a:pt x="3025" y="1381"/>
                    <a:pt x="3025" y="1405"/>
                  </a:cubicBezTo>
                  <a:lnTo>
                    <a:pt x="3025" y="2048"/>
                  </a:lnTo>
                  <a:cubicBezTo>
                    <a:pt x="3025" y="2096"/>
                    <a:pt x="2977" y="2120"/>
                    <a:pt x="2953" y="2120"/>
                  </a:cubicBezTo>
                  <a:lnTo>
                    <a:pt x="2310" y="2120"/>
                  </a:lnTo>
                  <a:cubicBezTo>
                    <a:pt x="2191" y="2120"/>
                    <a:pt x="2096" y="2191"/>
                    <a:pt x="2096" y="2310"/>
                  </a:cubicBezTo>
                  <a:lnTo>
                    <a:pt x="2096" y="2977"/>
                  </a:lnTo>
                  <a:cubicBezTo>
                    <a:pt x="2096" y="3001"/>
                    <a:pt x="2072" y="3024"/>
                    <a:pt x="2025" y="3024"/>
                  </a:cubicBezTo>
                  <a:lnTo>
                    <a:pt x="1382" y="3024"/>
                  </a:lnTo>
                  <a:cubicBezTo>
                    <a:pt x="1358" y="3024"/>
                    <a:pt x="1310" y="3001"/>
                    <a:pt x="1310" y="2977"/>
                  </a:cubicBezTo>
                  <a:lnTo>
                    <a:pt x="1310" y="2310"/>
                  </a:lnTo>
                  <a:cubicBezTo>
                    <a:pt x="1310" y="2191"/>
                    <a:pt x="1239" y="2120"/>
                    <a:pt x="1096" y="2120"/>
                  </a:cubicBezTo>
                  <a:lnTo>
                    <a:pt x="453" y="2120"/>
                  </a:lnTo>
                  <a:cubicBezTo>
                    <a:pt x="429" y="2120"/>
                    <a:pt x="381" y="2072"/>
                    <a:pt x="381" y="2048"/>
                  </a:cubicBezTo>
                  <a:lnTo>
                    <a:pt x="381" y="1405"/>
                  </a:lnTo>
                  <a:cubicBezTo>
                    <a:pt x="381" y="1357"/>
                    <a:pt x="429" y="1334"/>
                    <a:pt x="453" y="1334"/>
                  </a:cubicBezTo>
                  <a:lnTo>
                    <a:pt x="1096" y="1334"/>
                  </a:lnTo>
                  <a:cubicBezTo>
                    <a:pt x="1239" y="1334"/>
                    <a:pt x="1310" y="1238"/>
                    <a:pt x="1310" y="1143"/>
                  </a:cubicBezTo>
                  <a:lnTo>
                    <a:pt x="1310" y="476"/>
                  </a:lnTo>
                  <a:cubicBezTo>
                    <a:pt x="1310" y="453"/>
                    <a:pt x="1358" y="429"/>
                    <a:pt x="1382" y="429"/>
                  </a:cubicBezTo>
                  <a:close/>
                  <a:moveTo>
                    <a:pt x="1405" y="0"/>
                  </a:moveTo>
                  <a:cubicBezTo>
                    <a:pt x="1143" y="0"/>
                    <a:pt x="929" y="214"/>
                    <a:pt x="929" y="476"/>
                  </a:cubicBezTo>
                  <a:lnTo>
                    <a:pt x="929" y="953"/>
                  </a:lnTo>
                  <a:lnTo>
                    <a:pt x="477" y="953"/>
                  </a:lnTo>
                  <a:cubicBezTo>
                    <a:pt x="215" y="953"/>
                    <a:pt x="0" y="1167"/>
                    <a:pt x="0" y="1429"/>
                  </a:cubicBezTo>
                  <a:lnTo>
                    <a:pt x="0" y="2096"/>
                  </a:lnTo>
                  <a:cubicBezTo>
                    <a:pt x="0" y="2358"/>
                    <a:pt x="215" y="2572"/>
                    <a:pt x="477" y="2572"/>
                  </a:cubicBezTo>
                  <a:lnTo>
                    <a:pt x="929" y="2572"/>
                  </a:lnTo>
                  <a:lnTo>
                    <a:pt x="929" y="3048"/>
                  </a:lnTo>
                  <a:cubicBezTo>
                    <a:pt x="929" y="3310"/>
                    <a:pt x="1143" y="3525"/>
                    <a:pt x="1405" y="3525"/>
                  </a:cubicBezTo>
                  <a:lnTo>
                    <a:pt x="2072" y="3525"/>
                  </a:lnTo>
                  <a:cubicBezTo>
                    <a:pt x="2334" y="3525"/>
                    <a:pt x="2548" y="3310"/>
                    <a:pt x="2548" y="3048"/>
                  </a:cubicBezTo>
                  <a:lnTo>
                    <a:pt x="2548" y="2572"/>
                  </a:lnTo>
                  <a:lnTo>
                    <a:pt x="2977" y="2572"/>
                  </a:lnTo>
                  <a:cubicBezTo>
                    <a:pt x="3263" y="2572"/>
                    <a:pt x="3453" y="2358"/>
                    <a:pt x="3453" y="2096"/>
                  </a:cubicBezTo>
                  <a:lnTo>
                    <a:pt x="3453" y="1429"/>
                  </a:lnTo>
                  <a:cubicBezTo>
                    <a:pt x="3453" y="1167"/>
                    <a:pt x="3263" y="953"/>
                    <a:pt x="2977" y="953"/>
                  </a:cubicBezTo>
                  <a:lnTo>
                    <a:pt x="2548" y="953"/>
                  </a:lnTo>
                  <a:lnTo>
                    <a:pt x="2548" y="476"/>
                  </a:lnTo>
                  <a:cubicBezTo>
                    <a:pt x="2548" y="214"/>
                    <a:pt x="2334" y="0"/>
                    <a:pt x="20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" name="Google Shape;1104;p65"/>
            <p:cNvSpPr/>
            <p:nvPr/>
          </p:nvSpPr>
          <p:spPr>
            <a:xfrm>
              <a:off x="6547640" y="2008905"/>
              <a:ext cx="76855" cy="14087"/>
            </a:xfrm>
            <a:custGeom>
              <a:avLst/>
              <a:gdLst/>
              <a:ahLst/>
              <a:cxnLst/>
              <a:rect l="l" t="t" r="r" b="b"/>
              <a:pathLst>
                <a:path w="2215" h="406" extrusionOk="0">
                  <a:moveTo>
                    <a:pt x="191" y="0"/>
                  </a:moveTo>
                  <a:cubicBezTo>
                    <a:pt x="72" y="0"/>
                    <a:pt x="0" y="72"/>
                    <a:pt x="0" y="191"/>
                  </a:cubicBezTo>
                  <a:cubicBezTo>
                    <a:pt x="0" y="310"/>
                    <a:pt x="72" y="405"/>
                    <a:pt x="191" y="405"/>
                  </a:cubicBezTo>
                  <a:lnTo>
                    <a:pt x="2024" y="405"/>
                  </a:lnTo>
                  <a:cubicBezTo>
                    <a:pt x="2143" y="405"/>
                    <a:pt x="2215" y="310"/>
                    <a:pt x="2215" y="191"/>
                  </a:cubicBezTo>
                  <a:cubicBezTo>
                    <a:pt x="2215" y="72"/>
                    <a:pt x="2143" y="0"/>
                    <a:pt x="2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" name="Google Shape;1105;p65"/>
            <p:cNvSpPr/>
            <p:nvPr/>
          </p:nvSpPr>
          <p:spPr>
            <a:xfrm>
              <a:off x="6547640" y="2041937"/>
              <a:ext cx="37196" cy="14087"/>
            </a:xfrm>
            <a:custGeom>
              <a:avLst/>
              <a:gdLst/>
              <a:ahLst/>
              <a:cxnLst/>
              <a:rect l="l" t="t" r="r" b="b"/>
              <a:pathLst>
                <a:path w="1072" h="406" extrusionOk="0">
                  <a:moveTo>
                    <a:pt x="191" y="1"/>
                  </a:moveTo>
                  <a:cubicBezTo>
                    <a:pt x="72" y="1"/>
                    <a:pt x="0" y="72"/>
                    <a:pt x="0" y="191"/>
                  </a:cubicBezTo>
                  <a:cubicBezTo>
                    <a:pt x="0" y="310"/>
                    <a:pt x="72" y="406"/>
                    <a:pt x="191" y="406"/>
                  </a:cubicBezTo>
                  <a:lnTo>
                    <a:pt x="858" y="406"/>
                  </a:lnTo>
                  <a:cubicBezTo>
                    <a:pt x="977" y="406"/>
                    <a:pt x="1072" y="310"/>
                    <a:pt x="1072" y="191"/>
                  </a:cubicBezTo>
                  <a:cubicBezTo>
                    <a:pt x="1072" y="72"/>
                    <a:pt x="977" y="1"/>
                    <a:pt x="8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65"/>
            <p:cNvSpPr/>
            <p:nvPr/>
          </p:nvSpPr>
          <p:spPr>
            <a:xfrm>
              <a:off x="6547640" y="2062617"/>
              <a:ext cx="37196" cy="14087"/>
            </a:xfrm>
            <a:custGeom>
              <a:avLst/>
              <a:gdLst/>
              <a:ahLst/>
              <a:cxnLst/>
              <a:rect l="l" t="t" r="r" b="b"/>
              <a:pathLst>
                <a:path w="1072" h="406" extrusionOk="0">
                  <a:moveTo>
                    <a:pt x="191" y="0"/>
                  </a:moveTo>
                  <a:cubicBezTo>
                    <a:pt x="72" y="0"/>
                    <a:pt x="0" y="72"/>
                    <a:pt x="0" y="191"/>
                  </a:cubicBezTo>
                  <a:cubicBezTo>
                    <a:pt x="0" y="310"/>
                    <a:pt x="72" y="405"/>
                    <a:pt x="191" y="405"/>
                  </a:cubicBezTo>
                  <a:lnTo>
                    <a:pt x="858" y="405"/>
                  </a:lnTo>
                  <a:cubicBezTo>
                    <a:pt x="977" y="405"/>
                    <a:pt x="1072" y="310"/>
                    <a:pt x="1072" y="191"/>
                  </a:cubicBezTo>
                  <a:cubicBezTo>
                    <a:pt x="1072" y="72"/>
                    <a:pt x="977" y="0"/>
                    <a:pt x="8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" name="Google Shape;1107;p65"/>
            <p:cNvSpPr/>
            <p:nvPr/>
          </p:nvSpPr>
          <p:spPr>
            <a:xfrm>
              <a:off x="6547640" y="2081596"/>
              <a:ext cx="37196" cy="14920"/>
            </a:xfrm>
            <a:custGeom>
              <a:avLst/>
              <a:gdLst/>
              <a:ahLst/>
              <a:cxnLst/>
              <a:rect l="l" t="t" r="r" b="b"/>
              <a:pathLst>
                <a:path w="1072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0" y="334"/>
                    <a:pt x="72" y="430"/>
                    <a:pt x="191" y="430"/>
                  </a:cubicBezTo>
                  <a:lnTo>
                    <a:pt x="858" y="430"/>
                  </a:lnTo>
                  <a:cubicBezTo>
                    <a:pt x="977" y="430"/>
                    <a:pt x="1072" y="334"/>
                    <a:pt x="1072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" name="Google Shape;1108;p65"/>
            <p:cNvSpPr/>
            <p:nvPr/>
          </p:nvSpPr>
          <p:spPr>
            <a:xfrm>
              <a:off x="6547640" y="2102276"/>
              <a:ext cx="76855" cy="14885"/>
            </a:xfrm>
            <a:custGeom>
              <a:avLst/>
              <a:gdLst/>
              <a:ahLst/>
              <a:cxnLst/>
              <a:rect l="l" t="t" r="r" b="b"/>
              <a:pathLst>
                <a:path w="2215" h="429" extrusionOk="0">
                  <a:moveTo>
                    <a:pt x="191" y="0"/>
                  </a:moveTo>
                  <a:cubicBezTo>
                    <a:pt x="72" y="0"/>
                    <a:pt x="0" y="96"/>
                    <a:pt x="0" y="215"/>
                  </a:cubicBezTo>
                  <a:cubicBezTo>
                    <a:pt x="0" y="334"/>
                    <a:pt x="72" y="429"/>
                    <a:pt x="191" y="429"/>
                  </a:cubicBezTo>
                  <a:lnTo>
                    <a:pt x="2024" y="429"/>
                  </a:lnTo>
                  <a:cubicBezTo>
                    <a:pt x="2143" y="429"/>
                    <a:pt x="2215" y="334"/>
                    <a:pt x="2215" y="215"/>
                  </a:cubicBezTo>
                  <a:cubicBezTo>
                    <a:pt x="2215" y="96"/>
                    <a:pt x="2143" y="0"/>
                    <a:pt x="2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65"/>
            <p:cNvSpPr/>
            <p:nvPr/>
          </p:nvSpPr>
          <p:spPr>
            <a:xfrm>
              <a:off x="6547640" y="2149361"/>
              <a:ext cx="54544" cy="14087"/>
            </a:xfrm>
            <a:custGeom>
              <a:avLst/>
              <a:gdLst/>
              <a:ahLst/>
              <a:cxnLst/>
              <a:rect l="l" t="t" r="r" b="b"/>
              <a:pathLst>
                <a:path w="1572" h="406" extrusionOk="0">
                  <a:moveTo>
                    <a:pt x="191" y="1"/>
                  </a:moveTo>
                  <a:cubicBezTo>
                    <a:pt x="72" y="1"/>
                    <a:pt x="0" y="72"/>
                    <a:pt x="0" y="191"/>
                  </a:cubicBezTo>
                  <a:cubicBezTo>
                    <a:pt x="0" y="310"/>
                    <a:pt x="72" y="406"/>
                    <a:pt x="191" y="406"/>
                  </a:cubicBezTo>
                  <a:lnTo>
                    <a:pt x="1358" y="406"/>
                  </a:lnTo>
                  <a:cubicBezTo>
                    <a:pt x="1477" y="406"/>
                    <a:pt x="1572" y="310"/>
                    <a:pt x="1572" y="191"/>
                  </a:cubicBezTo>
                  <a:cubicBezTo>
                    <a:pt x="1572" y="72"/>
                    <a:pt x="1477" y="1"/>
                    <a:pt x="1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" name="Google Shape;1110;p65"/>
            <p:cNvSpPr/>
            <p:nvPr/>
          </p:nvSpPr>
          <p:spPr>
            <a:xfrm>
              <a:off x="6669081" y="2009738"/>
              <a:ext cx="77722" cy="14052"/>
            </a:xfrm>
            <a:custGeom>
              <a:avLst/>
              <a:gdLst/>
              <a:ahLst/>
              <a:cxnLst/>
              <a:rect l="l" t="t" r="r" b="b"/>
              <a:pathLst>
                <a:path w="2240" h="405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05"/>
                    <a:pt x="215" y="405"/>
                  </a:cubicBezTo>
                  <a:lnTo>
                    <a:pt x="2025" y="405"/>
                  </a:lnTo>
                  <a:cubicBezTo>
                    <a:pt x="2144" y="405"/>
                    <a:pt x="2239" y="334"/>
                    <a:pt x="2239" y="214"/>
                  </a:cubicBezTo>
                  <a:cubicBezTo>
                    <a:pt x="2239" y="95"/>
                    <a:pt x="2144" y="0"/>
                    <a:pt x="2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" name="Google Shape;1111;p65"/>
            <p:cNvSpPr/>
            <p:nvPr/>
          </p:nvSpPr>
          <p:spPr>
            <a:xfrm>
              <a:off x="6709573" y="2041937"/>
              <a:ext cx="37230" cy="14087"/>
            </a:xfrm>
            <a:custGeom>
              <a:avLst/>
              <a:gdLst/>
              <a:ahLst/>
              <a:cxnLst/>
              <a:rect l="l" t="t" r="r" b="b"/>
              <a:pathLst>
                <a:path w="1073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72" y="406"/>
                    <a:pt x="215" y="406"/>
                  </a:cubicBezTo>
                  <a:lnTo>
                    <a:pt x="858" y="406"/>
                  </a:lnTo>
                  <a:cubicBezTo>
                    <a:pt x="977" y="406"/>
                    <a:pt x="1072" y="310"/>
                    <a:pt x="1072" y="191"/>
                  </a:cubicBezTo>
                  <a:cubicBezTo>
                    <a:pt x="1072" y="72"/>
                    <a:pt x="977" y="1"/>
                    <a:pt x="8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" name="Google Shape;1112;p65"/>
            <p:cNvSpPr/>
            <p:nvPr/>
          </p:nvSpPr>
          <p:spPr>
            <a:xfrm>
              <a:off x="6709573" y="2062617"/>
              <a:ext cx="37230" cy="14087"/>
            </a:xfrm>
            <a:custGeom>
              <a:avLst/>
              <a:gdLst/>
              <a:ahLst/>
              <a:cxnLst/>
              <a:rect l="l" t="t" r="r" b="b"/>
              <a:pathLst>
                <a:path w="1073" h="406" extrusionOk="0">
                  <a:moveTo>
                    <a:pt x="215" y="0"/>
                  </a:moveTo>
                  <a:cubicBezTo>
                    <a:pt x="96" y="0"/>
                    <a:pt x="1" y="72"/>
                    <a:pt x="1" y="191"/>
                  </a:cubicBezTo>
                  <a:cubicBezTo>
                    <a:pt x="1" y="310"/>
                    <a:pt x="72" y="405"/>
                    <a:pt x="215" y="405"/>
                  </a:cubicBezTo>
                  <a:lnTo>
                    <a:pt x="858" y="405"/>
                  </a:lnTo>
                  <a:cubicBezTo>
                    <a:pt x="977" y="405"/>
                    <a:pt x="1072" y="310"/>
                    <a:pt x="1072" y="191"/>
                  </a:cubicBezTo>
                  <a:cubicBezTo>
                    <a:pt x="1072" y="72"/>
                    <a:pt x="977" y="0"/>
                    <a:pt x="8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65"/>
            <p:cNvSpPr/>
            <p:nvPr/>
          </p:nvSpPr>
          <p:spPr>
            <a:xfrm>
              <a:off x="6709573" y="2083262"/>
              <a:ext cx="37230" cy="14087"/>
            </a:xfrm>
            <a:custGeom>
              <a:avLst/>
              <a:gdLst/>
              <a:ahLst/>
              <a:cxnLst/>
              <a:rect l="l" t="t" r="r" b="b"/>
              <a:pathLst>
                <a:path w="1073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72" y="405"/>
                    <a:pt x="215" y="405"/>
                  </a:cubicBezTo>
                  <a:lnTo>
                    <a:pt x="858" y="405"/>
                  </a:lnTo>
                  <a:cubicBezTo>
                    <a:pt x="977" y="405"/>
                    <a:pt x="1072" y="310"/>
                    <a:pt x="1072" y="191"/>
                  </a:cubicBezTo>
                  <a:cubicBezTo>
                    <a:pt x="1072" y="72"/>
                    <a:pt x="977" y="1"/>
                    <a:pt x="8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65"/>
            <p:cNvSpPr/>
            <p:nvPr/>
          </p:nvSpPr>
          <p:spPr>
            <a:xfrm>
              <a:off x="6669081" y="2102276"/>
              <a:ext cx="77722" cy="14885"/>
            </a:xfrm>
            <a:custGeom>
              <a:avLst/>
              <a:gdLst/>
              <a:ahLst/>
              <a:cxnLst/>
              <a:rect l="l" t="t" r="r" b="b"/>
              <a:pathLst>
                <a:path w="2240" h="429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25" y="334"/>
                    <a:pt x="120" y="429"/>
                    <a:pt x="215" y="429"/>
                  </a:cubicBezTo>
                  <a:lnTo>
                    <a:pt x="2025" y="429"/>
                  </a:lnTo>
                  <a:cubicBezTo>
                    <a:pt x="2144" y="429"/>
                    <a:pt x="2239" y="334"/>
                    <a:pt x="2239" y="215"/>
                  </a:cubicBezTo>
                  <a:cubicBezTo>
                    <a:pt x="2239" y="96"/>
                    <a:pt x="2144" y="0"/>
                    <a:pt x="2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65"/>
            <p:cNvSpPr/>
            <p:nvPr/>
          </p:nvSpPr>
          <p:spPr>
            <a:xfrm>
              <a:off x="6692225" y="2150193"/>
              <a:ext cx="54579" cy="14087"/>
            </a:xfrm>
            <a:custGeom>
              <a:avLst/>
              <a:gdLst/>
              <a:ahLst/>
              <a:cxnLst/>
              <a:rect l="l" t="t" r="r" b="b"/>
              <a:pathLst>
                <a:path w="1573" h="406" extrusionOk="0">
                  <a:moveTo>
                    <a:pt x="191" y="1"/>
                  </a:moveTo>
                  <a:cubicBezTo>
                    <a:pt x="72" y="1"/>
                    <a:pt x="1" y="96"/>
                    <a:pt x="1" y="215"/>
                  </a:cubicBezTo>
                  <a:cubicBezTo>
                    <a:pt x="1" y="310"/>
                    <a:pt x="72" y="405"/>
                    <a:pt x="191" y="405"/>
                  </a:cubicBezTo>
                  <a:lnTo>
                    <a:pt x="1358" y="405"/>
                  </a:lnTo>
                  <a:cubicBezTo>
                    <a:pt x="1477" y="405"/>
                    <a:pt x="1572" y="310"/>
                    <a:pt x="1572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65"/>
            <p:cNvSpPr/>
            <p:nvPr/>
          </p:nvSpPr>
          <p:spPr>
            <a:xfrm>
              <a:off x="6632753" y="2040306"/>
              <a:ext cx="28105" cy="39694"/>
            </a:xfrm>
            <a:custGeom>
              <a:avLst/>
              <a:gdLst/>
              <a:ahLst/>
              <a:cxnLst/>
              <a:rect l="l" t="t" r="r" b="b"/>
              <a:pathLst>
                <a:path w="810" h="1144" extrusionOk="0">
                  <a:moveTo>
                    <a:pt x="253" y="0"/>
                  </a:moveTo>
                  <a:cubicBezTo>
                    <a:pt x="202" y="0"/>
                    <a:pt x="155" y="24"/>
                    <a:pt x="119" y="72"/>
                  </a:cubicBezTo>
                  <a:cubicBezTo>
                    <a:pt x="72" y="167"/>
                    <a:pt x="48" y="286"/>
                    <a:pt x="119" y="357"/>
                  </a:cubicBezTo>
                  <a:lnTo>
                    <a:pt x="333" y="572"/>
                  </a:lnTo>
                  <a:lnTo>
                    <a:pt x="119" y="786"/>
                  </a:lnTo>
                  <a:cubicBezTo>
                    <a:pt x="0" y="881"/>
                    <a:pt x="0" y="1024"/>
                    <a:pt x="95" y="1072"/>
                  </a:cubicBezTo>
                  <a:cubicBezTo>
                    <a:pt x="119" y="1120"/>
                    <a:pt x="191" y="1143"/>
                    <a:pt x="238" y="1143"/>
                  </a:cubicBezTo>
                  <a:cubicBezTo>
                    <a:pt x="310" y="1143"/>
                    <a:pt x="333" y="1096"/>
                    <a:pt x="405" y="1072"/>
                  </a:cubicBezTo>
                  <a:lnTo>
                    <a:pt x="715" y="715"/>
                  </a:lnTo>
                  <a:cubicBezTo>
                    <a:pt x="810" y="643"/>
                    <a:pt x="810" y="524"/>
                    <a:pt x="715" y="429"/>
                  </a:cubicBezTo>
                  <a:lnTo>
                    <a:pt x="405" y="72"/>
                  </a:lnTo>
                  <a:cubicBezTo>
                    <a:pt x="357" y="24"/>
                    <a:pt x="304" y="0"/>
                    <a:pt x="2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7" name="Google Shape;1117;p65"/>
          <p:cNvGrpSpPr/>
          <p:nvPr/>
        </p:nvGrpSpPr>
        <p:grpSpPr>
          <a:xfrm>
            <a:off x="7935509" y="1753367"/>
            <a:ext cx="470186" cy="446245"/>
            <a:chOff x="7958961" y="1900649"/>
            <a:chExt cx="470186" cy="446245"/>
          </a:xfrm>
        </p:grpSpPr>
        <p:sp>
          <p:nvSpPr>
            <p:cNvPr id="1118" name="Google Shape;1118;p65"/>
            <p:cNvSpPr/>
            <p:nvPr/>
          </p:nvSpPr>
          <p:spPr>
            <a:xfrm>
              <a:off x="7995324" y="1900649"/>
              <a:ext cx="433823" cy="446245"/>
            </a:xfrm>
            <a:custGeom>
              <a:avLst/>
              <a:gdLst/>
              <a:ahLst/>
              <a:cxnLst/>
              <a:rect l="l" t="t" r="r" b="b"/>
              <a:pathLst>
                <a:path w="12503" h="12861" extrusionOk="0">
                  <a:moveTo>
                    <a:pt x="3549" y="2954"/>
                  </a:moveTo>
                  <a:cubicBezTo>
                    <a:pt x="3644" y="3144"/>
                    <a:pt x="3715" y="3311"/>
                    <a:pt x="3882" y="3478"/>
                  </a:cubicBezTo>
                  <a:lnTo>
                    <a:pt x="2620" y="3478"/>
                  </a:lnTo>
                  <a:cubicBezTo>
                    <a:pt x="2596" y="3168"/>
                    <a:pt x="2834" y="2954"/>
                    <a:pt x="3120" y="2954"/>
                  </a:cubicBezTo>
                  <a:close/>
                  <a:moveTo>
                    <a:pt x="5382" y="453"/>
                  </a:moveTo>
                  <a:cubicBezTo>
                    <a:pt x="6287" y="453"/>
                    <a:pt x="7025" y="1215"/>
                    <a:pt x="7025" y="2120"/>
                  </a:cubicBezTo>
                  <a:cubicBezTo>
                    <a:pt x="7025" y="3049"/>
                    <a:pt x="6287" y="3787"/>
                    <a:pt x="5382" y="3787"/>
                  </a:cubicBezTo>
                  <a:cubicBezTo>
                    <a:pt x="4501" y="3787"/>
                    <a:pt x="3763" y="3049"/>
                    <a:pt x="3763" y="2120"/>
                  </a:cubicBezTo>
                  <a:cubicBezTo>
                    <a:pt x="3763" y="1215"/>
                    <a:pt x="4501" y="453"/>
                    <a:pt x="5382" y="453"/>
                  </a:cubicBezTo>
                  <a:close/>
                  <a:moveTo>
                    <a:pt x="7335" y="2954"/>
                  </a:moveTo>
                  <a:cubicBezTo>
                    <a:pt x="7621" y="2954"/>
                    <a:pt x="7859" y="3192"/>
                    <a:pt x="7859" y="3501"/>
                  </a:cubicBezTo>
                  <a:lnTo>
                    <a:pt x="7859" y="3882"/>
                  </a:lnTo>
                  <a:cubicBezTo>
                    <a:pt x="7859" y="4192"/>
                    <a:pt x="7621" y="4430"/>
                    <a:pt x="7335" y="4430"/>
                  </a:cubicBezTo>
                  <a:lnTo>
                    <a:pt x="3096" y="4430"/>
                  </a:lnTo>
                  <a:cubicBezTo>
                    <a:pt x="2786" y="4430"/>
                    <a:pt x="2596" y="4192"/>
                    <a:pt x="2572" y="3906"/>
                  </a:cubicBezTo>
                  <a:lnTo>
                    <a:pt x="4263" y="3906"/>
                  </a:lnTo>
                  <a:cubicBezTo>
                    <a:pt x="4596" y="4121"/>
                    <a:pt x="4954" y="4240"/>
                    <a:pt x="5358" y="4240"/>
                  </a:cubicBezTo>
                  <a:cubicBezTo>
                    <a:pt x="5787" y="4240"/>
                    <a:pt x="6144" y="4121"/>
                    <a:pt x="6454" y="3906"/>
                  </a:cubicBezTo>
                  <a:lnTo>
                    <a:pt x="7097" y="3906"/>
                  </a:lnTo>
                  <a:cubicBezTo>
                    <a:pt x="7216" y="3906"/>
                    <a:pt x="7287" y="3835"/>
                    <a:pt x="7287" y="3716"/>
                  </a:cubicBezTo>
                  <a:cubicBezTo>
                    <a:pt x="7287" y="3597"/>
                    <a:pt x="7216" y="3501"/>
                    <a:pt x="7097" y="3501"/>
                  </a:cubicBezTo>
                  <a:lnTo>
                    <a:pt x="6930" y="3501"/>
                  </a:lnTo>
                  <a:cubicBezTo>
                    <a:pt x="7049" y="3358"/>
                    <a:pt x="7168" y="3168"/>
                    <a:pt x="7264" y="3001"/>
                  </a:cubicBezTo>
                  <a:lnTo>
                    <a:pt x="7335" y="2954"/>
                  </a:lnTo>
                  <a:close/>
                  <a:moveTo>
                    <a:pt x="10931" y="5549"/>
                  </a:moveTo>
                  <a:cubicBezTo>
                    <a:pt x="10979" y="5549"/>
                    <a:pt x="11050" y="5621"/>
                    <a:pt x="11050" y="5668"/>
                  </a:cubicBezTo>
                  <a:lnTo>
                    <a:pt x="11050" y="6073"/>
                  </a:lnTo>
                  <a:cubicBezTo>
                    <a:pt x="10931" y="6049"/>
                    <a:pt x="10812" y="6026"/>
                    <a:pt x="10693" y="6026"/>
                  </a:cubicBezTo>
                  <a:cubicBezTo>
                    <a:pt x="10574" y="6026"/>
                    <a:pt x="10455" y="6049"/>
                    <a:pt x="10336" y="6073"/>
                  </a:cubicBezTo>
                  <a:lnTo>
                    <a:pt x="10336" y="5668"/>
                  </a:lnTo>
                  <a:lnTo>
                    <a:pt x="10359" y="5668"/>
                  </a:lnTo>
                  <a:cubicBezTo>
                    <a:pt x="10359" y="5621"/>
                    <a:pt x="10431" y="5549"/>
                    <a:pt x="10479" y="5549"/>
                  </a:cubicBezTo>
                  <a:close/>
                  <a:moveTo>
                    <a:pt x="10717" y="6407"/>
                  </a:moveTo>
                  <a:cubicBezTo>
                    <a:pt x="11074" y="6407"/>
                    <a:pt x="11407" y="6645"/>
                    <a:pt x="11669" y="7074"/>
                  </a:cubicBezTo>
                  <a:cubicBezTo>
                    <a:pt x="11931" y="7502"/>
                    <a:pt x="12122" y="8098"/>
                    <a:pt x="12122" y="8741"/>
                  </a:cubicBezTo>
                  <a:cubicBezTo>
                    <a:pt x="12122" y="9360"/>
                    <a:pt x="11931" y="9955"/>
                    <a:pt x="11669" y="10408"/>
                  </a:cubicBezTo>
                  <a:cubicBezTo>
                    <a:pt x="11407" y="10812"/>
                    <a:pt x="11074" y="11051"/>
                    <a:pt x="10717" y="11051"/>
                  </a:cubicBezTo>
                  <a:cubicBezTo>
                    <a:pt x="10359" y="11051"/>
                    <a:pt x="10026" y="10812"/>
                    <a:pt x="9764" y="10408"/>
                  </a:cubicBezTo>
                  <a:cubicBezTo>
                    <a:pt x="9502" y="9955"/>
                    <a:pt x="9312" y="9360"/>
                    <a:pt x="9312" y="8741"/>
                  </a:cubicBezTo>
                  <a:cubicBezTo>
                    <a:pt x="9312" y="8098"/>
                    <a:pt x="9455" y="7502"/>
                    <a:pt x="9764" y="7074"/>
                  </a:cubicBezTo>
                  <a:cubicBezTo>
                    <a:pt x="10026" y="6645"/>
                    <a:pt x="10359" y="6407"/>
                    <a:pt x="10717" y="6407"/>
                  </a:cubicBezTo>
                  <a:close/>
                  <a:moveTo>
                    <a:pt x="5382" y="1"/>
                  </a:moveTo>
                  <a:cubicBezTo>
                    <a:pt x="4263" y="1"/>
                    <a:pt x="3358" y="929"/>
                    <a:pt x="3358" y="2096"/>
                  </a:cubicBezTo>
                  <a:cubicBezTo>
                    <a:pt x="3358" y="2239"/>
                    <a:pt x="3358" y="2358"/>
                    <a:pt x="3406" y="2501"/>
                  </a:cubicBezTo>
                  <a:lnTo>
                    <a:pt x="3096" y="2501"/>
                  </a:lnTo>
                  <a:cubicBezTo>
                    <a:pt x="2596" y="2501"/>
                    <a:pt x="2167" y="2930"/>
                    <a:pt x="2167" y="3454"/>
                  </a:cubicBezTo>
                  <a:lnTo>
                    <a:pt x="2167" y="5549"/>
                  </a:lnTo>
                  <a:cubicBezTo>
                    <a:pt x="1929" y="5359"/>
                    <a:pt x="1667" y="5287"/>
                    <a:pt x="1381" y="5287"/>
                  </a:cubicBezTo>
                  <a:cubicBezTo>
                    <a:pt x="619" y="5287"/>
                    <a:pt x="0" y="5907"/>
                    <a:pt x="0" y="6669"/>
                  </a:cubicBezTo>
                  <a:cubicBezTo>
                    <a:pt x="0" y="7431"/>
                    <a:pt x="381" y="8193"/>
                    <a:pt x="1167" y="9002"/>
                  </a:cubicBezTo>
                  <a:cubicBezTo>
                    <a:pt x="1572" y="9455"/>
                    <a:pt x="2001" y="9741"/>
                    <a:pt x="2167" y="9884"/>
                  </a:cubicBezTo>
                  <a:lnTo>
                    <a:pt x="2167" y="10455"/>
                  </a:lnTo>
                  <a:cubicBezTo>
                    <a:pt x="2167" y="10574"/>
                    <a:pt x="2263" y="10669"/>
                    <a:pt x="2382" y="10669"/>
                  </a:cubicBezTo>
                  <a:cubicBezTo>
                    <a:pt x="2501" y="10669"/>
                    <a:pt x="2596" y="10574"/>
                    <a:pt x="2596" y="10455"/>
                  </a:cubicBezTo>
                  <a:lnTo>
                    <a:pt x="2596" y="9884"/>
                  </a:lnTo>
                  <a:cubicBezTo>
                    <a:pt x="2739" y="9788"/>
                    <a:pt x="3167" y="9479"/>
                    <a:pt x="3572" y="9050"/>
                  </a:cubicBezTo>
                  <a:cubicBezTo>
                    <a:pt x="3668" y="8979"/>
                    <a:pt x="3668" y="8860"/>
                    <a:pt x="3572" y="8764"/>
                  </a:cubicBezTo>
                  <a:cubicBezTo>
                    <a:pt x="3525" y="8717"/>
                    <a:pt x="3471" y="8693"/>
                    <a:pt x="3423" y="8693"/>
                  </a:cubicBezTo>
                  <a:cubicBezTo>
                    <a:pt x="3376" y="8693"/>
                    <a:pt x="3334" y="8717"/>
                    <a:pt x="3310" y="8764"/>
                  </a:cubicBezTo>
                  <a:cubicBezTo>
                    <a:pt x="2953" y="9122"/>
                    <a:pt x="2596" y="9384"/>
                    <a:pt x="2405" y="9503"/>
                  </a:cubicBezTo>
                  <a:cubicBezTo>
                    <a:pt x="2001" y="9217"/>
                    <a:pt x="405" y="7978"/>
                    <a:pt x="405" y="6645"/>
                  </a:cubicBezTo>
                  <a:cubicBezTo>
                    <a:pt x="405" y="6121"/>
                    <a:pt x="857" y="5668"/>
                    <a:pt x="1405" y="5668"/>
                  </a:cubicBezTo>
                  <a:cubicBezTo>
                    <a:pt x="1762" y="5668"/>
                    <a:pt x="2048" y="5835"/>
                    <a:pt x="2239" y="6169"/>
                  </a:cubicBezTo>
                  <a:cubicBezTo>
                    <a:pt x="2263" y="6240"/>
                    <a:pt x="2310" y="6264"/>
                    <a:pt x="2405" y="6264"/>
                  </a:cubicBezTo>
                  <a:cubicBezTo>
                    <a:pt x="2477" y="6264"/>
                    <a:pt x="2548" y="6240"/>
                    <a:pt x="2596" y="6169"/>
                  </a:cubicBezTo>
                  <a:cubicBezTo>
                    <a:pt x="2763" y="5883"/>
                    <a:pt x="3096" y="5668"/>
                    <a:pt x="3429" y="5668"/>
                  </a:cubicBezTo>
                  <a:cubicBezTo>
                    <a:pt x="3953" y="5668"/>
                    <a:pt x="4406" y="6121"/>
                    <a:pt x="4406" y="6645"/>
                  </a:cubicBezTo>
                  <a:cubicBezTo>
                    <a:pt x="4406" y="7097"/>
                    <a:pt x="4215" y="7574"/>
                    <a:pt x="3858" y="8074"/>
                  </a:cubicBezTo>
                  <a:cubicBezTo>
                    <a:pt x="3810" y="8169"/>
                    <a:pt x="3834" y="8288"/>
                    <a:pt x="3930" y="8336"/>
                  </a:cubicBezTo>
                  <a:cubicBezTo>
                    <a:pt x="3967" y="8364"/>
                    <a:pt x="4008" y="8377"/>
                    <a:pt x="4048" y="8377"/>
                  </a:cubicBezTo>
                  <a:cubicBezTo>
                    <a:pt x="4108" y="8377"/>
                    <a:pt x="4163" y="8346"/>
                    <a:pt x="4192" y="8288"/>
                  </a:cubicBezTo>
                  <a:cubicBezTo>
                    <a:pt x="4620" y="7716"/>
                    <a:pt x="4787" y="7145"/>
                    <a:pt x="4787" y="6621"/>
                  </a:cubicBezTo>
                  <a:cubicBezTo>
                    <a:pt x="4787" y="5835"/>
                    <a:pt x="4168" y="5216"/>
                    <a:pt x="3429" y="5216"/>
                  </a:cubicBezTo>
                  <a:cubicBezTo>
                    <a:pt x="3120" y="5216"/>
                    <a:pt x="2834" y="5311"/>
                    <a:pt x="2596" y="5526"/>
                  </a:cubicBezTo>
                  <a:lnTo>
                    <a:pt x="2596" y="4573"/>
                  </a:lnTo>
                  <a:cubicBezTo>
                    <a:pt x="2739" y="4692"/>
                    <a:pt x="2906" y="4740"/>
                    <a:pt x="3120" y="4740"/>
                  </a:cubicBezTo>
                  <a:lnTo>
                    <a:pt x="6192" y="4740"/>
                  </a:lnTo>
                  <a:lnTo>
                    <a:pt x="6192" y="12456"/>
                  </a:lnTo>
                  <a:lnTo>
                    <a:pt x="3120" y="12456"/>
                  </a:lnTo>
                  <a:cubicBezTo>
                    <a:pt x="2834" y="12456"/>
                    <a:pt x="2596" y="12217"/>
                    <a:pt x="2596" y="11908"/>
                  </a:cubicBezTo>
                  <a:lnTo>
                    <a:pt x="2596" y="11384"/>
                  </a:lnTo>
                  <a:cubicBezTo>
                    <a:pt x="2596" y="11265"/>
                    <a:pt x="2501" y="11170"/>
                    <a:pt x="2382" y="11170"/>
                  </a:cubicBezTo>
                  <a:cubicBezTo>
                    <a:pt x="2263" y="11170"/>
                    <a:pt x="2167" y="11265"/>
                    <a:pt x="2167" y="11384"/>
                  </a:cubicBezTo>
                  <a:lnTo>
                    <a:pt x="2167" y="11908"/>
                  </a:lnTo>
                  <a:cubicBezTo>
                    <a:pt x="2167" y="12432"/>
                    <a:pt x="2596" y="12860"/>
                    <a:pt x="3096" y="12860"/>
                  </a:cubicBezTo>
                  <a:lnTo>
                    <a:pt x="7311" y="12860"/>
                  </a:lnTo>
                  <a:cubicBezTo>
                    <a:pt x="7835" y="12860"/>
                    <a:pt x="8240" y="12456"/>
                    <a:pt x="8240" y="11908"/>
                  </a:cubicBezTo>
                  <a:lnTo>
                    <a:pt x="8240" y="6311"/>
                  </a:lnTo>
                  <a:cubicBezTo>
                    <a:pt x="8240" y="6192"/>
                    <a:pt x="8145" y="6121"/>
                    <a:pt x="8026" y="6121"/>
                  </a:cubicBezTo>
                  <a:cubicBezTo>
                    <a:pt x="7907" y="6121"/>
                    <a:pt x="7835" y="6192"/>
                    <a:pt x="7835" y="6311"/>
                  </a:cubicBezTo>
                  <a:lnTo>
                    <a:pt x="7835" y="11908"/>
                  </a:lnTo>
                  <a:cubicBezTo>
                    <a:pt x="7835" y="12217"/>
                    <a:pt x="7597" y="12456"/>
                    <a:pt x="7287" y="12456"/>
                  </a:cubicBezTo>
                  <a:lnTo>
                    <a:pt x="6525" y="12456"/>
                  </a:lnTo>
                  <a:lnTo>
                    <a:pt x="6525" y="4740"/>
                  </a:lnTo>
                  <a:lnTo>
                    <a:pt x="7287" y="4740"/>
                  </a:lnTo>
                  <a:cubicBezTo>
                    <a:pt x="7502" y="4740"/>
                    <a:pt x="7668" y="4692"/>
                    <a:pt x="7835" y="4573"/>
                  </a:cubicBezTo>
                  <a:lnTo>
                    <a:pt x="7835" y="5359"/>
                  </a:lnTo>
                  <a:cubicBezTo>
                    <a:pt x="7835" y="5478"/>
                    <a:pt x="7907" y="5573"/>
                    <a:pt x="8026" y="5573"/>
                  </a:cubicBezTo>
                  <a:cubicBezTo>
                    <a:pt x="8145" y="5573"/>
                    <a:pt x="8240" y="5478"/>
                    <a:pt x="8240" y="5359"/>
                  </a:cubicBezTo>
                  <a:lnTo>
                    <a:pt x="8240" y="3478"/>
                  </a:lnTo>
                  <a:cubicBezTo>
                    <a:pt x="8240" y="2954"/>
                    <a:pt x="7859" y="2573"/>
                    <a:pt x="7383" y="2549"/>
                  </a:cubicBezTo>
                  <a:cubicBezTo>
                    <a:pt x="7406" y="2406"/>
                    <a:pt x="7406" y="2287"/>
                    <a:pt x="7406" y="2120"/>
                  </a:cubicBezTo>
                  <a:cubicBezTo>
                    <a:pt x="7406" y="1763"/>
                    <a:pt x="7335" y="1406"/>
                    <a:pt x="7168" y="1120"/>
                  </a:cubicBezTo>
                  <a:cubicBezTo>
                    <a:pt x="7526" y="906"/>
                    <a:pt x="7930" y="787"/>
                    <a:pt x="8311" y="787"/>
                  </a:cubicBezTo>
                  <a:cubicBezTo>
                    <a:pt x="9526" y="787"/>
                    <a:pt x="10502" y="1811"/>
                    <a:pt x="10502" y="3025"/>
                  </a:cubicBezTo>
                  <a:lnTo>
                    <a:pt x="10502" y="5097"/>
                  </a:lnTo>
                  <a:lnTo>
                    <a:pt x="10479" y="5097"/>
                  </a:lnTo>
                  <a:cubicBezTo>
                    <a:pt x="10169" y="5097"/>
                    <a:pt x="9931" y="5335"/>
                    <a:pt x="9931" y="5645"/>
                  </a:cubicBezTo>
                  <a:lnTo>
                    <a:pt x="9931" y="6264"/>
                  </a:lnTo>
                  <a:cubicBezTo>
                    <a:pt x="9740" y="6407"/>
                    <a:pt x="9550" y="6597"/>
                    <a:pt x="9407" y="6859"/>
                  </a:cubicBezTo>
                  <a:cubicBezTo>
                    <a:pt x="9073" y="7359"/>
                    <a:pt x="8907" y="8050"/>
                    <a:pt x="8907" y="8741"/>
                  </a:cubicBezTo>
                  <a:cubicBezTo>
                    <a:pt x="8907" y="9455"/>
                    <a:pt x="9073" y="10098"/>
                    <a:pt x="9407" y="10622"/>
                  </a:cubicBezTo>
                  <a:cubicBezTo>
                    <a:pt x="9740" y="11146"/>
                    <a:pt x="10217" y="11455"/>
                    <a:pt x="10693" y="11455"/>
                  </a:cubicBezTo>
                  <a:cubicBezTo>
                    <a:pt x="11193" y="11455"/>
                    <a:pt x="11645" y="11146"/>
                    <a:pt x="11955" y="10622"/>
                  </a:cubicBezTo>
                  <a:cubicBezTo>
                    <a:pt x="12288" y="10098"/>
                    <a:pt x="12479" y="9431"/>
                    <a:pt x="12479" y="8741"/>
                  </a:cubicBezTo>
                  <a:cubicBezTo>
                    <a:pt x="12503" y="8026"/>
                    <a:pt x="12336" y="7359"/>
                    <a:pt x="12003" y="6859"/>
                  </a:cubicBezTo>
                  <a:cubicBezTo>
                    <a:pt x="11860" y="6621"/>
                    <a:pt x="11669" y="6407"/>
                    <a:pt x="11455" y="6264"/>
                  </a:cubicBezTo>
                  <a:lnTo>
                    <a:pt x="11455" y="5645"/>
                  </a:lnTo>
                  <a:cubicBezTo>
                    <a:pt x="11455" y="5335"/>
                    <a:pt x="11217" y="5097"/>
                    <a:pt x="10931" y="5097"/>
                  </a:cubicBezTo>
                  <a:lnTo>
                    <a:pt x="10907" y="5097"/>
                  </a:lnTo>
                  <a:lnTo>
                    <a:pt x="10907" y="3025"/>
                  </a:lnTo>
                  <a:cubicBezTo>
                    <a:pt x="10907" y="1549"/>
                    <a:pt x="9740" y="358"/>
                    <a:pt x="8311" y="358"/>
                  </a:cubicBezTo>
                  <a:cubicBezTo>
                    <a:pt x="7835" y="358"/>
                    <a:pt x="7359" y="525"/>
                    <a:pt x="6930" y="763"/>
                  </a:cubicBezTo>
                  <a:cubicBezTo>
                    <a:pt x="6549" y="310"/>
                    <a:pt x="6025" y="1"/>
                    <a:pt x="5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" name="Google Shape;1119;p65"/>
            <p:cNvSpPr/>
            <p:nvPr/>
          </p:nvSpPr>
          <p:spPr>
            <a:xfrm>
              <a:off x="8131650" y="1922960"/>
              <a:ext cx="101664" cy="103329"/>
            </a:xfrm>
            <a:custGeom>
              <a:avLst/>
              <a:gdLst/>
              <a:ahLst/>
              <a:cxnLst/>
              <a:rect l="l" t="t" r="r" b="b"/>
              <a:pathLst>
                <a:path w="2930" h="2978" extrusionOk="0">
                  <a:moveTo>
                    <a:pt x="1453" y="405"/>
                  </a:moveTo>
                  <a:cubicBezTo>
                    <a:pt x="2025" y="405"/>
                    <a:pt x="2501" y="882"/>
                    <a:pt x="2501" y="1477"/>
                  </a:cubicBezTo>
                  <a:cubicBezTo>
                    <a:pt x="2501" y="2072"/>
                    <a:pt x="2025" y="2549"/>
                    <a:pt x="1453" y="2549"/>
                  </a:cubicBezTo>
                  <a:cubicBezTo>
                    <a:pt x="905" y="2549"/>
                    <a:pt x="429" y="2072"/>
                    <a:pt x="429" y="1477"/>
                  </a:cubicBezTo>
                  <a:cubicBezTo>
                    <a:pt x="429" y="882"/>
                    <a:pt x="905" y="405"/>
                    <a:pt x="1453" y="405"/>
                  </a:cubicBezTo>
                  <a:close/>
                  <a:moveTo>
                    <a:pt x="1453" y="1"/>
                  </a:moveTo>
                  <a:cubicBezTo>
                    <a:pt x="644" y="1"/>
                    <a:pt x="1" y="644"/>
                    <a:pt x="1" y="1477"/>
                  </a:cubicBezTo>
                  <a:cubicBezTo>
                    <a:pt x="1" y="2287"/>
                    <a:pt x="667" y="2977"/>
                    <a:pt x="1453" y="2977"/>
                  </a:cubicBezTo>
                  <a:cubicBezTo>
                    <a:pt x="2263" y="2977"/>
                    <a:pt x="2930" y="2311"/>
                    <a:pt x="2930" y="1477"/>
                  </a:cubicBezTo>
                  <a:cubicBezTo>
                    <a:pt x="2930" y="691"/>
                    <a:pt x="2263" y="1"/>
                    <a:pt x="14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" name="Google Shape;1120;p65"/>
            <p:cNvSpPr/>
            <p:nvPr/>
          </p:nvSpPr>
          <p:spPr>
            <a:xfrm>
              <a:off x="8174606" y="1941141"/>
              <a:ext cx="14920" cy="23178"/>
            </a:xfrm>
            <a:custGeom>
              <a:avLst/>
              <a:gdLst/>
              <a:ahLst/>
              <a:cxnLst/>
              <a:rect l="l" t="t" r="r" b="b"/>
              <a:pathLst>
                <a:path w="430" h="66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453"/>
                  </a:lnTo>
                  <a:cubicBezTo>
                    <a:pt x="25" y="572"/>
                    <a:pt x="96" y="667"/>
                    <a:pt x="215" y="667"/>
                  </a:cubicBezTo>
                  <a:cubicBezTo>
                    <a:pt x="334" y="667"/>
                    <a:pt x="430" y="572"/>
                    <a:pt x="430" y="453"/>
                  </a:cubicBezTo>
                  <a:lnTo>
                    <a:pt x="430" y="215"/>
                  </a:lnTo>
                  <a:cubicBezTo>
                    <a:pt x="430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65"/>
            <p:cNvSpPr/>
            <p:nvPr/>
          </p:nvSpPr>
          <p:spPr>
            <a:xfrm>
              <a:off x="8200247" y="1967581"/>
              <a:ext cx="14052" cy="14087"/>
            </a:xfrm>
            <a:custGeom>
              <a:avLst/>
              <a:gdLst/>
              <a:ahLst/>
              <a:cxnLst/>
              <a:rect l="l" t="t" r="r" b="b"/>
              <a:pathLst>
                <a:path w="405" h="406" extrusionOk="0">
                  <a:moveTo>
                    <a:pt x="191" y="1"/>
                  </a:moveTo>
                  <a:cubicBezTo>
                    <a:pt x="72" y="1"/>
                    <a:pt x="0" y="72"/>
                    <a:pt x="0" y="191"/>
                  </a:cubicBezTo>
                  <a:cubicBezTo>
                    <a:pt x="24" y="310"/>
                    <a:pt x="119" y="405"/>
                    <a:pt x="191" y="405"/>
                  </a:cubicBezTo>
                  <a:cubicBezTo>
                    <a:pt x="310" y="405"/>
                    <a:pt x="405" y="310"/>
                    <a:pt x="405" y="191"/>
                  </a:cubicBezTo>
                  <a:cubicBezTo>
                    <a:pt x="405" y="72"/>
                    <a:pt x="310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" name="Google Shape;1122;p65"/>
            <p:cNvSpPr/>
            <p:nvPr/>
          </p:nvSpPr>
          <p:spPr>
            <a:xfrm>
              <a:off x="8174606" y="1989891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25" y="334"/>
                    <a:pt x="96" y="429"/>
                    <a:pt x="215" y="429"/>
                  </a:cubicBezTo>
                  <a:cubicBezTo>
                    <a:pt x="334" y="429"/>
                    <a:pt x="430" y="334"/>
                    <a:pt x="430" y="215"/>
                  </a:cubicBezTo>
                  <a:cubicBezTo>
                    <a:pt x="430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" name="Google Shape;1123;p65"/>
            <p:cNvSpPr/>
            <p:nvPr/>
          </p:nvSpPr>
          <p:spPr>
            <a:xfrm>
              <a:off x="8152295" y="1967581"/>
              <a:ext cx="14920" cy="14087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25" y="310"/>
                    <a:pt x="120" y="405"/>
                    <a:pt x="215" y="405"/>
                  </a:cubicBezTo>
                  <a:cubicBezTo>
                    <a:pt x="334" y="405"/>
                    <a:pt x="430" y="310"/>
                    <a:pt x="430" y="191"/>
                  </a:cubicBezTo>
                  <a:cubicBezTo>
                    <a:pt x="430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" name="Google Shape;1124;p65"/>
            <p:cNvSpPr/>
            <p:nvPr/>
          </p:nvSpPr>
          <p:spPr>
            <a:xfrm>
              <a:off x="8359717" y="2141103"/>
              <a:ext cx="14885" cy="124807"/>
            </a:xfrm>
            <a:custGeom>
              <a:avLst/>
              <a:gdLst/>
              <a:ahLst/>
              <a:cxnLst/>
              <a:rect l="l" t="t" r="r" b="b"/>
              <a:pathLst>
                <a:path w="429" h="3597" extrusionOk="0">
                  <a:moveTo>
                    <a:pt x="215" y="1"/>
                  </a:moveTo>
                  <a:cubicBezTo>
                    <a:pt x="96" y="1"/>
                    <a:pt x="0" y="72"/>
                    <a:pt x="0" y="191"/>
                  </a:cubicBezTo>
                  <a:lnTo>
                    <a:pt x="0" y="3382"/>
                  </a:lnTo>
                  <a:cubicBezTo>
                    <a:pt x="0" y="3501"/>
                    <a:pt x="96" y="3597"/>
                    <a:pt x="215" y="3597"/>
                  </a:cubicBezTo>
                  <a:cubicBezTo>
                    <a:pt x="334" y="3597"/>
                    <a:pt x="429" y="3501"/>
                    <a:pt x="429" y="3382"/>
                  </a:cubicBezTo>
                  <a:lnTo>
                    <a:pt x="429" y="191"/>
                  </a:lnTo>
                  <a:cubicBezTo>
                    <a:pt x="405" y="72"/>
                    <a:pt x="310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" name="Google Shape;1125;p65"/>
            <p:cNvSpPr/>
            <p:nvPr/>
          </p:nvSpPr>
          <p:spPr>
            <a:xfrm>
              <a:off x="7958961" y="2130381"/>
              <a:ext cx="24809" cy="14885"/>
            </a:xfrm>
            <a:custGeom>
              <a:avLst/>
              <a:gdLst/>
              <a:ahLst/>
              <a:cxnLst/>
              <a:rect l="l" t="t" r="r" b="b"/>
              <a:pathLst>
                <a:path w="715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0" y="333"/>
                    <a:pt x="96" y="429"/>
                    <a:pt x="215" y="429"/>
                  </a:cubicBezTo>
                  <a:lnTo>
                    <a:pt x="524" y="429"/>
                  </a:lnTo>
                  <a:cubicBezTo>
                    <a:pt x="643" y="429"/>
                    <a:pt x="715" y="333"/>
                    <a:pt x="715" y="214"/>
                  </a:cubicBezTo>
                  <a:cubicBezTo>
                    <a:pt x="715" y="95"/>
                    <a:pt x="643" y="0"/>
                    <a:pt x="5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" name="Google Shape;1126;p65"/>
            <p:cNvSpPr/>
            <p:nvPr/>
          </p:nvSpPr>
          <p:spPr>
            <a:xfrm>
              <a:off x="7964755" y="2156196"/>
              <a:ext cx="23143" cy="18841"/>
            </a:xfrm>
            <a:custGeom>
              <a:avLst/>
              <a:gdLst/>
              <a:ahLst/>
              <a:cxnLst/>
              <a:rect l="l" t="t" r="r" b="b"/>
              <a:pathLst>
                <a:path w="667" h="543" extrusionOk="0">
                  <a:moveTo>
                    <a:pt x="499" y="0"/>
                  </a:moveTo>
                  <a:cubicBezTo>
                    <a:pt x="460" y="0"/>
                    <a:pt x="419" y="14"/>
                    <a:pt x="381" y="42"/>
                  </a:cubicBezTo>
                  <a:lnTo>
                    <a:pt x="119" y="185"/>
                  </a:lnTo>
                  <a:cubicBezTo>
                    <a:pt x="24" y="232"/>
                    <a:pt x="0" y="351"/>
                    <a:pt x="24" y="447"/>
                  </a:cubicBezTo>
                  <a:cubicBezTo>
                    <a:pt x="48" y="494"/>
                    <a:pt x="119" y="542"/>
                    <a:pt x="191" y="542"/>
                  </a:cubicBezTo>
                  <a:cubicBezTo>
                    <a:pt x="238" y="542"/>
                    <a:pt x="262" y="542"/>
                    <a:pt x="286" y="494"/>
                  </a:cubicBezTo>
                  <a:lnTo>
                    <a:pt x="548" y="351"/>
                  </a:lnTo>
                  <a:cubicBezTo>
                    <a:pt x="643" y="304"/>
                    <a:pt x="667" y="185"/>
                    <a:pt x="643" y="90"/>
                  </a:cubicBezTo>
                  <a:cubicBezTo>
                    <a:pt x="614" y="32"/>
                    <a:pt x="559" y="0"/>
                    <a:pt x="4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65"/>
            <p:cNvSpPr/>
            <p:nvPr/>
          </p:nvSpPr>
          <p:spPr>
            <a:xfrm>
              <a:off x="7964755" y="2099188"/>
              <a:ext cx="24809" cy="18806"/>
            </a:xfrm>
            <a:custGeom>
              <a:avLst/>
              <a:gdLst/>
              <a:ahLst/>
              <a:cxnLst/>
              <a:rect l="l" t="t" r="r" b="b"/>
              <a:pathLst>
                <a:path w="715" h="542" extrusionOk="0">
                  <a:moveTo>
                    <a:pt x="209" y="0"/>
                  </a:moveTo>
                  <a:cubicBezTo>
                    <a:pt x="152" y="0"/>
                    <a:pt x="91" y="32"/>
                    <a:pt x="48" y="89"/>
                  </a:cubicBezTo>
                  <a:cubicBezTo>
                    <a:pt x="0" y="185"/>
                    <a:pt x="24" y="304"/>
                    <a:pt x="119" y="351"/>
                  </a:cubicBezTo>
                  <a:lnTo>
                    <a:pt x="381" y="518"/>
                  </a:lnTo>
                  <a:cubicBezTo>
                    <a:pt x="405" y="542"/>
                    <a:pt x="429" y="542"/>
                    <a:pt x="476" y="542"/>
                  </a:cubicBezTo>
                  <a:cubicBezTo>
                    <a:pt x="524" y="542"/>
                    <a:pt x="619" y="518"/>
                    <a:pt x="643" y="447"/>
                  </a:cubicBezTo>
                  <a:cubicBezTo>
                    <a:pt x="714" y="375"/>
                    <a:pt x="667" y="232"/>
                    <a:pt x="595" y="185"/>
                  </a:cubicBezTo>
                  <a:lnTo>
                    <a:pt x="310" y="42"/>
                  </a:lnTo>
                  <a:cubicBezTo>
                    <a:pt x="281" y="14"/>
                    <a:pt x="24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" name="Google Shape;1128;p65"/>
            <p:cNvSpPr/>
            <p:nvPr/>
          </p:nvSpPr>
          <p:spPr>
            <a:xfrm>
              <a:off x="8174606" y="2130381"/>
              <a:ext cx="25676" cy="14885"/>
            </a:xfrm>
            <a:custGeom>
              <a:avLst/>
              <a:gdLst/>
              <a:ahLst/>
              <a:cxnLst/>
              <a:rect l="l" t="t" r="r" b="b"/>
              <a:pathLst>
                <a:path w="740" h="429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3"/>
                    <a:pt x="96" y="429"/>
                    <a:pt x="215" y="429"/>
                  </a:cubicBezTo>
                  <a:lnTo>
                    <a:pt x="525" y="429"/>
                  </a:lnTo>
                  <a:cubicBezTo>
                    <a:pt x="644" y="429"/>
                    <a:pt x="739" y="310"/>
                    <a:pt x="739" y="214"/>
                  </a:cubicBezTo>
                  <a:cubicBezTo>
                    <a:pt x="739" y="95"/>
                    <a:pt x="644" y="0"/>
                    <a:pt x="5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" name="Google Shape;1129;p65"/>
            <p:cNvSpPr/>
            <p:nvPr/>
          </p:nvSpPr>
          <p:spPr>
            <a:xfrm>
              <a:off x="8169679" y="2156231"/>
              <a:ext cx="26474" cy="19604"/>
            </a:xfrm>
            <a:custGeom>
              <a:avLst/>
              <a:gdLst/>
              <a:ahLst/>
              <a:cxnLst/>
              <a:rect l="l" t="t" r="r" b="b"/>
              <a:pathLst>
                <a:path w="763" h="565" extrusionOk="0">
                  <a:moveTo>
                    <a:pt x="221" y="1"/>
                  </a:moveTo>
                  <a:cubicBezTo>
                    <a:pt x="159" y="1"/>
                    <a:pt x="101" y="38"/>
                    <a:pt x="71" y="112"/>
                  </a:cubicBezTo>
                  <a:cubicBezTo>
                    <a:pt x="0" y="208"/>
                    <a:pt x="48" y="327"/>
                    <a:pt x="167" y="374"/>
                  </a:cubicBezTo>
                  <a:lnTo>
                    <a:pt x="429" y="541"/>
                  </a:lnTo>
                  <a:cubicBezTo>
                    <a:pt x="452" y="565"/>
                    <a:pt x="476" y="565"/>
                    <a:pt x="524" y="565"/>
                  </a:cubicBezTo>
                  <a:cubicBezTo>
                    <a:pt x="572" y="565"/>
                    <a:pt x="667" y="541"/>
                    <a:pt x="691" y="470"/>
                  </a:cubicBezTo>
                  <a:cubicBezTo>
                    <a:pt x="762" y="350"/>
                    <a:pt x="714" y="231"/>
                    <a:pt x="595" y="184"/>
                  </a:cubicBezTo>
                  <a:lnTo>
                    <a:pt x="333" y="41"/>
                  </a:lnTo>
                  <a:cubicBezTo>
                    <a:pt x="298" y="14"/>
                    <a:pt x="259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65"/>
            <p:cNvSpPr/>
            <p:nvPr/>
          </p:nvSpPr>
          <p:spPr>
            <a:xfrm>
              <a:off x="8169679" y="2099396"/>
              <a:ext cx="24809" cy="18598"/>
            </a:xfrm>
            <a:custGeom>
              <a:avLst/>
              <a:gdLst/>
              <a:ahLst/>
              <a:cxnLst/>
              <a:rect l="l" t="t" r="r" b="b"/>
              <a:pathLst>
                <a:path w="715" h="536" extrusionOk="0">
                  <a:moveTo>
                    <a:pt x="493" y="0"/>
                  </a:moveTo>
                  <a:cubicBezTo>
                    <a:pt x="460" y="0"/>
                    <a:pt x="430" y="11"/>
                    <a:pt x="405" y="36"/>
                  </a:cubicBezTo>
                  <a:lnTo>
                    <a:pt x="119" y="179"/>
                  </a:lnTo>
                  <a:cubicBezTo>
                    <a:pt x="48" y="226"/>
                    <a:pt x="0" y="369"/>
                    <a:pt x="71" y="441"/>
                  </a:cubicBezTo>
                  <a:cubicBezTo>
                    <a:pt x="95" y="512"/>
                    <a:pt x="143" y="536"/>
                    <a:pt x="238" y="536"/>
                  </a:cubicBezTo>
                  <a:cubicBezTo>
                    <a:pt x="286" y="536"/>
                    <a:pt x="310" y="536"/>
                    <a:pt x="333" y="512"/>
                  </a:cubicBezTo>
                  <a:lnTo>
                    <a:pt x="595" y="345"/>
                  </a:lnTo>
                  <a:cubicBezTo>
                    <a:pt x="691" y="298"/>
                    <a:pt x="714" y="179"/>
                    <a:pt x="667" y="83"/>
                  </a:cubicBezTo>
                  <a:cubicBezTo>
                    <a:pt x="620" y="37"/>
                    <a:pt x="554" y="0"/>
                    <a:pt x="4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" name="Google Shape;1131;p65"/>
          <p:cNvGrpSpPr/>
          <p:nvPr/>
        </p:nvGrpSpPr>
        <p:grpSpPr>
          <a:xfrm>
            <a:off x="7150946" y="1771548"/>
            <a:ext cx="471019" cy="409882"/>
            <a:chOff x="7251652" y="1909740"/>
            <a:chExt cx="471019" cy="409882"/>
          </a:xfrm>
        </p:grpSpPr>
        <p:sp>
          <p:nvSpPr>
            <p:cNvPr id="1132" name="Google Shape;1132;p65"/>
            <p:cNvSpPr/>
            <p:nvPr/>
          </p:nvSpPr>
          <p:spPr>
            <a:xfrm>
              <a:off x="7251652" y="1909740"/>
              <a:ext cx="324769" cy="386738"/>
            </a:xfrm>
            <a:custGeom>
              <a:avLst/>
              <a:gdLst/>
              <a:ahLst/>
              <a:cxnLst/>
              <a:rect l="l" t="t" r="r" b="b"/>
              <a:pathLst>
                <a:path w="9360" h="11146" extrusionOk="0">
                  <a:moveTo>
                    <a:pt x="8240" y="334"/>
                  </a:moveTo>
                  <a:cubicBezTo>
                    <a:pt x="8264" y="334"/>
                    <a:pt x="8335" y="382"/>
                    <a:pt x="8335" y="429"/>
                  </a:cubicBezTo>
                  <a:lnTo>
                    <a:pt x="8335" y="1930"/>
                  </a:lnTo>
                  <a:cubicBezTo>
                    <a:pt x="8335" y="1953"/>
                    <a:pt x="8311" y="2025"/>
                    <a:pt x="8240" y="2025"/>
                  </a:cubicBezTo>
                  <a:lnTo>
                    <a:pt x="7621" y="2025"/>
                  </a:lnTo>
                  <a:lnTo>
                    <a:pt x="7621" y="977"/>
                  </a:lnTo>
                  <a:cubicBezTo>
                    <a:pt x="7621" y="858"/>
                    <a:pt x="7525" y="763"/>
                    <a:pt x="7406" y="763"/>
                  </a:cubicBezTo>
                  <a:cubicBezTo>
                    <a:pt x="7287" y="763"/>
                    <a:pt x="7192" y="858"/>
                    <a:pt x="7192" y="977"/>
                  </a:cubicBezTo>
                  <a:lnTo>
                    <a:pt x="7192" y="2025"/>
                  </a:lnTo>
                  <a:lnTo>
                    <a:pt x="6216" y="2025"/>
                  </a:lnTo>
                  <a:lnTo>
                    <a:pt x="6216" y="977"/>
                  </a:lnTo>
                  <a:cubicBezTo>
                    <a:pt x="6216" y="858"/>
                    <a:pt x="6120" y="763"/>
                    <a:pt x="6001" y="763"/>
                  </a:cubicBezTo>
                  <a:cubicBezTo>
                    <a:pt x="5882" y="763"/>
                    <a:pt x="5811" y="858"/>
                    <a:pt x="5811" y="977"/>
                  </a:cubicBezTo>
                  <a:lnTo>
                    <a:pt x="5811" y="2025"/>
                  </a:lnTo>
                  <a:lnTo>
                    <a:pt x="4811" y="2025"/>
                  </a:lnTo>
                  <a:lnTo>
                    <a:pt x="4811" y="977"/>
                  </a:lnTo>
                  <a:cubicBezTo>
                    <a:pt x="4811" y="858"/>
                    <a:pt x="4739" y="763"/>
                    <a:pt x="4620" y="763"/>
                  </a:cubicBezTo>
                  <a:cubicBezTo>
                    <a:pt x="4501" y="763"/>
                    <a:pt x="4406" y="858"/>
                    <a:pt x="4406" y="977"/>
                  </a:cubicBezTo>
                  <a:lnTo>
                    <a:pt x="4406" y="2025"/>
                  </a:lnTo>
                  <a:lnTo>
                    <a:pt x="3525" y="2025"/>
                  </a:lnTo>
                  <a:lnTo>
                    <a:pt x="3525" y="977"/>
                  </a:lnTo>
                  <a:cubicBezTo>
                    <a:pt x="3525" y="858"/>
                    <a:pt x="3429" y="763"/>
                    <a:pt x="3310" y="763"/>
                  </a:cubicBezTo>
                  <a:cubicBezTo>
                    <a:pt x="3191" y="763"/>
                    <a:pt x="3096" y="858"/>
                    <a:pt x="3096" y="977"/>
                  </a:cubicBezTo>
                  <a:lnTo>
                    <a:pt x="3096" y="2025"/>
                  </a:lnTo>
                  <a:lnTo>
                    <a:pt x="2120" y="2025"/>
                  </a:lnTo>
                  <a:lnTo>
                    <a:pt x="2120" y="977"/>
                  </a:lnTo>
                  <a:cubicBezTo>
                    <a:pt x="2120" y="858"/>
                    <a:pt x="2024" y="763"/>
                    <a:pt x="1905" y="763"/>
                  </a:cubicBezTo>
                  <a:cubicBezTo>
                    <a:pt x="1786" y="763"/>
                    <a:pt x="1691" y="858"/>
                    <a:pt x="1691" y="977"/>
                  </a:cubicBezTo>
                  <a:lnTo>
                    <a:pt x="1691" y="2025"/>
                  </a:lnTo>
                  <a:lnTo>
                    <a:pt x="1096" y="2025"/>
                  </a:lnTo>
                  <a:cubicBezTo>
                    <a:pt x="1096" y="2025"/>
                    <a:pt x="1072" y="1953"/>
                    <a:pt x="1072" y="1930"/>
                  </a:cubicBezTo>
                  <a:lnTo>
                    <a:pt x="1072" y="429"/>
                  </a:lnTo>
                  <a:cubicBezTo>
                    <a:pt x="1072" y="405"/>
                    <a:pt x="1096" y="334"/>
                    <a:pt x="1167" y="334"/>
                  </a:cubicBezTo>
                  <a:close/>
                  <a:moveTo>
                    <a:pt x="6573" y="2406"/>
                  </a:moveTo>
                  <a:lnTo>
                    <a:pt x="6573" y="2668"/>
                  </a:lnTo>
                  <a:lnTo>
                    <a:pt x="2834" y="2668"/>
                  </a:lnTo>
                  <a:lnTo>
                    <a:pt x="2834" y="2406"/>
                  </a:lnTo>
                  <a:close/>
                  <a:moveTo>
                    <a:pt x="905" y="5645"/>
                  </a:moveTo>
                  <a:lnTo>
                    <a:pt x="905" y="8074"/>
                  </a:lnTo>
                  <a:lnTo>
                    <a:pt x="429" y="8074"/>
                  </a:lnTo>
                  <a:lnTo>
                    <a:pt x="429" y="5645"/>
                  </a:lnTo>
                  <a:close/>
                  <a:moveTo>
                    <a:pt x="5192" y="4906"/>
                  </a:moveTo>
                  <a:cubicBezTo>
                    <a:pt x="5215" y="4906"/>
                    <a:pt x="5263" y="4930"/>
                    <a:pt x="5263" y="5002"/>
                  </a:cubicBezTo>
                  <a:lnTo>
                    <a:pt x="5263" y="8764"/>
                  </a:lnTo>
                  <a:cubicBezTo>
                    <a:pt x="5263" y="8812"/>
                    <a:pt x="5239" y="8860"/>
                    <a:pt x="5192" y="8860"/>
                  </a:cubicBezTo>
                  <a:lnTo>
                    <a:pt x="429" y="8860"/>
                  </a:lnTo>
                  <a:lnTo>
                    <a:pt x="429" y="8502"/>
                  </a:lnTo>
                  <a:lnTo>
                    <a:pt x="1072" y="8502"/>
                  </a:lnTo>
                  <a:cubicBezTo>
                    <a:pt x="1191" y="8502"/>
                    <a:pt x="1286" y="8407"/>
                    <a:pt x="1286" y="8288"/>
                  </a:cubicBezTo>
                  <a:lnTo>
                    <a:pt x="1286" y="5478"/>
                  </a:lnTo>
                  <a:cubicBezTo>
                    <a:pt x="1286" y="5359"/>
                    <a:pt x="1191" y="5264"/>
                    <a:pt x="1072" y="5264"/>
                  </a:cubicBezTo>
                  <a:lnTo>
                    <a:pt x="429" y="5264"/>
                  </a:lnTo>
                  <a:lnTo>
                    <a:pt x="429" y="4906"/>
                  </a:lnTo>
                  <a:close/>
                  <a:moveTo>
                    <a:pt x="1143" y="1"/>
                  </a:moveTo>
                  <a:cubicBezTo>
                    <a:pt x="857" y="1"/>
                    <a:pt x="667" y="191"/>
                    <a:pt x="667" y="477"/>
                  </a:cubicBezTo>
                  <a:lnTo>
                    <a:pt x="667" y="1953"/>
                  </a:lnTo>
                  <a:cubicBezTo>
                    <a:pt x="667" y="2215"/>
                    <a:pt x="857" y="2430"/>
                    <a:pt x="1143" y="2430"/>
                  </a:cubicBezTo>
                  <a:lnTo>
                    <a:pt x="2405" y="2430"/>
                  </a:lnTo>
                  <a:lnTo>
                    <a:pt x="2405" y="2692"/>
                  </a:lnTo>
                  <a:lnTo>
                    <a:pt x="1381" y="2692"/>
                  </a:lnTo>
                  <a:cubicBezTo>
                    <a:pt x="619" y="2692"/>
                    <a:pt x="0" y="3335"/>
                    <a:pt x="0" y="4097"/>
                  </a:cubicBezTo>
                  <a:lnTo>
                    <a:pt x="0" y="9764"/>
                  </a:lnTo>
                  <a:cubicBezTo>
                    <a:pt x="0" y="10527"/>
                    <a:pt x="619" y="11146"/>
                    <a:pt x="1381" y="11146"/>
                  </a:cubicBezTo>
                  <a:lnTo>
                    <a:pt x="3191" y="11146"/>
                  </a:lnTo>
                  <a:cubicBezTo>
                    <a:pt x="3310" y="11146"/>
                    <a:pt x="3406" y="11050"/>
                    <a:pt x="3406" y="10955"/>
                  </a:cubicBezTo>
                  <a:cubicBezTo>
                    <a:pt x="3406" y="10836"/>
                    <a:pt x="3310" y="10741"/>
                    <a:pt x="3191" y="10741"/>
                  </a:cubicBezTo>
                  <a:lnTo>
                    <a:pt x="1381" y="10741"/>
                  </a:lnTo>
                  <a:cubicBezTo>
                    <a:pt x="834" y="10741"/>
                    <a:pt x="405" y="10288"/>
                    <a:pt x="405" y="9764"/>
                  </a:cubicBezTo>
                  <a:lnTo>
                    <a:pt x="405" y="9241"/>
                  </a:lnTo>
                  <a:lnTo>
                    <a:pt x="5168" y="9241"/>
                  </a:lnTo>
                  <a:cubicBezTo>
                    <a:pt x="5454" y="9241"/>
                    <a:pt x="5668" y="9050"/>
                    <a:pt x="5668" y="8764"/>
                  </a:cubicBezTo>
                  <a:lnTo>
                    <a:pt x="5668" y="5002"/>
                  </a:lnTo>
                  <a:cubicBezTo>
                    <a:pt x="5668" y="4716"/>
                    <a:pt x="5454" y="4502"/>
                    <a:pt x="5168" y="4502"/>
                  </a:cubicBezTo>
                  <a:lnTo>
                    <a:pt x="405" y="4502"/>
                  </a:lnTo>
                  <a:lnTo>
                    <a:pt x="405" y="4097"/>
                  </a:lnTo>
                  <a:cubicBezTo>
                    <a:pt x="405" y="3573"/>
                    <a:pt x="857" y="3120"/>
                    <a:pt x="1381" y="3120"/>
                  </a:cubicBezTo>
                  <a:lnTo>
                    <a:pt x="7978" y="3120"/>
                  </a:lnTo>
                  <a:cubicBezTo>
                    <a:pt x="8526" y="3120"/>
                    <a:pt x="8931" y="3573"/>
                    <a:pt x="8931" y="4097"/>
                  </a:cubicBezTo>
                  <a:lnTo>
                    <a:pt x="8931" y="5764"/>
                  </a:lnTo>
                  <a:cubicBezTo>
                    <a:pt x="8931" y="5883"/>
                    <a:pt x="9026" y="5978"/>
                    <a:pt x="9145" y="5978"/>
                  </a:cubicBezTo>
                  <a:cubicBezTo>
                    <a:pt x="9264" y="5978"/>
                    <a:pt x="9359" y="5883"/>
                    <a:pt x="9359" y="5764"/>
                  </a:cubicBezTo>
                  <a:lnTo>
                    <a:pt x="9359" y="4097"/>
                  </a:lnTo>
                  <a:cubicBezTo>
                    <a:pt x="9359" y="3311"/>
                    <a:pt x="8716" y="2692"/>
                    <a:pt x="7978" y="2692"/>
                  </a:cubicBezTo>
                  <a:lnTo>
                    <a:pt x="6930" y="2692"/>
                  </a:lnTo>
                  <a:lnTo>
                    <a:pt x="6930" y="2430"/>
                  </a:lnTo>
                  <a:lnTo>
                    <a:pt x="8216" y="2430"/>
                  </a:lnTo>
                  <a:cubicBezTo>
                    <a:pt x="8478" y="2430"/>
                    <a:pt x="8692" y="2215"/>
                    <a:pt x="8692" y="1953"/>
                  </a:cubicBezTo>
                  <a:lnTo>
                    <a:pt x="8692" y="477"/>
                  </a:lnTo>
                  <a:cubicBezTo>
                    <a:pt x="8692" y="191"/>
                    <a:pt x="8478" y="1"/>
                    <a:pt x="8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" name="Google Shape;1133;p65"/>
            <p:cNvSpPr/>
            <p:nvPr/>
          </p:nvSpPr>
          <p:spPr>
            <a:xfrm>
              <a:off x="7387146" y="2282391"/>
              <a:ext cx="66966" cy="14087"/>
            </a:xfrm>
            <a:custGeom>
              <a:avLst/>
              <a:gdLst/>
              <a:ahLst/>
              <a:cxnLst/>
              <a:rect l="l" t="t" r="r" b="b"/>
              <a:pathLst>
                <a:path w="1930" h="40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72" y="406"/>
                    <a:pt x="215" y="406"/>
                  </a:cubicBezTo>
                  <a:lnTo>
                    <a:pt x="1715" y="406"/>
                  </a:lnTo>
                  <a:cubicBezTo>
                    <a:pt x="1834" y="406"/>
                    <a:pt x="1930" y="310"/>
                    <a:pt x="1930" y="215"/>
                  </a:cubicBezTo>
                  <a:cubicBezTo>
                    <a:pt x="1930" y="96"/>
                    <a:pt x="1834" y="1"/>
                    <a:pt x="17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" name="Google Shape;1134;p65"/>
            <p:cNvSpPr/>
            <p:nvPr/>
          </p:nvSpPr>
          <p:spPr>
            <a:xfrm>
              <a:off x="7306162" y="2106405"/>
              <a:ext cx="35565" cy="35565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525" y="0"/>
                  </a:moveTo>
                  <a:cubicBezTo>
                    <a:pt x="406" y="0"/>
                    <a:pt x="310" y="96"/>
                    <a:pt x="310" y="215"/>
                  </a:cubicBezTo>
                  <a:lnTo>
                    <a:pt x="310" y="310"/>
                  </a:lnTo>
                  <a:lnTo>
                    <a:pt x="215" y="310"/>
                  </a:lnTo>
                  <a:cubicBezTo>
                    <a:pt x="96" y="310"/>
                    <a:pt x="1" y="405"/>
                    <a:pt x="1" y="524"/>
                  </a:cubicBezTo>
                  <a:cubicBezTo>
                    <a:pt x="1" y="620"/>
                    <a:pt x="96" y="715"/>
                    <a:pt x="215" y="715"/>
                  </a:cubicBezTo>
                  <a:lnTo>
                    <a:pt x="310" y="715"/>
                  </a:lnTo>
                  <a:lnTo>
                    <a:pt x="310" y="810"/>
                  </a:lnTo>
                  <a:cubicBezTo>
                    <a:pt x="310" y="929"/>
                    <a:pt x="406" y="1024"/>
                    <a:pt x="525" y="1024"/>
                  </a:cubicBezTo>
                  <a:cubicBezTo>
                    <a:pt x="644" y="1024"/>
                    <a:pt x="715" y="929"/>
                    <a:pt x="715" y="810"/>
                  </a:cubicBezTo>
                  <a:lnTo>
                    <a:pt x="715" y="715"/>
                  </a:lnTo>
                  <a:lnTo>
                    <a:pt x="811" y="715"/>
                  </a:lnTo>
                  <a:cubicBezTo>
                    <a:pt x="930" y="715"/>
                    <a:pt x="1025" y="620"/>
                    <a:pt x="1025" y="524"/>
                  </a:cubicBezTo>
                  <a:cubicBezTo>
                    <a:pt x="1025" y="405"/>
                    <a:pt x="930" y="310"/>
                    <a:pt x="811" y="310"/>
                  </a:cubicBezTo>
                  <a:lnTo>
                    <a:pt x="715" y="310"/>
                  </a:lnTo>
                  <a:lnTo>
                    <a:pt x="715" y="215"/>
                  </a:lnTo>
                  <a:cubicBezTo>
                    <a:pt x="715" y="96"/>
                    <a:pt x="644" y="0"/>
                    <a:pt x="5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" name="Google Shape;1135;p65"/>
            <p:cNvSpPr/>
            <p:nvPr/>
          </p:nvSpPr>
          <p:spPr>
            <a:xfrm>
              <a:off x="7351616" y="2106405"/>
              <a:ext cx="31436" cy="1492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48" y="334"/>
                    <a:pt x="120" y="429"/>
                    <a:pt x="215" y="429"/>
                  </a:cubicBezTo>
                  <a:lnTo>
                    <a:pt x="691" y="429"/>
                  </a:lnTo>
                  <a:cubicBezTo>
                    <a:pt x="810" y="429"/>
                    <a:pt x="906" y="334"/>
                    <a:pt x="906" y="215"/>
                  </a:cubicBezTo>
                  <a:cubicBezTo>
                    <a:pt x="906" y="96"/>
                    <a:pt x="810" y="0"/>
                    <a:pt x="6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" name="Google Shape;1136;p65"/>
            <p:cNvSpPr/>
            <p:nvPr/>
          </p:nvSpPr>
          <p:spPr>
            <a:xfrm>
              <a:off x="7351616" y="2126217"/>
              <a:ext cx="56245" cy="14920"/>
            </a:xfrm>
            <a:custGeom>
              <a:avLst/>
              <a:gdLst/>
              <a:ahLst/>
              <a:cxnLst/>
              <a:rect l="l" t="t" r="r" b="b"/>
              <a:pathLst>
                <a:path w="1621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48" y="334"/>
                    <a:pt x="120" y="430"/>
                    <a:pt x="215" y="430"/>
                  </a:cubicBezTo>
                  <a:lnTo>
                    <a:pt x="1406" y="430"/>
                  </a:lnTo>
                  <a:cubicBezTo>
                    <a:pt x="1525" y="430"/>
                    <a:pt x="1620" y="334"/>
                    <a:pt x="1620" y="215"/>
                  </a:cubicBezTo>
                  <a:cubicBezTo>
                    <a:pt x="1620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" name="Google Shape;1137;p65"/>
            <p:cNvSpPr/>
            <p:nvPr/>
          </p:nvSpPr>
          <p:spPr>
            <a:xfrm>
              <a:off x="7306162" y="2153490"/>
              <a:ext cx="104995" cy="14087"/>
            </a:xfrm>
            <a:custGeom>
              <a:avLst/>
              <a:gdLst/>
              <a:ahLst/>
              <a:cxnLst/>
              <a:rect l="l" t="t" r="r" b="b"/>
              <a:pathLst>
                <a:path w="3026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96" y="406"/>
                    <a:pt x="215" y="406"/>
                  </a:cubicBezTo>
                  <a:lnTo>
                    <a:pt x="2811" y="406"/>
                  </a:lnTo>
                  <a:cubicBezTo>
                    <a:pt x="2930" y="406"/>
                    <a:pt x="3025" y="310"/>
                    <a:pt x="3025" y="191"/>
                  </a:cubicBezTo>
                  <a:cubicBezTo>
                    <a:pt x="3025" y="72"/>
                    <a:pt x="2930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" name="Google Shape;1138;p65"/>
            <p:cNvSpPr/>
            <p:nvPr/>
          </p:nvSpPr>
          <p:spPr>
            <a:xfrm>
              <a:off x="7306162" y="2174169"/>
              <a:ext cx="104995" cy="14087"/>
            </a:xfrm>
            <a:custGeom>
              <a:avLst/>
              <a:gdLst/>
              <a:ahLst/>
              <a:cxnLst/>
              <a:rect l="l" t="t" r="r" b="b"/>
              <a:pathLst>
                <a:path w="3026" h="406" extrusionOk="0">
                  <a:moveTo>
                    <a:pt x="215" y="0"/>
                  </a:moveTo>
                  <a:cubicBezTo>
                    <a:pt x="96" y="0"/>
                    <a:pt x="1" y="72"/>
                    <a:pt x="1" y="191"/>
                  </a:cubicBezTo>
                  <a:cubicBezTo>
                    <a:pt x="1" y="310"/>
                    <a:pt x="96" y="405"/>
                    <a:pt x="215" y="405"/>
                  </a:cubicBezTo>
                  <a:lnTo>
                    <a:pt x="2811" y="405"/>
                  </a:lnTo>
                  <a:cubicBezTo>
                    <a:pt x="2930" y="405"/>
                    <a:pt x="3025" y="310"/>
                    <a:pt x="3025" y="191"/>
                  </a:cubicBezTo>
                  <a:cubicBezTo>
                    <a:pt x="3025" y="72"/>
                    <a:pt x="2930" y="0"/>
                    <a:pt x="28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65"/>
            <p:cNvSpPr/>
            <p:nvPr/>
          </p:nvSpPr>
          <p:spPr>
            <a:xfrm>
              <a:off x="7551578" y="2226216"/>
              <a:ext cx="25676" cy="14920"/>
            </a:xfrm>
            <a:custGeom>
              <a:avLst/>
              <a:gdLst/>
              <a:ahLst/>
              <a:cxnLst/>
              <a:rect l="l" t="t" r="r" b="b"/>
              <a:pathLst>
                <a:path w="740" h="430" extrusionOk="0">
                  <a:moveTo>
                    <a:pt x="191" y="1"/>
                  </a:moveTo>
                  <a:cubicBezTo>
                    <a:pt x="72" y="1"/>
                    <a:pt x="1" y="96"/>
                    <a:pt x="1" y="215"/>
                  </a:cubicBezTo>
                  <a:cubicBezTo>
                    <a:pt x="1" y="334"/>
                    <a:pt x="72" y="429"/>
                    <a:pt x="191" y="429"/>
                  </a:cubicBezTo>
                  <a:lnTo>
                    <a:pt x="525" y="429"/>
                  </a:lnTo>
                  <a:cubicBezTo>
                    <a:pt x="644" y="429"/>
                    <a:pt x="739" y="334"/>
                    <a:pt x="739" y="215"/>
                  </a:cubicBezTo>
                  <a:cubicBezTo>
                    <a:pt x="715" y="96"/>
                    <a:pt x="620" y="1"/>
                    <a:pt x="5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" name="Google Shape;1140;p65"/>
            <p:cNvSpPr/>
            <p:nvPr/>
          </p:nvSpPr>
          <p:spPr>
            <a:xfrm>
              <a:off x="7469796" y="2134510"/>
              <a:ext cx="252875" cy="185111"/>
            </a:xfrm>
            <a:custGeom>
              <a:avLst/>
              <a:gdLst/>
              <a:ahLst/>
              <a:cxnLst/>
              <a:rect l="l" t="t" r="r" b="b"/>
              <a:pathLst>
                <a:path w="7288" h="5335" extrusionOk="0">
                  <a:moveTo>
                    <a:pt x="2715" y="2048"/>
                  </a:moveTo>
                  <a:cubicBezTo>
                    <a:pt x="3191" y="2048"/>
                    <a:pt x="3620" y="2334"/>
                    <a:pt x="3906" y="2739"/>
                  </a:cubicBezTo>
                  <a:cubicBezTo>
                    <a:pt x="3810" y="2977"/>
                    <a:pt x="3739" y="3215"/>
                    <a:pt x="3739" y="3477"/>
                  </a:cubicBezTo>
                  <a:cubicBezTo>
                    <a:pt x="3739" y="3763"/>
                    <a:pt x="3810" y="4001"/>
                    <a:pt x="3906" y="4239"/>
                  </a:cubicBezTo>
                  <a:cubicBezTo>
                    <a:pt x="3620" y="4572"/>
                    <a:pt x="3191" y="4858"/>
                    <a:pt x="2715" y="4858"/>
                  </a:cubicBezTo>
                  <a:cubicBezTo>
                    <a:pt x="1929" y="4858"/>
                    <a:pt x="1334" y="4239"/>
                    <a:pt x="1334" y="3453"/>
                  </a:cubicBezTo>
                  <a:cubicBezTo>
                    <a:pt x="1334" y="2691"/>
                    <a:pt x="1953" y="2048"/>
                    <a:pt x="2715" y="2048"/>
                  </a:cubicBezTo>
                  <a:close/>
                  <a:moveTo>
                    <a:pt x="5501" y="2048"/>
                  </a:moveTo>
                  <a:cubicBezTo>
                    <a:pt x="5859" y="2048"/>
                    <a:pt x="6216" y="2191"/>
                    <a:pt x="6478" y="2477"/>
                  </a:cubicBezTo>
                  <a:cubicBezTo>
                    <a:pt x="6763" y="2739"/>
                    <a:pt x="6906" y="3096"/>
                    <a:pt x="6906" y="3453"/>
                  </a:cubicBezTo>
                  <a:cubicBezTo>
                    <a:pt x="6883" y="3810"/>
                    <a:pt x="6763" y="4168"/>
                    <a:pt x="6478" y="4430"/>
                  </a:cubicBezTo>
                  <a:cubicBezTo>
                    <a:pt x="6216" y="4692"/>
                    <a:pt x="5882" y="4858"/>
                    <a:pt x="5501" y="4858"/>
                  </a:cubicBezTo>
                  <a:cubicBezTo>
                    <a:pt x="5144" y="4858"/>
                    <a:pt x="4787" y="4692"/>
                    <a:pt x="4525" y="4430"/>
                  </a:cubicBezTo>
                  <a:cubicBezTo>
                    <a:pt x="4263" y="4168"/>
                    <a:pt x="4096" y="3810"/>
                    <a:pt x="4096" y="3453"/>
                  </a:cubicBezTo>
                  <a:cubicBezTo>
                    <a:pt x="4096" y="3072"/>
                    <a:pt x="4263" y="2739"/>
                    <a:pt x="4525" y="2477"/>
                  </a:cubicBezTo>
                  <a:cubicBezTo>
                    <a:pt x="4787" y="2191"/>
                    <a:pt x="5120" y="2048"/>
                    <a:pt x="5501" y="2048"/>
                  </a:cubicBezTo>
                  <a:close/>
                  <a:moveTo>
                    <a:pt x="2858" y="0"/>
                  </a:moveTo>
                  <a:cubicBezTo>
                    <a:pt x="2739" y="0"/>
                    <a:pt x="2644" y="95"/>
                    <a:pt x="2644" y="214"/>
                  </a:cubicBezTo>
                  <a:lnTo>
                    <a:pt x="2644" y="1667"/>
                  </a:lnTo>
                  <a:cubicBezTo>
                    <a:pt x="1691" y="1691"/>
                    <a:pt x="881" y="2501"/>
                    <a:pt x="881" y="3477"/>
                  </a:cubicBezTo>
                  <a:cubicBezTo>
                    <a:pt x="881" y="3787"/>
                    <a:pt x="953" y="4049"/>
                    <a:pt x="1072" y="4287"/>
                  </a:cubicBezTo>
                  <a:lnTo>
                    <a:pt x="191" y="4287"/>
                  </a:lnTo>
                  <a:cubicBezTo>
                    <a:pt x="72" y="4287"/>
                    <a:pt x="0" y="4382"/>
                    <a:pt x="0" y="4501"/>
                  </a:cubicBezTo>
                  <a:cubicBezTo>
                    <a:pt x="0" y="4620"/>
                    <a:pt x="72" y="4715"/>
                    <a:pt x="191" y="4715"/>
                  </a:cubicBezTo>
                  <a:lnTo>
                    <a:pt x="1334" y="4715"/>
                  </a:lnTo>
                  <a:cubicBezTo>
                    <a:pt x="1667" y="5073"/>
                    <a:pt x="2143" y="5311"/>
                    <a:pt x="2644" y="5311"/>
                  </a:cubicBezTo>
                  <a:cubicBezTo>
                    <a:pt x="3215" y="5311"/>
                    <a:pt x="3715" y="5025"/>
                    <a:pt x="4049" y="4620"/>
                  </a:cubicBezTo>
                  <a:cubicBezTo>
                    <a:pt x="4072" y="4668"/>
                    <a:pt x="4120" y="4739"/>
                    <a:pt x="4191" y="4787"/>
                  </a:cubicBezTo>
                  <a:cubicBezTo>
                    <a:pt x="4525" y="5120"/>
                    <a:pt x="4954" y="5335"/>
                    <a:pt x="5430" y="5335"/>
                  </a:cubicBezTo>
                  <a:cubicBezTo>
                    <a:pt x="5930" y="5335"/>
                    <a:pt x="6359" y="5144"/>
                    <a:pt x="6692" y="4787"/>
                  </a:cubicBezTo>
                  <a:cubicBezTo>
                    <a:pt x="7025" y="4477"/>
                    <a:pt x="7192" y="4001"/>
                    <a:pt x="7192" y="3525"/>
                  </a:cubicBezTo>
                  <a:cubicBezTo>
                    <a:pt x="7287" y="2977"/>
                    <a:pt x="7121" y="2501"/>
                    <a:pt x="6763" y="2167"/>
                  </a:cubicBezTo>
                  <a:cubicBezTo>
                    <a:pt x="6430" y="1858"/>
                    <a:pt x="5978" y="1643"/>
                    <a:pt x="5501" y="1643"/>
                  </a:cubicBezTo>
                  <a:cubicBezTo>
                    <a:pt x="5025" y="1643"/>
                    <a:pt x="4573" y="1810"/>
                    <a:pt x="4239" y="2167"/>
                  </a:cubicBezTo>
                  <a:cubicBezTo>
                    <a:pt x="4191" y="2239"/>
                    <a:pt x="4168" y="2286"/>
                    <a:pt x="4096" y="2358"/>
                  </a:cubicBezTo>
                  <a:cubicBezTo>
                    <a:pt x="3834" y="2024"/>
                    <a:pt x="3477" y="1786"/>
                    <a:pt x="3048" y="1691"/>
                  </a:cubicBezTo>
                  <a:lnTo>
                    <a:pt x="3048" y="214"/>
                  </a:lnTo>
                  <a:cubicBezTo>
                    <a:pt x="3048" y="95"/>
                    <a:pt x="2977" y="0"/>
                    <a:pt x="28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65"/>
            <p:cNvSpPr/>
            <p:nvPr/>
          </p:nvSpPr>
          <p:spPr>
            <a:xfrm>
              <a:off x="7634227" y="2228471"/>
              <a:ext cx="23976" cy="22553"/>
            </a:xfrm>
            <a:custGeom>
              <a:avLst/>
              <a:gdLst/>
              <a:ahLst/>
              <a:cxnLst/>
              <a:rect l="l" t="t" r="r" b="b"/>
              <a:pathLst>
                <a:path w="691" h="650" extrusionOk="0">
                  <a:moveTo>
                    <a:pt x="465" y="1"/>
                  </a:moveTo>
                  <a:cubicBezTo>
                    <a:pt x="411" y="1"/>
                    <a:pt x="357" y="19"/>
                    <a:pt x="310" y="55"/>
                  </a:cubicBezTo>
                  <a:lnTo>
                    <a:pt x="72" y="293"/>
                  </a:lnTo>
                  <a:cubicBezTo>
                    <a:pt x="0" y="388"/>
                    <a:pt x="0" y="507"/>
                    <a:pt x="72" y="602"/>
                  </a:cubicBezTo>
                  <a:cubicBezTo>
                    <a:pt x="119" y="626"/>
                    <a:pt x="167" y="650"/>
                    <a:pt x="238" y="650"/>
                  </a:cubicBezTo>
                  <a:cubicBezTo>
                    <a:pt x="286" y="650"/>
                    <a:pt x="310" y="626"/>
                    <a:pt x="381" y="602"/>
                  </a:cubicBezTo>
                  <a:lnTo>
                    <a:pt x="619" y="364"/>
                  </a:lnTo>
                  <a:cubicBezTo>
                    <a:pt x="691" y="269"/>
                    <a:pt x="691" y="150"/>
                    <a:pt x="619" y="55"/>
                  </a:cubicBezTo>
                  <a:cubicBezTo>
                    <a:pt x="572" y="19"/>
                    <a:pt x="518" y="1"/>
                    <a:pt x="4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2" name="Google Shape;1142;p65"/>
          <p:cNvGrpSpPr/>
          <p:nvPr/>
        </p:nvGrpSpPr>
        <p:grpSpPr>
          <a:xfrm>
            <a:off x="2369943" y="2416249"/>
            <a:ext cx="357835" cy="481740"/>
            <a:chOff x="2384704" y="2494774"/>
            <a:chExt cx="357835" cy="481740"/>
          </a:xfrm>
        </p:grpSpPr>
        <p:sp>
          <p:nvSpPr>
            <p:cNvPr id="1143" name="Google Shape;1143;p65"/>
            <p:cNvSpPr/>
            <p:nvPr/>
          </p:nvSpPr>
          <p:spPr>
            <a:xfrm>
              <a:off x="2385536" y="2494774"/>
              <a:ext cx="258670" cy="201627"/>
            </a:xfrm>
            <a:custGeom>
              <a:avLst/>
              <a:gdLst/>
              <a:ahLst/>
              <a:cxnLst/>
              <a:rect l="l" t="t" r="r" b="b"/>
              <a:pathLst>
                <a:path w="7455" h="5811" extrusionOk="0">
                  <a:moveTo>
                    <a:pt x="882" y="0"/>
                  </a:moveTo>
                  <a:cubicBezTo>
                    <a:pt x="382" y="0"/>
                    <a:pt x="1" y="405"/>
                    <a:pt x="1" y="881"/>
                  </a:cubicBezTo>
                  <a:lnTo>
                    <a:pt x="1" y="5597"/>
                  </a:lnTo>
                  <a:cubicBezTo>
                    <a:pt x="1" y="5716"/>
                    <a:pt x="96" y="5811"/>
                    <a:pt x="215" y="5811"/>
                  </a:cubicBezTo>
                  <a:cubicBezTo>
                    <a:pt x="334" y="5811"/>
                    <a:pt x="429" y="5716"/>
                    <a:pt x="429" y="5597"/>
                  </a:cubicBezTo>
                  <a:lnTo>
                    <a:pt x="429" y="881"/>
                  </a:lnTo>
                  <a:cubicBezTo>
                    <a:pt x="429" y="596"/>
                    <a:pt x="644" y="405"/>
                    <a:pt x="882" y="405"/>
                  </a:cubicBezTo>
                  <a:lnTo>
                    <a:pt x="6597" y="405"/>
                  </a:lnTo>
                  <a:cubicBezTo>
                    <a:pt x="6835" y="405"/>
                    <a:pt x="7026" y="596"/>
                    <a:pt x="7026" y="881"/>
                  </a:cubicBezTo>
                  <a:lnTo>
                    <a:pt x="7026" y="1643"/>
                  </a:lnTo>
                  <a:cubicBezTo>
                    <a:pt x="7026" y="1762"/>
                    <a:pt x="7121" y="1858"/>
                    <a:pt x="7240" y="1858"/>
                  </a:cubicBezTo>
                  <a:cubicBezTo>
                    <a:pt x="7359" y="1858"/>
                    <a:pt x="7455" y="1762"/>
                    <a:pt x="7455" y="1643"/>
                  </a:cubicBezTo>
                  <a:lnTo>
                    <a:pt x="7455" y="881"/>
                  </a:lnTo>
                  <a:cubicBezTo>
                    <a:pt x="7455" y="405"/>
                    <a:pt x="7050" y="0"/>
                    <a:pt x="6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" name="Google Shape;1144;p65"/>
            <p:cNvSpPr/>
            <p:nvPr/>
          </p:nvSpPr>
          <p:spPr>
            <a:xfrm>
              <a:off x="2384704" y="2713716"/>
              <a:ext cx="89277" cy="230600"/>
            </a:xfrm>
            <a:custGeom>
              <a:avLst/>
              <a:gdLst/>
              <a:ahLst/>
              <a:cxnLst/>
              <a:rect l="l" t="t" r="r" b="b"/>
              <a:pathLst>
                <a:path w="2573" h="664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5788"/>
                  </a:lnTo>
                  <a:cubicBezTo>
                    <a:pt x="1" y="6264"/>
                    <a:pt x="382" y="6645"/>
                    <a:pt x="858" y="6645"/>
                  </a:cubicBezTo>
                  <a:lnTo>
                    <a:pt x="2358" y="6645"/>
                  </a:lnTo>
                  <a:cubicBezTo>
                    <a:pt x="2478" y="6645"/>
                    <a:pt x="2549" y="6550"/>
                    <a:pt x="2549" y="6431"/>
                  </a:cubicBezTo>
                  <a:cubicBezTo>
                    <a:pt x="2573" y="6359"/>
                    <a:pt x="2478" y="6264"/>
                    <a:pt x="2358" y="6264"/>
                  </a:cubicBezTo>
                  <a:lnTo>
                    <a:pt x="858" y="6264"/>
                  </a:lnTo>
                  <a:cubicBezTo>
                    <a:pt x="620" y="6264"/>
                    <a:pt x="406" y="6050"/>
                    <a:pt x="406" y="5788"/>
                  </a:cubicBezTo>
                  <a:lnTo>
                    <a:pt x="406" y="215"/>
                  </a:lnTo>
                  <a:cubicBezTo>
                    <a:pt x="406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" name="Google Shape;1145;p65"/>
            <p:cNvSpPr/>
            <p:nvPr/>
          </p:nvSpPr>
          <p:spPr>
            <a:xfrm>
              <a:off x="2433454" y="2824470"/>
              <a:ext cx="162003" cy="72726"/>
            </a:xfrm>
            <a:custGeom>
              <a:avLst/>
              <a:gdLst/>
              <a:ahLst/>
              <a:cxnLst/>
              <a:rect l="l" t="t" r="r" b="b"/>
              <a:pathLst>
                <a:path w="4669" h="2096" extrusionOk="0">
                  <a:moveTo>
                    <a:pt x="3668" y="381"/>
                  </a:moveTo>
                  <a:cubicBezTo>
                    <a:pt x="3978" y="381"/>
                    <a:pt x="4287" y="643"/>
                    <a:pt x="4287" y="1024"/>
                  </a:cubicBezTo>
                  <a:cubicBezTo>
                    <a:pt x="4287" y="1381"/>
                    <a:pt x="4026" y="1643"/>
                    <a:pt x="3668" y="1643"/>
                  </a:cubicBezTo>
                  <a:lnTo>
                    <a:pt x="1001" y="1643"/>
                  </a:lnTo>
                  <a:cubicBezTo>
                    <a:pt x="691" y="1643"/>
                    <a:pt x="382" y="1381"/>
                    <a:pt x="382" y="1024"/>
                  </a:cubicBezTo>
                  <a:cubicBezTo>
                    <a:pt x="382" y="667"/>
                    <a:pt x="644" y="381"/>
                    <a:pt x="1001" y="381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48"/>
                  </a:cubicBezTo>
                  <a:cubicBezTo>
                    <a:pt x="1" y="1643"/>
                    <a:pt x="453" y="2096"/>
                    <a:pt x="1001" y="2096"/>
                  </a:cubicBezTo>
                  <a:lnTo>
                    <a:pt x="3668" y="2096"/>
                  </a:lnTo>
                  <a:cubicBezTo>
                    <a:pt x="4216" y="2096"/>
                    <a:pt x="4668" y="1643"/>
                    <a:pt x="4668" y="1048"/>
                  </a:cubicBezTo>
                  <a:cubicBezTo>
                    <a:pt x="4668" y="453"/>
                    <a:pt x="4216" y="0"/>
                    <a:pt x="36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" name="Google Shape;1146;p65"/>
            <p:cNvSpPr/>
            <p:nvPr/>
          </p:nvSpPr>
          <p:spPr>
            <a:xfrm>
              <a:off x="2433454" y="2728601"/>
              <a:ext cx="162003" cy="71928"/>
            </a:xfrm>
            <a:custGeom>
              <a:avLst/>
              <a:gdLst/>
              <a:ahLst/>
              <a:cxnLst/>
              <a:rect l="l" t="t" r="r" b="b"/>
              <a:pathLst>
                <a:path w="4669" h="2073" extrusionOk="0">
                  <a:moveTo>
                    <a:pt x="3668" y="405"/>
                  </a:moveTo>
                  <a:cubicBezTo>
                    <a:pt x="3978" y="405"/>
                    <a:pt x="4287" y="667"/>
                    <a:pt x="4287" y="1048"/>
                  </a:cubicBezTo>
                  <a:cubicBezTo>
                    <a:pt x="4287" y="1358"/>
                    <a:pt x="4026" y="1668"/>
                    <a:pt x="3668" y="1668"/>
                  </a:cubicBezTo>
                  <a:lnTo>
                    <a:pt x="1001" y="1668"/>
                  </a:lnTo>
                  <a:cubicBezTo>
                    <a:pt x="691" y="1668"/>
                    <a:pt x="382" y="1406"/>
                    <a:pt x="382" y="1048"/>
                  </a:cubicBezTo>
                  <a:cubicBezTo>
                    <a:pt x="382" y="691"/>
                    <a:pt x="644" y="405"/>
                    <a:pt x="1001" y="405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48"/>
                  </a:cubicBezTo>
                  <a:cubicBezTo>
                    <a:pt x="1" y="1644"/>
                    <a:pt x="453" y="2072"/>
                    <a:pt x="1001" y="2072"/>
                  </a:cubicBezTo>
                  <a:lnTo>
                    <a:pt x="3668" y="2072"/>
                  </a:lnTo>
                  <a:cubicBezTo>
                    <a:pt x="4216" y="2072"/>
                    <a:pt x="4668" y="1644"/>
                    <a:pt x="4668" y="1048"/>
                  </a:cubicBezTo>
                  <a:cubicBezTo>
                    <a:pt x="4668" y="453"/>
                    <a:pt x="4216" y="1"/>
                    <a:pt x="36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" name="Google Shape;1147;p65"/>
            <p:cNvSpPr/>
            <p:nvPr/>
          </p:nvSpPr>
          <p:spPr>
            <a:xfrm>
              <a:off x="2433454" y="2633564"/>
              <a:ext cx="162003" cy="71928"/>
            </a:xfrm>
            <a:custGeom>
              <a:avLst/>
              <a:gdLst/>
              <a:ahLst/>
              <a:cxnLst/>
              <a:rect l="l" t="t" r="r" b="b"/>
              <a:pathLst>
                <a:path w="4669" h="2073" extrusionOk="0">
                  <a:moveTo>
                    <a:pt x="2144" y="382"/>
                  </a:moveTo>
                  <a:lnTo>
                    <a:pt x="2144" y="1620"/>
                  </a:lnTo>
                  <a:lnTo>
                    <a:pt x="1001" y="1620"/>
                  </a:lnTo>
                  <a:cubicBezTo>
                    <a:pt x="989" y="1621"/>
                    <a:pt x="977" y="1622"/>
                    <a:pt x="965" y="1622"/>
                  </a:cubicBezTo>
                  <a:cubicBezTo>
                    <a:pt x="668" y="1622"/>
                    <a:pt x="382" y="1344"/>
                    <a:pt x="382" y="1001"/>
                  </a:cubicBezTo>
                  <a:cubicBezTo>
                    <a:pt x="382" y="644"/>
                    <a:pt x="644" y="382"/>
                    <a:pt x="1001" y="382"/>
                  </a:cubicBezTo>
                  <a:close/>
                  <a:moveTo>
                    <a:pt x="3668" y="382"/>
                  </a:moveTo>
                  <a:cubicBezTo>
                    <a:pt x="3978" y="382"/>
                    <a:pt x="4287" y="644"/>
                    <a:pt x="4287" y="1001"/>
                  </a:cubicBezTo>
                  <a:cubicBezTo>
                    <a:pt x="4287" y="1358"/>
                    <a:pt x="4026" y="1644"/>
                    <a:pt x="3668" y="1644"/>
                  </a:cubicBezTo>
                  <a:lnTo>
                    <a:pt x="2525" y="1644"/>
                  </a:lnTo>
                  <a:lnTo>
                    <a:pt x="2525" y="382"/>
                  </a:ln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49"/>
                  </a:cubicBezTo>
                  <a:cubicBezTo>
                    <a:pt x="1" y="1597"/>
                    <a:pt x="453" y="2073"/>
                    <a:pt x="1001" y="2073"/>
                  </a:cubicBezTo>
                  <a:lnTo>
                    <a:pt x="3668" y="2073"/>
                  </a:lnTo>
                  <a:cubicBezTo>
                    <a:pt x="4216" y="2073"/>
                    <a:pt x="4668" y="1644"/>
                    <a:pt x="4668" y="1049"/>
                  </a:cubicBezTo>
                  <a:cubicBezTo>
                    <a:pt x="4668" y="453"/>
                    <a:pt x="4216" y="1"/>
                    <a:pt x="36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" name="Google Shape;1148;p65"/>
            <p:cNvSpPr/>
            <p:nvPr/>
          </p:nvSpPr>
          <p:spPr>
            <a:xfrm>
              <a:off x="2433454" y="2538563"/>
              <a:ext cx="162003" cy="71928"/>
            </a:xfrm>
            <a:custGeom>
              <a:avLst/>
              <a:gdLst/>
              <a:ahLst/>
              <a:cxnLst/>
              <a:rect l="l" t="t" r="r" b="b"/>
              <a:pathLst>
                <a:path w="4669" h="2073" extrusionOk="0">
                  <a:moveTo>
                    <a:pt x="2144" y="381"/>
                  </a:moveTo>
                  <a:lnTo>
                    <a:pt x="2144" y="1620"/>
                  </a:lnTo>
                  <a:lnTo>
                    <a:pt x="1001" y="1620"/>
                  </a:lnTo>
                  <a:cubicBezTo>
                    <a:pt x="989" y="1621"/>
                    <a:pt x="977" y="1621"/>
                    <a:pt x="965" y="1621"/>
                  </a:cubicBezTo>
                  <a:cubicBezTo>
                    <a:pt x="668" y="1621"/>
                    <a:pt x="382" y="1344"/>
                    <a:pt x="382" y="1001"/>
                  </a:cubicBezTo>
                  <a:cubicBezTo>
                    <a:pt x="382" y="643"/>
                    <a:pt x="644" y="381"/>
                    <a:pt x="1001" y="381"/>
                  </a:cubicBezTo>
                  <a:close/>
                  <a:moveTo>
                    <a:pt x="3668" y="381"/>
                  </a:moveTo>
                  <a:cubicBezTo>
                    <a:pt x="3978" y="381"/>
                    <a:pt x="4287" y="643"/>
                    <a:pt x="4287" y="1001"/>
                  </a:cubicBezTo>
                  <a:cubicBezTo>
                    <a:pt x="4287" y="1358"/>
                    <a:pt x="4026" y="1644"/>
                    <a:pt x="3668" y="1644"/>
                  </a:cubicBezTo>
                  <a:lnTo>
                    <a:pt x="2525" y="1644"/>
                  </a:lnTo>
                  <a:lnTo>
                    <a:pt x="2525" y="381"/>
                  </a:ln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48"/>
                  </a:cubicBezTo>
                  <a:cubicBezTo>
                    <a:pt x="1" y="1596"/>
                    <a:pt x="453" y="2072"/>
                    <a:pt x="1001" y="2072"/>
                  </a:cubicBezTo>
                  <a:lnTo>
                    <a:pt x="3668" y="2072"/>
                  </a:lnTo>
                  <a:cubicBezTo>
                    <a:pt x="4216" y="2072"/>
                    <a:pt x="4668" y="1644"/>
                    <a:pt x="4668" y="1048"/>
                  </a:cubicBezTo>
                  <a:cubicBezTo>
                    <a:pt x="4668" y="453"/>
                    <a:pt x="4216" y="0"/>
                    <a:pt x="36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65"/>
            <p:cNvSpPr/>
            <p:nvPr/>
          </p:nvSpPr>
          <p:spPr>
            <a:xfrm>
              <a:off x="2604512" y="2599700"/>
              <a:ext cx="14920" cy="130601"/>
            </a:xfrm>
            <a:custGeom>
              <a:avLst/>
              <a:gdLst/>
              <a:ahLst/>
              <a:cxnLst/>
              <a:rect l="l" t="t" r="r" b="b"/>
              <a:pathLst>
                <a:path w="430" h="3764" extrusionOk="0">
                  <a:moveTo>
                    <a:pt x="215" y="1"/>
                  </a:moveTo>
                  <a:cubicBezTo>
                    <a:pt x="96" y="1"/>
                    <a:pt x="0" y="72"/>
                    <a:pt x="0" y="191"/>
                  </a:cubicBezTo>
                  <a:lnTo>
                    <a:pt x="0" y="3573"/>
                  </a:lnTo>
                  <a:cubicBezTo>
                    <a:pt x="0" y="3668"/>
                    <a:pt x="96" y="3763"/>
                    <a:pt x="215" y="3763"/>
                  </a:cubicBezTo>
                  <a:cubicBezTo>
                    <a:pt x="334" y="3763"/>
                    <a:pt x="429" y="3668"/>
                    <a:pt x="429" y="3573"/>
                  </a:cubicBezTo>
                  <a:lnTo>
                    <a:pt x="429" y="191"/>
                  </a:lnTo>
                  <a:cubicBezTo>
                    <a:pt x="429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65"/>
            <p:cNvSpPr/>
            <p:nvPr/>
          </p:nvSpPr>
          <p:spPr>
            <a:xfrm>
              <a:off x="2604512" y="2744319"/>
              <a:ext cx="14920" cy="39694"/>
            </a:xfrm>
            <a:custGeom>
              <a:avLst/>
              <a:gdLst/>
              <a:ahLst/>
              <a:cxnLst/>
              <a:rect l="l" t="t" r="r" b="b"/>
              <a:pathLst>
                <a:path w="430" h="1144" extrusionOk="0">
                  <a:moveTo>
                    <a:pt x="215" y="0"/>
                  </a:moveTo>
                  <a:cubicBezTo>
                    <a:pt x="96" y="0"/>
                    <a:pt x="0" y="72"/>
                    <a:pt x="0" y="191"/>
                  </a:cubicBezTo>
                  <a:lnTo>
                    <a:pt x="0" y="953"/>
                  </a:lnTo>
                  <a:cubicBezTo>
                    <a:pt x="0" y="1072"/>
                    <a:pt x="96" y="1143"/>
                    <a:pt x="215" y="1143"/>
                  </a:cubicBezTo>
                  <a:cubicBezTo>
                    <a:pt x="334" y="1143"/>
                    <a:pt x="429" y="1072"/>
                    <a:pt x="429" y="953"/>
                  </a:cubicBezTo>
                  <a:lnTo>
                    <a:pt x="429" y="191"/>
                  </a:lnTo>
                  <a:cubicBezTo>
                    <a:pt x="429" y="72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" name="Google Shape;1151;p65"/>
            <p:cNvSpPr/>
            <p:nvPr/>
          </p:nvSpPr>
          <p:spPr>
            <a:xfrm>
              <a:off x="2409512" y="2745950"/>
              <a:ext cx="14087" cy="131434"/>
            </a:xfrm>
            <a:custGeom>
              <a:avLst/>
              <a:gdLst/>
              <a:ahLst/>
              <a:cxnLst/>
              <a:rect l="l" t="t" r="r" b="b"/>
              <a:pathLst>
                <a:path w="406" h="3788" extrusionOk="0">
                  <a:moveTo>
                    <a:pt x="215" y="1"/>
                  </a:moveTo>
                  <a:cubicBezTo>
                    <a:pt x="95" y="25"/>
                    <a:pt x="0" y="120"/>
                    <a:pt x="0" y="215"/>
                  </a:cubicBezTo>
                  <a:lnTo>
                    <a:pt x="0" y="3573"/>
                  </a:lnTo>
                  <a:cubicBezTo>
                    <a:pt x="0" y="3692"/>
                    <a:pt x="95" y="3787"/>
                    <a:pt x="215" y="3787"/>
                  </a:cubicBezTo>
                  <a:cubicBezTo>
                    <a:pt x="334" y="3787"/>
                    <a:pt x="405" y="3692"/>
                    <a:pt x="405" y="3573"/>
                  </a:cubicBezTo>
                  <a:lnTo>
                    <a:pt x="405" y="215"/>
                  </a:ln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" name="Google Shape;1152;p65"/>
            <p:cNvSpPr/>
            <p:nvPr/>
          </p:nvSpPr>
          <p:spPr>
            <a:xfrm>
              <a:off x="2491294" y="2576556"/>
              <a:ext cx="251245" cy="399958"/>
            </a:xfrm>
            <a:custGeom>
              <a:avLst/>
              <a:gdLst/>
              <a:ahLst/>
              <a:cxnLst/>
              <a:rect l="l" t="t" r="r" b="b"/>
              <a:pathLst>
                <a:path w="7241" h="11527" extrusionOk="0">
                  <a:moveTo>
                    <a:pt x="4264" y="7931"/>
                  </a:moveTo>
                  <a:cubicBezTo>
                    <a:pt x="4430" y="7931"/>
                    <a:pt x="4573" y="7979"/>
                    <a:pt x="4669" y="8098"/>
                  </a:cubicBezTo>
                  <a:lnTo>
                    <a:pt x="5478" y="8907"/>
                  </a:lnTo>
                  <a:lnTo>
                    <a:pt x="4621" y="9788"/>
                  </a:lnTo>
                  <a:lnTo>
                    <a:pt x="3811" y="9003"/>
                  </a:lnTo>
                  <a:cubicBezTo>
                    <a:pt x="3573" y="8717"/>
                    <a:pt x="3573" y="8336"/>
                    <a:pt x="3811" y="8098"/>
                  </a:cubicBezTo>
                  <a:cubicBezTo>
                    <a:pt x="3930" y="7979"/>
                    <a:pt x="4073" y="7931"/>
                    <a:pt x="4264" y="7931"/>
                  </a:cubicBezTo>
                  <a:close/>
                  <a:moveTo>
                    <a:pt x="3263" y="9812"/>
                  </a:moveTo>
                  <a:lnTo>
                    <a:pt x="3263" y="11074"/>
                  </a:lnTo>
                  <a:lnTo>
                    <a:pt x="2144" y="11074"/>
                  </a:lnTo>
                  <a:cubicBezTo>
                    <a:pt x="1787" y="11074"/>
                    <a:pt x="1501" y="10813"/>
                    <a:pt x="1501" y="10455"/>
                  </a:cubicBezTo>
                  <a:cubicBezTo>
                    <a:pt x="1501" y="10098"/>
                    <a:pt x="1787" y="9812"/>
                    <a:pt x="2144" y="9812"/>
                  </a:cubicBezTo>
                  <a:close/>
                  <a:moveTo>
                    <a:pt x="4097" y="9836"/>
                  </a:moveTo>
                  <a:lnTo>
                    <a:pt x="5169" y="10932"/>
                  </a:lnTo>
                  <a:cubicBezTo>
                    <a:pt x="5050" y="11027"/>
                    <a:pt x="4930" y="11074"/>
                    <a:pt x="4788" y="11074"/>
                  </a:cubicBezTo>
                  <a:lnTo>
                    <a:pt x="3621" y="11074"/>
                  </a:lnTo>
                  <a:lnTo>
                    <a:pt x="3621" y="9836"/>
                  </a:lnTo>
                  <a:close/>
                  <a:moveTo>
                    <a:pt x="5740" y="9193"/>
                  </a:moveTo>
                  <a:lnTo>
                    <a:pt x="6550" y="10003"/>
                  </a:lnTo>
                  <a:cubicBezTo>
                    <a:pt x="6812" y="10265"/>
                    <a:pt x="6812" y="10670"/>
                    <a:pt x="6574" y="10908"/>
                  </a:cubicBezTo>
                  <a:cubicBezTo>
                    <a:pt x="6455" y="11003"/>
                    <a:pt x="6312" y="11074"/>
                    <a:pt x="6121" y="11074"/>
                  </a:cubicBezTo>
                  <a:cubicBezTo>
                    <a:pt x="5954" y="11074"/>
                    <a:pt x="5788" y="11027"/>
                    <a:pt x="5669" y="10908"/>
                  </a:cubicBezTo>
                  <a:lnTo>
                    <a:pt x="4883" y="10098"/>
                  </a:lnTo>
                  <a:lnTo>
                    <a:pt x="5740" y="9193"/>
                  </a:lnTo>
                  <a:close/>
                  <a:moveTo>
                    <a:pt x="4168" y="1"/>
                  </a:moveTo>
                  <a:cubicBezTo>
                    <a:pt x="4049" y="1"/>
                    <a:pt x="3954" y="96"/>
                    <a:pt x="3954" y="215"/>
                  </a:cubicBezTo>
                  <a:lnTo>
                    <a:pt x="3954" y="7526"/>
                  </a:lnTo>
                  <a:cubicBezTo>
                    <a:pt x="3787" y="7598"/>
                    <a:pt x="3621" y="7693"/>
                    <a:pt x="3502" y="7812"/>
                  </a:cubicBezTo>
                  <a:cubicBezTo>
                    <a:pt x="3121" y="8193"/>
                    <a:pt x="3121" y="8836"/>
                    <a:pt x="3502" y="9265"/>
                  </a:cubicBezTo>
                  <a:lnTo>
                    <a:pt x="3692" y="9431"/>
                  </a:lnTo>
                  <a:lnTo>
                    <a:pt x="2073" y="9431"/>
                  </a:lnTo>
                  <a:cubicBezTo>
                    <a:pt x="1596" y="9431"/>
                    <a:pt x="1215" y="9765"/>
                    <a:pt x="1096" y="10217"/>
                  </a:cubicBezTo>
                  <a:lnTo>
                    <a:pt x="215" y="10217"/>
                  </a:lnTo>
                  <a:cubicBezTo>
                    <a:pt x="96" y="10217"/>
                    <a:pt x="1" y="10312"/>
                    <a:pt x="1" y="10431"/>
                  </a:cubicBezTo>
                  <a:cubicBezTo>
                    <a:pt x="1" y="10551"/>
                    <a:pt x="96" y="10622"/>
                    <a:pt x="215" y="10622"/>
                  </a:cubicBezTo>
                  <a:lnTo>
                    <a:pt x="1120" y="10622"/>
                  </a:lnTo>
                  <a:cubicBezTo>
                    <a:pt x="1192" y="11146"/>
                    <a:pt x="1596" y="11527"/>
                    <a:pt x="2144" y="11527"/>
                  </a:cubicBezTo>
                  <a:lnTo>
                    <a:pt x="4788" y="11527"/>
                  </a:lnTo>
                  <a:cubicBezTo>
                    <a:pt x="5050" y="11527"/>
                    <a:pt x="5288" y="11432"/>
                    <a:pt x="5478" y="11265"/>
                  </a:cubicBezTo>
                  <a:cubicBezTo>
                    <a:pt x="5645" y="11432"/>
                    <a:pt x="5883" y="11527"/>
                    <a:pt x="6169" y="11527"/>
                  </a:cubicBezTo>
                  <a:cubicBezTo>
                    <a:pt x="6431" y="11527"/>
                    <a:pt x="6693" y="11408"/>
                    <a:pt x="6859" y="11217"/>
                  </a:cubicBezTo>
                  <a:cubicBezTo>
                    <a:pt x="7240" y="10789"/>
                    <a:pt x="7240" y="10122"/>
                    <a:pt x="6836" y="9741"/>
                  </a:cubicBezTo>
                  <a:lnTo>
                    <a:pt x="4978" y="7812"/>
                  </a:lnTo>
                  <a:cubicBezTo>
                    <a:pt x="4811" y="7621"/>
                    <a:pt x="4621" y="7526"/>
                    <a:pt x="4383" y="7502"/>
                  </a:cubicBezTo>
                  <a:lnTo>
                    <a:pt x="4383" y="215"/>
                  </a:lnTo>
                  <a:cubicBezTo>
                    <a:pt x="4383" y="96"/>
                    <a:pt x="4287" y="1"/>
                    <a:pt x="4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" name="Google Shape;1153;p65"/>
          <p:cNvGrpSpPr/>
          <p:nvPr/>
        </p:nvGrpSpPr>
        <p:grpSpPr>
          <a:xfrm>
            <a:off x="754948" y="2417464"/>
            <a:ext cx="443746" cy="479311"/>
            <a:chOff x="756072" y="2496405"/>
            <a:chExt cx="443746" cy="479311"/>
          </a:xfrm>
        </p:grpSpPr>
        <p:sp>
          <p:nvSpPr>
            <p:cNvPr id="1154" name="Google Shape;1154;p65"/>
            <p:cNvSpPr/>
            <p:nvPr/>
          </p:nvSpPr>
          <p:spPr>
            <a:xfrm>
              <a:off x="756072" y="2734291"/>
              <a:ext cx="185944" cy="241425"/>
            </a:xfrm>
            <a:custGeom>
              <a:avLst/>
              <a:gdLst/>
              <a:ahLst/>
              <a:cxnLst/>
              <a:rect l="l" t="t" r="r" b="b"/>
              <a:pathLst>
                <a:path w="5359" h="6958" extrusionOk="0">
                  <a:moveTo>
                    <a:pt x="2144" y="4457"/>
                  </a:moveTo>
                  <a:cubicBezTo>
                    <a:pt x="2239" y="4457"/>
                    <a:pt x="2310" y="4480"/>
                    <a:pt x="2406" y="4576"/>
                  </a:cubicBezTo>
                  <a:cubicBezTo>
                    <a:pt x="2549" y="4719"/>
                    <a:pt x="2549" y="4957"/>
                    <a:pt x="2406" y="5100"/>
                  </a:cubicBezTo>
                  <a:lnTo>
                    <a:pt x="1096" y="6433"/>
                  </a:lnTo>
                  <a:cubicBezTo>
                    <a:pt x="1048" y="6505"/>
                    <a:pt x="929" y="6552"/>
                    <a:pt x="834" y="6552"/>
                  </a:cubicBezTo>
                  <a:cubicBezTo>
                    <a:pt x="739" y="6552"/>
                    <a:pt x="643" y="6528"/>
                    <a:pt x="548" y="6433"/>
                  </a:cubicBezTo>
                  <a:cubicBezTo>
                    <a:pt x="501" y="6386"/>
                    <a:pt x="429" y="6267"/>
                    <a:pt x="429" y="6171"/>
                  </a:cubicBezTo>
                  <a:cubicBezTo>
                    <a:pt x="429" y="6076"/>
                    <a:pt x="477" y="5957"/>
                    <a:pt x="548" y="5909"/>
                  </a:cubicBezTo>
                  <a:lnTo>
                    <a:pt x="1882" y="4576"/>
                  </a:lnTo>
                  <a:cubicBezTo>
                    <a:pt x="1929" y="4480"/>
                    <a:pt x="2048" y="4457"/>
                    <a:pt x="2144" y="4457"/>
                  </a:cubicBezTo>
                  <a:close/>
                  <a:moveTo>
                    <a:pt x="999" y="0"/>
                  </a:moveTo>
                  <a:cubicBezTo>
                    <a:pt x="948" y="0"/>
                    <a:pt x="896" y="24"/>
                    <a:pt x="858" y="75"/>
                  </a:cubicBezTo>
                  <a:cubicBezTo>
                    <a:pt x="334" y="789"/>
                    <a:pt x="0" y="1670"/>
                    <a:pt x="24" y="2599"/>
                  </a:cubicBezTo>
                  <a:cubicBezTo>
                    <a:pt x="24" y="3456"/>
                    <a:pt x="286" y="4338"/>
                    <a:pt x="810" y="5052"/>
                  </a:cubicBezTo>
                  <a:lnTo>
                    <a:pt x="286" y="5576"/>
                  </a:lnTo>
                  <a:cubicBezTo>
                    <a:pt x="143" y="5719"/>
                    <a:pt x="48" y="5933"/>
                    <a:pt x="48" y="6147"/>
                  </a:cubicBezTo>
                  <a:cubicBezTo>
                    <a:pt x="48" y="6362"/>
                    <a:pt x="143" y="6552"/>
                    <a:pt x="286" y="6719"/>
                  </a:cubicBezTo>
                  <a:cubicBezTo>
                    <a:pt x="453" y="6862"/>
                    <a:pt x="620" y="6957"/>
                    <a:pt x="834" y="6957"/>
                  </a:cubicBezTo>
                  <a:cubicBezTo>
                    <a:pt x="1048" y="6957"/>
                    <a:pt x="1215" y="6862"/>
                    <a:pt x="1358" y="6719"/>
                  </a:cubicBezTo>
                  <a:lnTo>
                    <a:pt x="1929" y="6147"/>
                  </a:lnTo>
                  <a:cubicBezTo>
                    <a:pt x="2596" y="6552"/>
                    <a:pt x="3311" y="6767"/>
                    <a:pt x="4049" y="6767"/>
                  </a:cubicBezTo>
                  <a:cubicBezTo>
                    <a:pt x="4430" y="6767"/>
                    <a:pt x="4787" y="6719"/>
                    <a:pt x="5168" y="6624"/>
                  </a:cubicBezTo>
                  <a:cubicBezTo>
                    <a:pt x="5287" y="6600"/>
                    <a:pt x="5359" y="6481"/>
                    <a:pt x="5311" y="6386"/>
                  </a:cubicBezTo>
                  <a:cubicBezTo>
                    <a:pt x="5290" y="6261"/>
                    <a:pt x="5197" y="6191"/>
                    <a:pt x="5126" y="6191"/>
                  </a:cubicBezTo>
                  <a:cubicBezTo>
                    <a:pt x="5116" y="6191"/>
                    <a:pt x="5106" y="6192"/>
                    <a:pt x="5097" y="6195"/>
                  </a:cubicBezTo>
                  <a:cubicBezTo>
                    <a:pt x="4762" y="6304"/>
                    <a:pt x="4415" y="6357"/>
                    <a:pt x="4068" y="6357"/>
                  </a:cubicBezTo>
                  <a:cubicBezTo>
                    <a:pt x="3430" y="6357"/>
                    <a:pt x="2795" y="6177"/>
                    <a:pt x="2239" y="5838"/>
                  </a:cubicBezTo>
                  <a:lnTo>
                    <a:pt x="2668" y="5362"/>
                  </a:lnTo>
                  <a:cubicBezTo>
                    <a:pt x="2977" y="5076"/>
                    <a:pt x="2977" y="4576"/>
                    <a:pt x="2668" y="4266"/>
                  </a:cubicBezTo>
                  <a:cubicBezTo>
                    <a:pt x="2525" y="4123"/>
                    <a:pt x="2328" y="4052"/>
                    <a:pt x="2129" y="4052"/>
                  </a:cubicBezTo>
                  <a:cubicBezTo>
                    <a:pt x="1929" y="4052"/>
                    <a:pt x="1727" y="4123"/>
                    <a:pt x="1572" y="4266"/>
                  </a:cubicBezTo>
                  <a:lnTo>
                    <a:pt x="1072" y="4766"/>
                  </a:lnTo>
                  <a:cubicBezTo>
                    <a:pt x="620" y="4147"/>
                    <a:pt x="381" y="3409"/>
                    <a:pt x="381" y="2623"/>
                  </a:cubicBezTo>
                  <a:cubicBezTo>
                    <a:pt x="381" y="1789"/>
                    <a:pt x="643" y="1004"/>
                    <a:pt x="1167" y="337"/>
                  </a:cubicBezTo>
                  <a:cubicBezTo>
                    <a:pt x="1215" y="241"/>
                    <a:pt x="1215" y="122"/>
                    <a:pt x="1120" y="51"/>
                  </a:cubicBezTo>
                  <a:cubicBezTo>
                    <a:pt x="1087" y="18"/>
                    <a:pt x="1043" y="0"/>
                    <a:pt x="9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" name="Google Shape;1155;p65"/>
            <p:cNvSpPr/>
            <p:nvPr/>
          </p:nvSpPr>
          <p:spPr>
            <a:xfrm>
              <a:off x="800693" y="2781480"/>
              <a:ext cx="58708" cy="56730"/>
            </a:xfrm>
            <a:custGeom>
              <a:avLst/>
              <a:gdLst/>
              <a:ahLst/>
              <a:cxnLst/>
              <a:rect l="l" t="t" r="r" b="b"/>
              <a:pathLst>
                <a:path w="1692" h="1635" extrusionOk="0">
                  <a:moveTo>
                    <a:pt x="882" y="406"/>
                  </a:moveTo>
                  <a:cubicBezTo>
                    <a:pt x="1001" y="406"/>
                    <a:pt x="1096" y="429"/>
                    <a:pt x="1191" y="525"/>
                  </a:cubicBezTo>
                  <a:cubicBezTo>
                    <a:pt x="1263" y="620"/>
                    <a:pt x="1310" y="715"/>
                    <a:pt x="1310" y="834"/>
                  </a:cubicBezTo>
                  <a:cubicBezTo>
                    <a:pt x="1310" y="930"/>
                    <a:pt x="1263" y="1025"/>
                    <a:pt x="1191" y="1120"/>
                  </a:cubicBezTo>
                  <a:cubicBezTo>
                    <a:pt x="1108" y="1215"/>
                    <a:pt x="1001" y="1263"/>
                    <a:pt x="893" y="1263"/>
                  </a:cubicBezTo>
                  <a:cubicBezTo>
                    <a:pt x="786" y="1263"/>
                    <a:pt x="679" y="1215"/>
                    <a:pt x="596" y="1120"/>
                  </a:cubicBezTo>
                  <a:cubicBezTo>
                    <a:pt x="405" y="977"/>
                    <a:pt x="405" y="715"/>
                    <a:pt x="596" y="525"/>
                  </a:cubicBezTo>
                  <a:cubicBezTo>
                    <a:pt x="667" y="429"/>
                    <a:pt x="762" y="406"/>
                    <a:pt x="882" y="406"/>
                  </a:cubicBezTo>
                  <a:close/>
                  <a:moveTo>
                    <a:pt x="882" y="1"/>
                  </a:moveTo>
                  <a:cubicBezTo>
                    <a:pt x="667" y="1"/>
                    <a:pt x="453" y="72"/>
                    <a:pt x="310" y="239"/>
                  </a:cubicBezTo>
                  <a:cubicBezTo>
                    <a:pt x="0" y="548"/>
                    <a:pt x="0" y="1096"/>
                    <a:pt x="310" y="1382"/>
                  </a:cubicBezTo>
                  <a:cubicBezTo>
                    <a:pt x="453" y="1525"/>
                    <a:pt x="667" y="1620"/>
                    <a:pt x="882" y="1620"/>
                  </a:cubicBezTo>
                  <a:cubicBezTo>
                    <a:pt x="925" y="1630"/>
                    <a:pt x="969" y="1635"/>
                    <a:pt x="1012" y="1635"/>
                  </a:cubicBezTo>
                  <a:cubicBezTo>
                    <a:pt x="1180" y="1635"/>
                    <a:pt x="1339" y="1562"/>
                    <a:pt x="1453" y="1430"/>
                  </a:cubicBezTo>
                  <a:cubicBezTo>
                    <a:pt x="1596" y="1263"/>
                    <a:pt x="1691" y="1072"/>
                    <a:pt x="1691" y="834"/>
                  </a:cubicBezTo>
                  <a:cubicBezTo>
                    <a:pt x="1691" y="620"/>
                    <a:pt x="1596" y="406"/>
                    <a:pt x="1453" y="239"/>
                  </a:cubicBezTo>
                  <a:cubicBezTo>
                    <a:pt x="1310" y="48"/>
                    <a:pt x="1096" y="1"/>
                    <a:pt x="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" name="Google Shape;1156;p65"/>
            <p:cNvSpPr/>
            <p:nvPr/>
          </p:nvSpPr>
          <p:spPr>
            <a:xfrm>
              <a:off x="905618" y="2855871"/>
              <a:ext cx="56245" cy="57875"/>
            </a:xfrm>
            <a:custGeom>
              <a:avLst/>
              <a:gdLst/>
              <a:ahLst/>
              <a:cxnLst/>
              <a:rect l="l" t="t" r="r" b="b"/>
              <a:pathLst>
                <a:path w="1621" h="1668" extrusionOk="0">
                  <a:moveTo>
                    <a:pt x="811" y="405"/>
                  </a:moveTo>
                  <a:cubicBezTo>
                    <a:pt x="930" y="405"/>
                    <a:pt x="1025" y="429"/>
                    <a:pt x="1096" y="524"/>
                  </a:cubicBezTo>
                  <a:cubicBezTo>
                    <a:pt x="1192" y="619"/>
                    <a:pt x="1215" y="714"/>
                    <a:pt x="1215" y="834"/>
                  </a:cubicBezTo>
                  <a:cubicBezTo>
                    <a:pt x="1215" y="905"/>
                    <a:pt x="1192" y="1024"/>
                    <a:pt x="1096" y="1119"/>
                  </a:cubicBezTo>
                  <a:cubicBezTo>
                    <a:pt x="1025" y="1215"/>
                    <a:pt x="930" y="1238"/>
                    <a:pt x="811" y="1238"/>
                  </a:cubicBezTo>
                  <a:cubicBezTo>
                    <a:pt x="691" y="1238"/>
                    <a:pt x="596" y="1215"/>
                    <a:pt x="501" y="1119"/>
                  </a:cubicBezTo>
                  <a:cubicBezTo>
                    <a:pt x="430" y="1024"/>
                    <a:pt x="382" y="953"/>
                    <a:pt x="382" y="834"/>
                  </a:cubicBezTo>
                  <a:cubicBezTo>
                    <a:pt x="382" y="714"/>
                    <a:pt x="406" y="619"/>
                    <a:pt x="501" y="524"/>
                  </a:cubicBezTo>
                  <a:cubicBezTo>
                    <a:pt x="596" y="429"/>
                    <a:pt x="691" y="405"/>
                    <a:pt x="811" y="405"/>
                  </a:cubicBezTo>
                  <a:close/>
                  <a:moveTo>
                    <a:pt x="811" y="0"/>
                  </a:moveTo>
                  <a:cubicBezTo>
                    <a:pt x="596" y="0"/>
                    <a:pt x="382" y="71"/>
                    <a:pt x="239" y="238"/>
                  </a:cubicBezTo>
                  <a:cubicBezTo>
                    <a:pt x="96" y="381"/>
                    <a:pt x="1" y="595"/>
                    <a:pt x="1" y="834"/>
                  </a:cubicBezTo>
                  <a:cubicBezTo>
                    <a:pt x="1" y="1024"/>
                    <a:pt x="96" y="1238"/>
                    <a:pt x="239" y="1429"/>
                  </a:cubicBezTo>
                  <a:cubicBezTo>
                    <a:pt x="382" y="1572"/>
                    <a:pt x="596" y="1667"/>
                    <a:pt x="811" y="1667"/>
                  </a:cubicBezTo>
                  <a:cubicBezTo>
                    <a:pt x="1025" y="1667"/>
                    <a:pt x="1215" y="1572"/>
                    <a:pt x="1382" y="1429"/>
                  </a:cubicBezTo>
                  <a:cubicBezTo>
                    <a:pt x="1525" y="1262"/>
                    <a:pt x="1620" y="1072"/>
                    <a:pt x="1620" y="834"/>
                  </a:cubicBezTo>
                  <a:cubicBezTo>
                    <a:pt x="1620" y="595"/>
                    <a:pt x="1525" y="381"/>
                    <a:pt x="1382" y="238"/>
                  </a:cubicBezTo>
                  <a:cubicBezTo>
                    <a:pt x="1215" y="71"/>
                    <a:pt x="1025" y="0"/>
                    <a:pt x="8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" name="Google Shape;1157;p65"/>
            <p:cNvSpPr/>
            <p:nvPr/>
          </p:nvSpPr>
          <p:spPr>
            <a:xfrm>
              <a:off x="808951" y="2496405"/>
              <a:ext cx="390867" cy="452872"/>
            </a:xfrm>
            <a:custGeom>
              <a:avLst/>
              <a:gdLst/>
              <a:ahLst/>
              <a:cxnLst/>
              <a:rect l="l" t="t" r="r" b="b"/>
              <a:pathLst>
                <a:path w="11265" h="13052" extrusionOk="0">
                  <a:moveTo>
                    <a:pt x="10431" y="596"/>
                  </a:moveTo>
                  <a:cubicBezTo>
                    <a:pt x="10527" y="596"/>
                    <a:pt x="10646" y="620"/>
                    <a:pt x="10717" y="691"/>
                  </a:cubicBezTo>
                  <a:cubicBezTo>
                    <a:pt x="10765" y="787"/>
                    <a:pt x="10836" y="882"/>
                    <a:pt x="10836" y="977"/>
                  </a:cubicBezTo>
                  <a:cubicBezTo>
                    <a:pt x="10836" y="1049"/>
                    <a:pt x="10789" y="1168"/>
                    <a:pt x="10717" y="1239"/>
                  </a:cubicBezTo>
                  <a:lnTo>
                    <a:pt x="9407" y="2573"/>
                  </a:lnTo>
                  <a:cubicBezTo>
                    <a:pt x="9336" y="2644"/>
                    <a:pt x="9217" y="2692"/>
                    <a:pt x="9122" y="2692"/>
                  </a:cubicBezTo>
                  <a:cubicBezTo>
                    <a:pt x="9026" y="2692"/>
                    <a:pt x="8931" y="2668"/>
                    <a:pt x="8860" y="2573"/>
                  </a:cubicBezTo>
                  <a:cubicBezTo>
                    <a:pt x="8812" y="2525"/>
                    <a:pt x="8740" y="2406"/>
                    <a:pt x="8740" y="2311"/>
                  </a:cubicBezTo>
                  <a:cubicBezTo>
                    <a:pt x="8740" y="2216"/>
                    <a:pt x="8764" y="2096"/>
                    <a:pt x="8860" y="2049"/>
                  </a:cubicBezTo>
                  <a:lnTo>
                    <a:pt x="10169" y="691"/>
                  </a:lnTo>
                  <a:cubicBezTo>
                    <a:pt x="10217" y="644"/>
                    <a:pt x="10336" y="596"/>
                    <a:pt x="10431" y="596"/>
                  </a:cubicBezTo>
                  <a:close/>
                  <a:moveTo>
                    <a:pt x="2644" y="739"/>
                  </a:moveTo>
                  <a:cubicBezTo>
                    <a:pt x="2739" y="739"/>
                    <a:pt x="2811" y="763"/>
                    <a:pt x="2906" y="858"/>
                  </a:cubicBezTo>
                  <a:lnTo>
                    <a:pt x="4216" y="2192"/>
                  </a:lnTo>
                  <a:cubicBezTo>
                    <a:pt x="4359" y="2335"/>
                    <a:pt x="4359" y="2573"/>
                    <a:pt x="4216" y="2739"/>
                  </a:cubicBezTo>
                  <a:cubicBezTo>
                    <a:pt x="4144" y="2811"/>
                    <a:pt x="4049" y="2847"/>
                    <a:pt x="3954" y="2847"/>
                  </a:cubicBezTo>
                  <a:cubicBezTo>
                    <a:pt x="3859" y="2847"/>
                    <a:pt x="3763" y="2811"/>
                    <a:pt x="3692" y="2739"/>
                  </a:cubicBezTo>
                  <a:lnTo>
                    <a:pt x="2382" y="1382"/>
                  </a:lnTo>
                  <a:cubicBezTo>
                    <a:pt x="2263" y="1263"/>
                    <a:pt x="2263" y="1001"/>
                    <a:pt x="2382" y="858"/>
                  </a:cubicBezTo>
                  <a:cubicBezTo>
                    <a:pt x="2430" y="763"/>
                    <a:pt x="2549" y="739"/>
                    <a:pt x="2644" y="739"/>
                  </a:cubicBezTo>
                  <a:close/>
                  <a:moveTo>
                    <a:pt x="2668" y="4526"/>
                  </a:moveTo>
                  <a:cubicBezTo>
                    <a:pt x="2882" y="4526"/>
                    <a:pt x="3049" y="4692"/>
                    <a:pt x="3049" y="4907"/>
                  </a:cubicBezTo>
                  <a:lnTo>
                    <a:pt x="3049" y="6788"/>
                  </a:lnTo>
                  <a:cubicBezTo>
                    <a:pt x="3049" y="6978"/>
                    <a:pt x="2882" y="7169"/>
                    <a:pt x="2668" y="7169"/>
                  </a:cubicBezTo>
                  <a:cubicBezTo>
                    <a:pt x="2453" y="7169"/>
                    <a:pt x="2287" y="6978"/>
                    <a:pt x="2287" y="6788"/>
                  </a:cubicBezTo>
                  <a:lnTo>
                    <a:pt x="2287" y="4907"/>
                  </a:lnTo>
                  <a:cubicBezTo>
                    <a:pt x="2287" y="4811"/>
                    <a:pt x="2311" y="4692"/>
                    <a:pt x="2406" y="4645"/>
                  </a:cubicBezTo>
                  <a:cubicBezTo>
                    <a:pt x="2453" y="4573"/>
                    <a:pt x="2573" y="4526"/>
                    <a:pt x="2668" y="4526"/>
                  </a:cubicBezTo>
                  <a:close/>
                  <a:moveTo>
                    <a:pt x="9125" y="5710"/>
                  </a:moveTo>
                  <a:cubicBezTo>
                    <a:pt x="9223" y="5710"/>
                    <a:pt x="9324" y="5752"/>
                    <a:pt x="9407" y="5835"/>
                  </a:cubicBezTo>
                  <a:lnTo>
                    <a:pt x="10717" y="7169"/>
                  </a:lnTo>
                  <a:cubicBezTo>
                    <a:pt x="10765" y="7217"/>
                    <a:pt x="10836" y="7336"/>
                    <a:pt x="10836" y="7431"/>
                  </a:cubicBezTo>
                  <a:cubicBezTo>
                    <a:pt x="10836" y="7526"/>
                    <a:pt x="10765" y="7645"/>
                    <a:pt x="10717" y="7693"/>
                  </a:cubicBezTo>
                  <a:cubicBezTo>
                    <a:pt x="10634" y="7776"/>
                    <a:pt x="10533" y="7818"/>
                    <a:pt x="10434" y="7818"/>
                  </a:cubicBezTo>
                  <a:cubicBezTo>
                    <a:pt x="10336" y="7818"/>
                    <a:pt x="10241" y="7776"/>
                    <a:pt x="10169" y="7693"/>
                  </a:cubicBezTo>
                  <a:lnTo>
                    <a:pt x="8860" y="6359"/>
                  </a:lnTo>
                  <a:cubicBezTo>
                    <a:pt x="8812" y="6312"/>
                    <a:pt x="8740" y="6169"/>
                    <a:pt x="8740" y="6097"/>
                  </a:cubicBezTo>
                  <a:cubicBezTo>
                    <a:pt x="8740" y="6002"/>
                    <a:pt x="8764" y="5883"/>
                    <a:pt x="8860" y="5835"/>
                  </a:cubicBezTo>
                  <a:cubicBezTo>
                    <a:pt x="8931" y="5752"/>
                    <a:pt x="9026" y="5710"/>
                    <a:pt x="9125" y="5710"/>
                  </a:cubicBezTo>
                  <a:close/>
                  <a:moveTo>
                    <a:pt x="6121" y="6955"/>
                  </a:moveTo>
                  <a:cubicBezTo>
                    <a:pt x="6216" y="6955"/>
                    <a:pt x="6311" y="6978"/>
                    <a:pt x="6383" y="7074"/>
                  </a:cubicBezTo>
                  <a:cubicBezTo>
                    <a:pt x="6454" y="7145"/>
                    <a:pt x="6502" y="7264"/>
                    <a:pt x="6502" y="7336"/>
                  </a:cubicBezTo>
                  <a:cubicBezTo>
                    <a:pt x="6502" y="7431"/>
                    <a:pt x="6478" y="7550"/>
                    <a:pt x="6383" y="7621"/>
                  </a:cubicBezTo>
                  <a:lnTo>
                    <a:pt x="5073" y="8955"/>
                  </a:lnTo>
                  <a:cubicBezTo>
                    <a:pt x="5002" y="9026"/>
                    <a:pt x="4906" y="9062"/>
                    <a:pt x="4811" y="9062"/>
                  </a:cubicBezTo>
                  <a:cubicBezTo>
                    <a:pt x="4716" y="9062"/>
                    <a:pt x="4621" y="9026"/>
                    <a:pt x="4549" y="8955"/>
                  </a:cubicBezTo>
                  <a:cubicBezTo>
                    <a:pt x="4406" y="8812"/>
                    <a:pt x="4406" y="8574"/>
                    <a:pt x="4549" y="8407"/>
                  </a:cubicBezTo>
                  <a:lnTo>
                    <a:pt x="5859" y="7074"/>
                  </a:lnTo>
                  <a:cubicBezTo>
                    <a:pt x="5907" y="6978"/>
                    <a:pt x="6026" y="6955"/>
                    <a:pt x="6121" y="6955"/>
                  </a:cubicBezTo>
                  <a:close/>
                  <a:moveTo>
                    <a:pt x="7502" y="10551"/>
                  </a:moveTo>
                  <a:cubicBezTo>
                    <a:pt x="7693" y="10551"/>
                    <a:pt x="7883" y="10741"/>
                    <a:pt x="7883" y="10955"/>
                  </a:cubicBezTo>
                  <a:cubicBezTo>
                    <a:pt x="7883" y="11027"/>
                    <a:pt x="7859" y="11146"/>
                    <a:pt x="7764" y="11217"/>
                  </a:cubicBezTo>
                  <a:cubicBezTo>
                    <a:pt x="7693" y="11265"/>
                    <a:pt x="7574" y="11336"/>
                    <a:pt x="7502" y="11336"/>
                  </a:cubicBezTo>
                  <a:lnTo>
                    <a:pt x="5645" y="11336"/>
                  </a:lnTo>
                  <a:cubicBezTo>
                    <a:pt x="5430" y="11336"/>
                    <a:pt x="5264" y="11146"/>
                    <a:pt x="5264" y="10932"/>
                  </a:cubicBezTo>
                  <a:cubicBezTo>
                    <a:pt x="5264" y="10860"/>
                    <a:pt x="5287" y="10741"/>
                    <a:pt x="5383" y="10670"/>
                  </a:cubicBezTo>
                  <a:cubicBezTo>
                    <a:pt x="5430" y="10622"/>
                    <a:pt x="5549" y="10551"/>
                    <a:pt x="5645" y="10551"/>
                  </a:cubicBezTo>
                  <a:close/>
                  <a:moveTo>
                    <a:pt x="6597" y="1"/>
                  </a:moveTo>
                  <a:cubicBezTo>
                    <a:pt x="5549" y="1"/>
                    <a:pt x="4549" y="406"/>
                    <a:pt x="3811" y="1120"/>
                  </a:cubicBezTo>
                  <a:lnTo>
                    <a:pt x="3287" y="596"/>
                  </a:lnTo>
                  <a:cubicBezTo>
                    <a:pt x="3144" y="441"/>
                    <a:pt x="2948" y="364"/>
                    <a:pt x="2748" y="364"/>
                  </a:cubicBezTo>
                  <a:cubicBezTo>
                    <a:pt x="2549" y="364"/>
                    <a:pt x="2346" y="441"/>
                    <a:pt x="2192" y="596"/>
                  </a:cubicBezTo>
                  <a:cubicBezTo>
                    <a:pt x="1906" y="882"/>
                    <a:pt x="1906" y="1382"/>
                    <a:pt x="2192" y="1692"/>
                  </a:cubicBezTo>
                  <a:lnTo>
                    <a:pt x="2906" y="2406"/>
                  </a:lnTo>
                  <a:cubicBezTo>
                    <a:pt x="2668" y="2930"/>
                    <a:pt x="2549" y="3502"/>
                    <a:pt x="2549" y="4073"/>
                  </a:cubicBezTo>
                  <a:lnTo>
                    <a:pt x="2549" y="4121"/>
                  </a:lnTo>
                  <a:cubicBezTo>
                    <a:pt x="2430" y="4168"/>
                    <a:pt x="2311" y="4240"/>
                    <a:pt x="2192" y="4335"/>
                  </a:cubicBezTo>
                  <a:cubicBezTo>
                    <a:pt x="2049" y="4478"/>
                    <a:pt x="1953" y="4692"/>
                    <a:pt x="1953" y="4907"/>
                  </a:cubicBezTo>
                  <a:lnTo>
                    <a:pt x="1953" y="5407"/>
                  </a:lnTo>
                  <a:cubicBezTo>
                    <a:pt x="1263" y="5526"/>
                    <a:pt x="620" y="5812"/>
                    <a:pt x="72" y="6264"/>
                  </a:cubicBezTo>
                  <a:cubicBezTo>
                    <a:pt x="1" y="6335"/>
                    <a:pt x="1" y="6478"/>
                    <a:pt x="48" y="6574"/>
                  </a:cubicBezTo>
                  <a:cubicBezTo>
                    <a:pt x="72" y="6621"/>
                    <a:pt x="143" y="6645"/>
                    <a:pt x="191" y="6645"/>
                  </a:cubicBezTo>
                  <a:cubicBezTo>
                    <a:pt x="239" y="6645"/>
                    <a:pt x="286" y="6645"/>
                    <a:pt x="310" y="6597"/>
                  </a:cubicBezTo>
                  <a:cubicBezTo>
                    <a:pt x="786" y="6216"/>
                    <a:pt x="1358" y="5931"/>
                    <a:pt x="1953" y="5812"/>
                  </a:cubicBezTo>
                  <a:lnTo>
                    <a:pt x="1953" y="6764"/>
                  </a:lnTo>
                  <a:cubicBezTo>
                    <a:pt x="1953" y="7217"/>
                    <a:pt x="2311" y="7550"/>
                    <a:pt x="2739" y="7550"/>
                  </a:cubicBezTo>
                  <a:cubicBezTo>
                    <a:pt x="3144" y="7550"/>
                    <a:pt x="3501" y="7193"/>
                    <a:pt x="3501" y="6764"/>
                  </a:cubicBezTo>
                  <a:cubicBezTo>
                    <a:pt x="3835" y="7169"/>
                    <a:pt x="4240" y="7479"/>
                    <a:pt x="4692" y="7764"/>
                  </a:cubicBezTo>
                  <a:lnTo>
                    <a:pt x="4335" y="8145"/>
                  </a:lnTo>
                  <a:cubicBezTo>
                    <a:pt x="4049" y="8431"/>
                    <a:pt x="4049" y="8955"/>
                    <a:pt x="4335" y="9241"/>
                  </a:cubicBezTo>
                  <a:cubicBezTo>
                    <a:pt x="4478" y="9384"/>
                    <a:pt x="4692" y="9479"/>
                    <a:pt x="4883" y="9479"/>
                  </a:cubicBezTo>
                  <a:cubicBezTo>
                    <a:pt x="5073" y="9479"/>
                    <a:pt x="5264" y="9384"/>
                    <a:pt x="5406" y="9241"/>
                  </a:cubicBezTo>
                  <a:lnTo>
                    <a:pt x="6121" y="8526"/>
                  </a:lnTo>
                  <a:cubicBezTo>
                    <a:pt x="6264" y="9074"/>
                    <a:pt x="6264" y="9598"/>
                    <a:pt x="6192" y="10146"/>
                  </a:cubicBezTo>
                  <a:lnTo>
                    <a:pt x="5668" y="10146"/>
                  </a:lnTo>
                  <a:cubicBezTo>
                    <a:pt x="5478" y="10146"/>
                    <a:pt x="5287" y="10217"/>
                    <a:pt x="5145" y="10384"/>
                  </a:cubicBezTo>
                  <a:cubicBezTo>
                    <a:pt x="5002" y="10527"/>
                    <a:pt x="4906" y="10741"/>
                    <a:pt x="4906" y="10932"/>
                  </a:cubicBezTo>
                  <a:cubicBezTo>
                    <a:pt x="4906" y="11336"/>
                    <a:pt x="5168" y="11622"/>
                    <a:pt x="5502" y="11717"/>
                  </a:cubicBezTo>
                  <a:cubicBezTo>
                    <a:pt x="5383" y="11860"/>
                    <a:pt x="5287" y="11979"/>
                    <a:pt x="5145" y="12122"/>
                  </a:cubicBezTo>
                  <a:cubicBezTo>
                    <a:pt x="4930" y="12360"/>
                    <a:pt x="4668" y="12551"/>
                    <a:pt x="4430" y="12694"/>
                  </a:cubicBezTo>
                  <a:cubicBezTo>
                    <a:pt x="4335" y="12765"/>
                    <a:pt x="4311" y="12884"/>
                    <a:pt x="4359" y="12956"/>
                  </a:cubicBezTo>
                  <a:cubicBezTo>
                    <a:pt x="4406" y="13027"/>
                    <a:pt x="4454" y="13051"/>
                    <a:pt x="4549" y="13051"/>
                  </a:cubicBezTo>
                  <a:cubicBezTo>
                    <a:pt x="4573" y="13051"/>
                    <a:pt x="4597" y="13051"/>
                    <a:pt x="4644" y="13027"/>
                  </a:cubicBezTo>
                  <a:cubicBezTo>
                    <a:pt x="4930" y="12837"/>
                    <a:pt x="5192" y="12646"/>
                    <a:pt x="5430" y="12360"/>
                  </a:cubicBezTo>
                  <a:cubicBezTo>
                    <a:pt x="5645" y="12170"/>
                    <a:pt x="5835" y="11932"/>
                    <a:pt x="5978" y="11694"/>
                  </a:cubicBezTo>
                  <a:lnTo>
                    <a:pt x="7526" y="11694"/>
                  </a:lnTo>
                  <a:cubicBezTo>
                    <a:pt x="7740" y="11694"/>
                    <a:pt x="7907" y="11598"/>
                    <a:pt x="8050" y="11456"/>
                  </a:cubicBezTo>
                  <a:cubicBezTo>
                    <a:pt x="8217" y="11289"/>
                    <a:pt x="8288" y="11098"/>
                    <a:pt x="8288" y="10884"/>
                  </a:cubicBezTo>
                  <a:cubicBezTo>
                    <a:pt x="8288" y="10431"/>
                    <a:pt x="7931" y="10098"/>
                    <a:pt x="7526" y="10098"/>
                  </a:cubicBezTo>
                  <a:lnTo>
                    <a:pt x="6573" y="10098"/>
                  </a:lnTo>
                  <a:cubicBezTo>
                    <a:pt x="6669" y="9455"/>
                    <a:pt x="6621" y="8788"/>
                    <a:pt x="6430" y="8169"/>
                  </a:cubicBezTo>
                  <a:lnTo>
                    <a:pt x="6550" y="8169"/>
                  </a:lnTo>
                  <a:cubicBezTo>
                    <a:pt x="7502" y="8169"/>
                    <a:pt x="8455" y="7812"/>
                    <a:pt x="9169" y="7193"/>
                  </a:cubicBezTo>
                  <a:lnTo>
                    <a:pt x="9907" y="7955"/>
                  </a:lnTo>
                  <a:cubicBezTo>
                    <a:pt x="10050" y="8121"/>
                    <a:pt x="10265" y="8193"/>
                    <a:pt x="10431" y="8193"/>
                  </a:cubicBezTo>
                  <a:cubicBezTo>
                    <a:pt x="10646" y="8193"/>
                    <a:pt x="10836" y="8121"/>
                    <a:pt x="10979" y="7955"/>
                  </a:cubicBezTo>
                  <a:cubicBezTo>
                    <a:pt x="11122" y="7812"/>
                    <a:pt x="11217" y="7598"/>
                    <a:pt x="11217" y="7407"/>
                  </a:cubicBezTo>
                  <a:cubicBezTo>
                    <a:pt x="11217" y="7193"/>
                    <a:pt x="11122" y="6978"/>
                    <a:pt x="10979" y="6836"/>
                  </a:cubicBezTo>
                  <a:lnTo>
                    <a:pt x="10122" y="6002"/>
                  </a:lnTo>
                  <a:cubicBezTo>
                    <a:pt x="10360" y="5550"/>
                    <a:pt x="10503" y="5049"/>
                    <a:pt x="10550" y="4549"/>
                  </a:cubicBezTo>
                  <a:cubicBezTo>
                    <a:pt x="10550" y="4430"/>
                    <a:pt x="10503" y="4335"/>
                    <a:pt x="10384" y="4335"/>
                  </a:cubicBezTo>
                  <a:cubicBezTo>
                    <a:pt x="10265" y="4335"/>
                    <a:pt x="10169" y="4406"/>
                    <a:pt x="10169" y="4526"/>
                  </a:cubicBezTo>
                  <a:cubicBezTo>
                    <a:pt x="10146" y="4930"/>
                    <a:pt x="10026" y="5359"/>
                    <a:pt x="9836" y="5716"/>
                  </a:cubicBezTo>
                  <a:lnTo>
                    <a:pt x="9693" y="5550"/>
                  </a:lnTo>
                  <a:cubicBezTo>
                    <a:pt x="9550" y="5407"/>
                    <a:pt x="9348" y="5335"/>
                    <a:pt x="9145" y="5335"/>
                  </a:cubicBezTo>
                  <a:cubicBezTo>
                    <a:pt x="8943" y="5335"/>
                    <a:pt x="8740" y="5407"/>
                    <a:pt x="8598" y="5550"/>
                  </a:cubicBezTo>
                  <a:cubicBezTo>
                    <a:pt x="8455" y="5716"/>
                    <a:pt x="8359" y="5907"/>
                    <a:pt x="8359" y="6121"/>
                  </a:cubicBezTo>
                  <a:cubicBezTo>
                    <a:pt x="8359" y="6335"/>
                    <a:pt x="8455" y="6550"/>
                    <a:pt x="8598" y="6693"/>
                  </a:cubicBezTo>
                  <a:lnTo>
                    <a:pt x="8860" y="6955"/>
                  </a:lnTo>
                  <a:cubicBezTo>
                    <a:pt x="8264" y="7455"/>
                    <a:pt x="7526" y="7764"/>
                    <a:pt x="6740" y="7812"/>
                  </a:cubicBezTo>
                  <a:cubicBezTo>
                    <a:pt x="6835" y="7693"/>
                    <a:pt x="6907" y="7526"/>
                    <a:pt x="6907" y="7359"/>
                  </a:cubicBezTo>
                  <a:cubicBezTo>
                    <a:pt x="6907" y="7169"/>
                    <a:pt x="6812" y="6955"/>
                    <a:pt x="6669" y="6812"/>
                  </a:cubicBezTo>
                  <a:cubicBezTo>
                    <a:pt x="6514" y="6657"/>
                    <a:pt x="6311" y="6580"/>
                    <a:pt x="6109" y="6580"/>
                  </a:cubicBezTo>
                  <a:cubicBezTo>
                    <a:pt x="5907" y="6580"/>
                    <a:pt x="5704" y="6657"/>
                    <a:pt x="5549" y="6812"/>
                  </a:cubicBezTo>
                  <a:lnTo>
                    <a:pt x="4930" y="7455"/>
                  </a:lnTo>
                  <a:cubicBezTo>
                    <a:pt x="4311" y="7169"/>
                    <a:pt x="3811" y="6693"/>
                    <a:pt x="3454" y="6121"/>
                  </a:cubicBezTo>
                  <a:lnTo>
                    <a:pt x="3454" y="4907"/>
                  </a:lnTo>
                  <a:cubicBezTo>
                    <a:pt x="3454" y="4549"/>
                    <a:pt x="3216" y="4216"/>
                    <a:pt x="2882" y="4121"/>
                  </a:cubicBezTo>
                  <a:lnTo>
                    <a:pt x="2882" y="4073"/>
                  </a:lnTo>
                  <a:cubicBezTo>
                    <a:pt x="2882" y="3597"/>
                    <a:pt x="2977" y="3144"/>
                    <a:pt x="3144" y="2692"/>
                  </a:cubicBezTo>
                  <a:lnTo>
                    <a:pt x="3454" y="3001"/>
                  </a:lnTo>
                  <a:cubicBezTo>
                    <a:pt x="3597" y="3144"/>
                    <a:pt x="3811" y="3240"/>
                    <a:pt x="3978" y="3240"/>
                  </a:cubicBezTo>
                  <a:cubicBezTo>
                    <a:pt x="4168" y="3240"/>
                    <a:pt x="4359" y="3144"/>
                    <a:pt x="4525" y="3001"/>
                  </a:cubicBezTo>
                  <a:cubicBezTo>
                    <a:pt x="4811" y="2692"/>
                    <a:pt x="4811" y="2192"/>
                    <a:pt x="4525" y="1882"/>
                  </a:cubicBezTo>
                  <a:lnTo>
                    <a:pt x="4001" y="1382"/>
                  </a:lnTo>
                  <a:cubicBezTo>
                    <a:pt x="4692" y="739"/>
                    <a:pt x="5597" y="382"/>
                    <a:pt x="6550" y="382"/>
                  </a:cubicBezTo>
                  <a:cubicBezTo>
                    <a:pt x="7455" y="382"/>
                    <a:pt x="8336" y="739"/>
                    <a:pt x="9002" y="1358"/>
                  </a:cubicBezTo>
                  <a:lnTo>
                    <a:pt x="8621" y="1739"/>
                  </a:lnTo>
                  <a:cubicBezTo>
                    <a:pt x="8479" y="1882"/>
                    <a:pt x="8383" y="2096"/>
                    <a:pt x="8383" y="2311"/>
                  </a:cubicBezTo>
                  <a:cubicBezTo>
                    <a:pt x="8383" y="2525"/>
                    <a:pt x="8479" y="2716"/>
                    <a:pt x="8621" y="2882"/>
                  </a:cubicBezTo>
                  <a:cubicBezTo>
                    <a:pt x="8764" y="3025"/>
                    <a:pt x="8955" y="3120"/>
                    <a:pt x="9169" y="3120"/>
                  </a:cubicBezTo>
                  <a:cubicBezTo>
                    <a:pt x="9360" y="3120"/>
                    <a:pt x="9550" y="3025"/>
                    <a:pt x="9693" y="2882"/>
                  </a:cubicBezTo>
                  <a:lnTo>
                    <a:pt x="9907" y="2668"/>
                  </a:lnTo>
                  <a:cubicBezTo>
                    <a:pt x="10026" y="2954"/>
                    <a:pt x="10122" y="3287"/>
                    <a:pt x="10169" y="3644"/>
                  </a:cubicBezTo>
                  <a:cubicBezTo>
                    <a:pt x="10169" y="3740"/>
                    <a:pt x="10265" y="3835"/>
                    <a:pt x="10384" y="3835"/>
                  </a:cubicBezTo>
                  <a:lnTo>
                    <a:pt x="10408" y="3835"/>
                  </a:lnTo>
                  <a:cubicBezTo>
                    <a:pt x="10527" y="3835"/>
                    <a:pt x="10598" y="3716"/>
                    <a:pt x="10598" y="3597"/>
                  </a:cubicBezTo>
                  <a:cubicBezTo>
                    <a:pt x="10527" y="3168"/>
                    <a:pt x="10408" y="2763"/>
                    <a:pt x="10241" y="2358"/>
                  </a:cubicBezTo>
                  <a:lnTo>
                    <a:pt x="11027" y="1573"/>
                  </a:lnTo>
                  <a:cubicBezTo>
                    <a:pt x="11193" y="1406"/>
                    <a:pt x="11265" y="1215"/>
                    <a:pt x="11265" y="1001"/>
                  </a:cubicBezTo>
                  <a:cubicBezTo>
                    <a:pt x="11265" y="787"/>
                    <a:pt x="11193" y="596"/>
                    <a:pt x="11027" y="429"/>
                  </a:cubicBezTo>
                  <a:cubicBezTo>
                    <a:pt x="10884" y="287"/>
                    <a:pt x="10717" y="191"/>
                    <a:pt x="10503" y="191"/>
                  </a:cubicBezTo>
                  <a:cubicBezTo>
                    <a:pt x="10288" y="191"/>
                    <a:pt x="10122" y="287"/>
                    <a:pt x="9955" y="429"/>
                  </a:cubicBezTo>
                  <a:lnTo>
                    <a:pt x="9336" y="1096"/>
                  </a:lnTo>
                  <a:cubicBezTo>
                    <a:pt x="8598" y="382"/>
                    <a:pt x="7621" y="1"/>
                    <a:pt x="65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" name="Google Shape;1158;p65"/>
            <p:cNvSpPr/>
            <p:nvPr/>
          </p:nvSpPr>
          <p:spPr>
            <a:xfrm>
              <a:off x="1018004" y="2609623"/>
              <a:ext cx="56245" cy="57875"/>
            </a:xfrm>
            <a:custGeom>
              <a:avLst/>
              <a:gdLst/>
              <a:ahLst/>
              <a:cxnLst/>
              <a:rect l="l" t="t" r="r" b="b"/>
              <a:pathLst>
                <a:path w="1621" h="1668" extrusionOk="0">
                  <a:moveTo>
                    <a:pt x="810" y="405"/>
                  </a:moveTo>
                  <a:cubicBezTo>
                    <a:pt x="1048" y="405"/>
                    <a:pt x="1239" y="596"/>
                    <a:pt x="1239" y="834"/>
                  </a:cubicBezTo>
                  <a:cubicBezTo>
                    <a:pt x="1239" y="1072"/>
                    <a:pt x="1048" y="1239"/>
                    <a:pt x="810" y="1239"/>
                  </a:cubicBezTo>
                  <a:cubicBezTo>
                    <a:pt x="572" y="1239"/>
                    <a:pt x="405" y="1072"/>
                    <a:pt x="405" y="834"/>
                  </a:cubicBezTo>
                  <a:cubicBezTo>
                    <a:pt x="405" y="596"/>
                    <a:pt x="596" y="405"/>
                    <a:pt x="810" y="405"/>
                  </a:cubicBezTo>
                  <a:close/>
                  <a:moveTo>
                    <a:pt x="810" y="0"/>
                  </a:moveTo>
                  <a:cubicBezTo>
                    <a:pt x="358" y="0"/>
                    <a:pt x="1" y="381"/>
                    <a:pt x="1" y="834"/>
                  </a:cubicBezTo>
                  <a:cubicBezTo>
                    <a:pt x="1" y="1286"/>
                    <a:pt x="358" y="1667"/>
                    <a:pt x="810" y="1667"/>
                  </a:cubicBezTo>
                  <a:cubicBezTo>
                    <a:pt x="1263" y="1667"/>
                    <a:pt x="1620" y="1286"/>
                    <a:pt x="1620" y="834"/>
                  </a:cubicBezTo>
                  <a:cubicBezTo>
                    <a:pt x="1620" y="381"/>
                    <a:pt x="1263" y="0"/>
                    <a:pt x="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" name="Google Shape;1159;p65"/>
            <p:cNvSpPr/>
            <p:nvPr/>
          </p:nvSpPr>
          <p:spPr>
            <a:xfrm>
              <a:off x="938685" y="2638526"/>
              <a:ext cx="56210" cy="57875"/>
            </a:xfrm>
            <a:custGeom>
              <a:avLst/>
              <a:gdLst/>
              <a:ahLst/>
              <a:cxnLst/>
              <a:rect l="l" t="t" r="r" b="b"/>
              <a:pathLst>
                <a:path w="1620" h="1668" extrusionOk="0">
                  <a:moveTo>
                    <a:pt x="810" y="453"/>
                  </a:moveTo>
                  <a:cubicBezTo>
                    <a:pt x="1048" y="453"/>
                    <a:pt x="1215" y="620"/>
                    <a:pt x="1215" y="858"/>
                  </a:cubicBezTo>
                  <a:cubicBezTo>
                    <a:pt x="1215" y="1073"/>
                    <a:pt x="1024" y="1287"/>
                    <a:pt x="810" y="1287"/>
                  </a:cubicBezTo>
                  <a:cubicBezTo>
                    <a:pt x="572" y="1287"/>
                    <a:pt x="381" y="1096"/>
                    <a:pt x="381" y="858"/>
                  </a:cubicBezTo>
                  <a:cubicBezTo>
                    <a:pt x="381" y="620"/>
                    <a:pt x="572" y="453"/>
                    <a:pt x="810" y="453"/>
                  </a:cubicBezTo>
                  <a:close/>
                  <a:moveTo>
                    <a:pt x="810" y="1"/>
                  </a:moveTo>
                  <a:cubicBezTo>
                    <a:pt x="358" y="1"/>
                    <a:pt x="0" y="382"/>
                    <a:pt x="0" y="834"/>
                  </a:cubicBezTo>
                  <a:cubicBezTo>
                    <a:pt x="0" y="1287"/>
                    <a:pt x="358" y="1668"/>
                    <a:pt x="810" y="1668"/>
                  </a:cubicBezTo>
                  <a:cubicBezTo>
                    <a:pt x="1239" y="1668"/>
                    <a:pt x="1620" y="1287"/>
                    <a:pt x="1620" y="834"/>
                  </a:cubicBezTo>
                  <a:cubicBezTo>
                    <a:pt x="1620" y="382"/>
                    <a:pt x="1239" y="1"/>
                    <a:pt x="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" name="Google Shape;1160;p65"/>
            <p:cNvSpPr/>
            <p:nvPr/>
          </p:nvSpPr>
          <p:spPr>
            <a:xfrm>
              <a:off x="889935" y="2833561"/>
              <a:ext cx="14920" cy="14885"/>
            </a:xfrm>
            <a:custGeom>
              <a:avLst/>
              <a:gdLst/>
              <a:ahLst/>
              <a:cxnLst/>
              <a:rect l="l" t="t" r="r" b="b"/>
              <a:pathLst>
                <a:path w="430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0" y="333"/>
                    <a:pt x="96" y="429"/>
                    <a:pt x="215" y="429"/>
                  </a:cubicBezTo>
                  <a:cubicBezTo>
                    <a:pt x="334" y="429"/>
                    <a:pt x="429" y="333"/>
                    <a:pt x="429" y="214"/>
                  </a:cubicBezTo>
                  <a:cubicBezTo>
                    <a:pt x="429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" name="Google Shape;1161;p65"/>
            <p:cNvSpPr/>
            <p:nvPr/>
          </p:nvSpPr>
          <p:spPr>
            <a:xfrm>
              <a:off x="872586" y="2841819"/>
              <a:ext cx="14885" cy="14885"/>
            </a:xfrm>
            <a:custGeom>
              <a:avLst/>
              <a:gdLst/>
              <a:ahLst/>
              <a:cxnLst/>
              <a:rect l="l" t="t" r="r" b="b"/>
              <a:pathLst>
                <a:path w="429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" name="Google Shape;1162;p65"/>
            <p:cNvSpPr/>
            <p:nvPr/>
          </p:nvSpPr>
          <p:spPr>
            <a:xfrm>
              <a:off x="899859" y="2918639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0" y="334"/>
                    <a:pt x="72" y="406"/>
                    <a:pt x="191" y="406"/>
                  </a:cubicBezTo>
                  <a:cubicBezTo>
                    <a:pt x="310" y="406"/>
                    <a:pt x="405" y="334"/>
                    <a:pt x="405" y="215"/>
                  </a:cubicBezTo>
                  <a:cubicBezTo>
                    <a:pt x="405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" name="Google Shape;1163;p65"/>
            <p:cNvSpPr/>
            <p:nvPr/>
          </p:nvSpPr>
          <p:spPr>
            <a:xfrm>
              <a:off x="984972" y="2581518"/>
              <a:ext cx="14885" cy="1492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29"/>
                    <a:pt x="214" y="429"/>
                  </a:cubicBezTo>
                  <a:cubicBezTo>
                    <a:pt x="333" y="429"/>
                    <a:pt x="429" y="334"/>
                    <a:pt x="429" y="215"/>
                  </a:cubicBezTo>
                  <a:cubicBezTo>
                    <a:pt x="429" y="96"/>
                    <a:pt x="3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" name="Google Shape;1164;p65"/>
            <p:cNvSpPr/>
            <p:nvPr/>
          </p:nvSpPr>
          <p:spPr>
            <a:xfrm>
              <a:off x="1108911" y="2655875"/>
              <a:ext cx="14885" cy="1492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30"/>
                    <a:pt x="215" y="430"/>
                  </a:cubicBezTo>
                  <a:cubicBezTo>
                    <a:pt x="334" y="430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" name="Google Shape;1165;p65"/>
            <p:cNvSpPr/>
            <p:nvPr/>
          </p:nvSpPr>
          <p:spPr>
            <a:xfrm>
              <a:off x="1008080" y="2537730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96" y="405"/>
                    <a:pt x="215" y="405"/>
                  </a:cubicBezTo>
                  <a:cubicBezTo>
                    <a:pt x="334" y="405"/>
                    <a:pt x="406" y="310"/>
                    <a:pt x="406" y="191"/>
                  </a:cubicBezTo>
                  <a:cubicBezTo>
                    <a:pt x="406" y="72"/>
                    <a:pt x="310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6" name="Google Shape;1166;p65"/>
          <p:cNvGrpSpPr/>
          <p:nvPr/>
        </p:nvGrpSpPr>
        <p:grpSpPr>
          <a:xfrm>
            <a:off x="1539528" y="2417880"/>
            <a:ext cx="407383" cy="478479"/>
            <a:chOff x="1517925" y="2497238"/>
            <a:chExt cx="407383" cy="478479"/>
          </a:xfrm>
        </p:grpSpPr>
        <p:sp>
          <p:nvSpPr>
            <p:cNvPr id="1167" name="Google Shape;1167;p65"/>
            <p:cNvSpPr/>
            <p:nvPr/>
          </p:nvSpPr>
          <p:spPr>
            <a:xfrm>
              <a:off x="1517925" y="2497238"/>
              <a:ext cx="407383" cy="478479"/>
            </a:xfrm>
            <a:custGeom>
              <a:avLst/>
              <a:gdLst/>
              <a:ahLst/>
              <a:cxnLst/>
              <a:rect l="l" t="t" r="r" b="b"/>
              <a:pathLst>
                <a:path w="11741" h="13790" extrusionOk="0">
                  <a:moveTo>
                    <a:pt x="7692" y="1144"/>
                  </a:moveTo>
                  <a:lnTo>
                    <a:pt x="7692" y="1429"/>
                  </a:lnTo>
                  <a:lnTo>
                    <a:pt x="7502" y="1429"/>
                  </a:lnTo>
                  <a:lnTo>
                    <a:pt x="7502" y="1239"/>
                  </a:lnTo>
                  <a:cubicBezTo>
                    <a:pt x="7502" y="1191"/>
                    <a:pt x="7550" y="1144"/>
                    <a:pt x="7597" y="1144"/>
                  </a:cubicBezTo>
                  <a:close/>
                  <a:moveTo>
                    <a:pt x="8264" y="1168"/>
                  </a:moveTo>
                  <a:lnTo>
                    <a:pt x="8264" y="1429"/>
                  </a:lnTo>
                  <a:lnTo>
                    <a:pt x="8074" y="1429"/>
                  </a:lnTo>
                  <a:lnTo>
                    <a:pt x="8074" y="1168"/>
                  </a:lnTo>
                  <a:close/>
                  <a:moveTo>
                    <a:pt x="8717" y="1168"/>
                  </a:moveTo>
                  <a:cubicBezTo>
                    <a:pt x="8788" y="1168"/>
                    <a:pt x="8812" y="1191"/>
                    <a:pt x="8812" y="1239"/>
                  </a:cubicBezTo>
                  <a:lnTo>
                    <a:pt x="8812" y="1429"/>
                  </a:lnTo>
                  <a:lnTo>
                    <a:pt x="8669" y="1429"/>
                  </a:lnTo>
                  <a:lnTo>
                    <a:pt x="8669" y="1168"/>
                  </a:lnTo>
                  <a:close/>
                  <a:moveTo>
                    <a:pt x="10836" y="358"/>
                  </a:moveTo>
                  <a:cubicBezTo>
                    <a:pt x="10884" y="358"/>
                    <a:pt x="10907" y="382"/>
                    <a:pt x="10907" y="405"/>
                  </a:cubicBezTo>
                  <a:lnTo>
                    <a:pt x="10907" y="1429"/>
                  </a:lnTo>
                  <a:lnTo>
                    <a:pt x="9217" y="1429"/>
                  </a:lnTo>
                  <a:lnTo>
                    <a:pt x="9217" y="1239"/>
                  </a:lnTo>
                  <a:cubicBezTo>
                    <a:pt x="9217" y="977"/>
                    <a:pt x="9002" y="763"/>
                    <a:pt x="8740" y="763"/>
                  </a:cubicBezTo>
                  <a:lnTo>
                    <a:pt x="7597" y="763"/>
                  </a:lnTo>
                  <a:cubicBezTo>
                    <a:pt x="7335" y="763"/>
                    <a:pt x="7121" y="977"/>
                    <a:pt x="7121" y="1239"/>
                  </a:cubicBezTo>
                  <a:lnTo>
                    <a:pt x="7121" y="1429"/>
                  </a:lnTo>
                  <a:lnTo>
                    <a:pt x="5454" y="1429"/>
                  </a:lnTo>
                  <a:lnTo>
                    <a:pt x="5454" y="405"/>
                  </a:lnTo>
                  <a:cubicBezTo>
                    <a:pt x="5454" y="382"/>
                    <a:pt x="5478" y="358"/>
                    <a:pt x="5525" y="358"/>
                  </a:cubicBezTo>
                  <a:close/>
                  <a:moveTo>
                    <a:pt x="11312" y="8383"/>
                  </a:moveTo>
                  <a:lnTo>
                    <a:pt x="11312" y="13027"/>
                  </a:lnTo>
                  <a:cubicBezTo>
                    <a:pt x="11312" y="13099"/>
                    <a:pt x="11288" y="13122"/>
                    <a:pt x="11265" y="13122"/>
                  </a:cubicBezTo>
                  <a:lnTo>
                    <a:pt x="7145" y="13122"/>
                  </a:lnTo>
                  <a:lnTo>
                    <a:pt x="7145" y="9741"/>
                  </a:lnTo>
                  <a:lnTo>
                    <a:pt x="11312" y="8383"/>
                  </a:lnTo>
                  <a:close/>
                  <a:moveTo>
                    <a:pt x="6764" y="9765"/>
                  </a:moveTo>
                  <a:lnTo>
                    <a:pt x="6764" y="13337"/>
                  </a:lnTo>
                  <a:cubicBezTo>
                    <a:pt x="6764" y="13337"/>
                    <a:pt x="6740" y="13360"/>
                    <a:pt x="6668" y="13360"/>
                  </a:cubicBezTo>
                  <a:lnTo>
                    <a:pt x="524" y="13360"/>
                  </a:lnTo>
                  <a:cubicBezTo>
                    <a:pt x="477" y="13360"/>
                    <a:pt x="453" y="13337"/>
                    <a:pt x="453" y="13313"/>
                  </a:cubicBezTo>
                  <a:lnTo>
                    <a:pt x="453" y="11765"/>
                  </a:lnTo>
                  <a:lnTo>
                    <a:pt x="6764" y="9765"/>
                  </a:lnTo>
                  <a:close/>
                  <a:moveTo>
                    <a:pt x="5502" y="1"/>
                  </a:moveTo>
                  <a:cubicBezTo>
                    <a:pt x="5240" y="1"/>
                    <a:pt x="5025" y="191"/>
                    <a:pt x="5025" y="477"/>
                  </a:cubicBezTo>
                  <a:lnTo>
                    <a:pt x="5025" y="1477"/>
                  </a:lnTo>
                  <a:cubicBezTo>
                    <a:pt x="4787" y="1501"/>
                    <a:pt x="4620" y="1715"/>
                    <a:pt x="4620" y="1953"/>
                  </a:cubicBezTo>
                  <a:lnTo>
                    <a:pt x="4620" y="4811"/>
                  </a:lnTo>
                  <a:lnTo>
                    <a:pt x="3811" y="4811"/>
                  </a:lnTo>
                  <a:cubicBezTo>
                    <a:pt x="3692" y="4811"/>
                    <a:pt x="3596" y="4906"/>
                    <a:pt x="3596" y="5025"/>
                  </a:cubicBezTo>
                  <a:cubicBezTo>
                    <a:pt x="3596" y="5145"/>
                    <a:pt x="3692" y="5240"/>
                    <a:pt x="3811" y="5240"/>
                  </a:cubicBezTo>
                  <a:lnTo>
                    <a:pt x="6264" y="5240"/>
                  </a:lnTo>
                  <a:cubicBezTo>
                    <a:pt x="6287" y="5240"/>
                    <a:pt x="6311" y="5264"/>
                    <a:pt x="6311" y="5287"/>
                  </a:cubicBezTo>
                  <a:lnTo>
                    <a:pt x="6311" y="6573"/>
                  </a:lnTo>
                  <a:lnTo>
                    <a:pt x="882" y="6573"/>
                  </a:lnTo>
                  <a:lnTo>
                    <a:pt x="882" y="5287"/>
                  </a:lnTo>
                  <a:cubicBezTo>
                    <a:pt x="882" y="5264"/>
                    <a:pt x="905" y="5240"/>
                    <a:pt x="929" y="5240"/>
                  </a:cubicBezTo>
                  <a:lnTo>
                    <a:pt x="2930" y="5240"/>
                  </a:lnTo>
                  <a:cubicBezTo>
                    <a:pt x="3049" y="5240"/>
                    <a:pt x="3120" y="5145"/>
                    <a:pt x="3120" y="5025"/>
                  </a:cubicBezTo>
                  <a:cubicBezTo>
                    <a:pt x="3120" y="4906"/>
                    <a:pt x="3049" y="4811"/>
                    <a:pt x="2930" y="4811"/>
                  </a:cubicBezTo>
                  <a:lnTo>
                    <a:pt x="929" y="4811"/>
                  </a:lnTo>
                  <a:cubicBezTo>
                    <a:pt x="667" y="4811"/>
                    <a:pt x="453" y="5025"/>
                    <a:pt x="453" y="5287"/>
                  </a:cubicBezTo>
                  <a:lnTo>
                    <a:pt x="453" y="6573"/>
                  </a:lnTo>
                  <a:cubicBezTo>
                    <a:pt x="215" y="6597"/>
                    <a:pt x="48" y="6812"/>
                    <a:pt x="48" y="7050"/>
                  </a:cubicBezTo>
                  <a:lnTo>
                    <a:pt x="48" y="9264"/>
                  </a:lnTo>
                  <a:cubicBezTo>
                    <a:pt x="48" y="9383"/>
                    <a:pt x="119" y="9455"/>
                    <a:pt x="239" y="9455"/>
                  </a:cubicBezTo>
                  <a:cubicBezTo>
                    <a:pt x="358" y="9455"/>
                    <a:pt x="453" y="9383"/>
                    <a:pt x="453" y="9264"/>
                  </a:cubicBezTo>
                  <a:lnTo>
                    <a:pt x="453" y="7050"/>
                  </a:lnTo>
                  <a:cubicBezTo>
                    <a:pt x="453" y="7026"/>
                    <a:pt x="477" y="7002"/>
                    <a:pt x="501" y="7002"/>
                  </a:cubicBezTo>
                  <a:lnTo>
                    <a:pt x="6668" y="7002"/>
                  </a:lnTo>
                  <a:cubicBezTo>
                    <a:pt x="6692" y="7002"/>
                    <a:pt x="6740" y="7026"/>
                    <a:pt x="6740" y="7050"/>
                  </a:cubicBezTo>
                  <a:lnTo>
                    <a:pt x="6740" y="9336"/>
                  </a:lnTo>
                  <a:lnTo>
                    <a:pt x="429" y="11336"/>
                  </a:lnTo>
                  <a:lnTo>
                    <a:pt x="429" y="10146"/>
                  </a:lnTo>
                  <a:cubicBezTo>
                    <a:pt x="429" y="10026"/>
                    <a:pt x="334" y="9931"/>
                    <a:pt x="215" y="9931"/>
                  </a:cubicBezTo>
                  <a:cubicBezTo>
                    <a:pt x="96" y="9931"/>
                    <a:pt x="0" y="10026"/>
                    <a:pt x="0" y="10146"/>
                  </a:cubicBezTo>
                  <a:lnTo>
                    <a:pt x="0" y="11598"/>
                  </a:lnTo>
                  <a:lnTo>
                    <a:pt x="0" y="13289"/>
                  </a:lnTo>
                  <a:cubicBezTo>
                    <a:pt x="0" y="13575"/>
                    <a:pt x="215" y="13789"/>
                    <a:pt x="477" y="13789"/>
                  </a:cubicBezTo>
                  <a:lnTo>
                    <a:pt x="6645" y="13789"/>
                  </a:lnTo>
                  <a:cubicBezTo>
                    <a:pt x="6811" y="13789"/>
                    <a:pt x="6978" y="13694"/>
                    <a:pt x="7049" y="13551"/>
                  </a:cubicBezTo>
                  <a:lnTo>
                    <a:pt x="11217" y="13551"/>
                  </a:lnTo>
                  <a:cubicBezTo>
                    <a:pt x="11503" y="13551"/>
                    <a:pt x="11693" y="13337"/>
                    <a:pt x="11693" y="13051"/>
                  </a:cubicBezTo>
                  <a:lnTo>
                    <a:pt x="11693" y="5216"/>
                  </a:lnTo>
                  <a:lnTo>
                    <a:pt x="11741" y="5216"/>
                  </a:lnTo>
                  <a:cubicBezTo>
                    <a:pt x="11741" y="5097"/>
                    <a:pt x="11646" y="5002"/>
                    <a:pt x="11527" y="5002"/>
                  </a:cubicBezTo>
                  <a:cubicBezTo>
                    <a:pt x="11408" y="5002"/>
                    <a:pt x="11312" y="5097"/>
                    <a:pt x="11312" y="5216"/>
                  </a:cubicBezTo>
                  <a:lnTo>
                    <a:pt x="11312" y="7978"/>
                  </a:lnTo>
                  <a:lnTo>
                    <a:pt x="7145" y="9312"/>
                  </a:lnTo>
                  <a:lnTo>
                    <a:pt x="7145" y="7026"/>
                  </a:lnTo>
                  <a:cubicBezTo>
                    <a:pt x="7145" y="6788"/>
                    <a:pt x="6978" y="6573"/>
                    <a:pt x="6740" y="6550"/>
                  </a:cubicBezTo>
                  <a:lnTo>
                    <a:pt x="6740" y="5954"/>
                  </a:lnTo>
                  <a:lnTo>
                    <a:pt x="6788" y="5954"/>
                  </a:lnTo>
                  <a:cubicBezTo>
                    <a:pt x="6859" y="5954"/>
                    <a:pt x="6907" y="5930"/>
                    <a:pt x="6954" y="5883"/>
                  </a:cubicBezTo>
                  <a:lnTo>
                    <a:pt x="7097" y="5716"/>
                  </a:lnTo>
                  <a:lnTo>
                    <a:pt x="7097" y="6192"/>
                  </a:lnTo>
                  <a:cubicBezTo>
                    <a:pt x="7097" y="6311"/>
                    <a:pt x="7192" y="6407"/>
                    <a:pt x="7311" y="6407"/>
                  </a:cubicBezTo>
                  <a:cubicBezTo>
                    <a:pt x="7431" y="6407"/>
                    <a:pt x="7502" y="6311"/>
                    <a:pt x="7502" y="6192"/>
                  </a:cubicBezTo>
                  <a:lnTo>
                    <a:pt x="7502" y="5145"/>
                  </a:lnTo>
                  <a:cubicBezTo>
                    <a:pt x="7502" y="5049"/>
                    <a:pt x="7454" y="5002"/>
                    <a:pt x="7383" y="4978"/>
                  </a:cubicBezTo>
                  <a:cubicBezTo>
                    <a:pt x="7355" y="4964"/>
                    <a:pt x="7329" y="4958"/>
                    <a:pt x="7306" y="4958"/>
                  </a:cubicBezTo>
                  <a:cubicBezTo>
                    <a:pt x="7250" y="4958"/>
                    <a:pt x="7209" y="4992"/>
                    <a:pt x="7192" y="5025"/>
                  </a:cubicBezTo>
                  <a:lnTo>
                    <a:pt x="6835" y="5430"/>
                  </a:lnTo>
                  <a:lnTo>
                    <a:pt x="6764" y="5383"/>
                  </a:lnTo>
                  <a:lnTo>
                    <a:pt x="6764" y="5287"/>
                  </a:lnTo>
                  <a:cubicBezTo>
                    <a:pt x="6764" y="5025"/>
                    <a:pt x="6549" y="4811"/>
                    <a:pt x="6287" y="4811"/>
                  </a:cubicBezTo>
                  <a:lnTo>
                    <a:pt x="5049" y="4811"/>
                  </a:lnTo>
                  <a:lnTo>
                    <a:pt x="5049" y="1953"/>
                  </a:lnTo>
                  <a:cubicBezTo>
                    <a:pt x="5049" y="1930"/>
                    <a:pt x="5073" y="1906"/>
                    <a:pt x="5097" y="1906"/>
                  </a:cubicBezTo>
                  <a:lnTo>
                    <a:pt x="11265" y="1906"/>
                  </a:lnTo>
                  <a:cubicBezTo>
                    <a:pt x="11288" y="1906"/>
                    <a:pt x="11312" y="1930"/>
                    <a:pt x="11312" y="1953"/>
                  </a:cubicBezTo>
                  <a:lnTo>
                    <a:pt x="11312" y="4335"/>
                  </a:lnTo>
                  <a:cubicBezTo>
                    <a:pt x="11312" y="4454"/>
                    <a:pt x="11408" y="4549"/>
                    <a:pt x="11527" y="4549"/>
                  </a:cubicBezTo>
                  <a:cubicBezTo>
                    <a:pt x="11646" y="4549"/>
                    <a:pt x="11741" y="4454"/>
                    <a:pt x="11741" y="4335"/>
                  </a:cubicBezTo>
                  <a:lnTo>
                    <a:pt x="11741" y="1953"/>
                  </a:lnTo>
                  <a:cubicBezTo>
                    <a:pt x="11741" y="1715"/>
                    <a:pt x="11550" y="1501"/>
                    <a:pt x="11312" y="1477"/>
                  </a:cubicBezTo>
                  <a:lnTo>
                    <a:pt x="11312" y="477"/>
                  </a:lnTo>
                  <a:cubicBezTo>
                    <a:pt x="11312" y="191"/>
                    <a:pt x="11098" y="1"/>
                    <a:pt x="10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" name="Google Shape;1168;p65"/>
            <p:cNvSpPr/>
            <p:nvPr/>
          </p:nvSpPr>
          <p:spPr>
            <a:xfrm>
              <a:off x="1798871" y="2920304"/>
              <a:ext cx="95036" cy="14920"/>
            </a:xfrm>
            <a:custGeom>
              <a:avLst/>
              <a:gdLst/>
              <a:ahLst/>
              <a:cxnLst/>
              <a:rect l="l" t="t" r="r" b="b"/>
              <a:pathLst>
                <a:path w="2739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lnTo>
                    <a:pt x="2548" y="429"/>
                  </a:lnTo>
                  <a:cubicBezTo>
                    <a:pt x="2668" y="429"/>
                    <a:pt x="2739" y="334"/>
                    <a:pt x="2739" y="215"/>
                  </a:cubicBezTo>
                  <a:cubicBezTo>
                    <a:pt x="2739" y="96"/>
                    <a:pt x="2668" y="1"/>
                    <a:pt x="25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" name="Google Shape;1169;p65"/>
            <p:cNvSpPr/>
            <p:nvPr/>
          </p:nvSpPr>
          <p:spPr>
            <a:xfrm>
              <a:off x="1863304" y="2902956"/>
              <a:ext cx="30603" cy="14087"/>
            </a:xfrm>
            <a:custGeom>
              <a:avLst/>
              <a:gdLst/>
              <a:ahLst/>
              <a:cxnLst/>
              <a:rect l="l" t="t" r="r" b="b"/>
              <a:pathLst>
                <a:path w="882" h="406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05"/>
                    <a:pt x="215" y="405"/>
                  </a:cubicBezTo>
                  <a:lnTo>
                    <a:pt x="691" y="405"/>
                  </a:lnTo>
                  <a:cubicBezTo>
                    <a:pt x="811" y="405"/>
                    <a:pt x="882" y="334"/>
                    <a:pt x="882" y="215"/>
                  </a:cubicBezTo>
                  <a:cubicBezTo>
                    <a:pt x="882" y="96"/>
                    <a:pt x="811" y="0"/>
                    <a:pt x="6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" name="Google Shape;1170;p65"/>
            <p:cNvSpPr/>
            <p:nvPr/>
          </p:nvSpPr>
          <p:spPr>
            <a:xfrm>
              <a:off x="1782355" y="2667464"/>
              <a:ext cx="14885" cy="50450"/>
            </a:xfrm>
            <a:custGeom>
              <a:avLst/>
              <a:gdLst/>
              <a:ahLst/>
              <a:cxnLst/>
              <a:rect l="l" t="t" r="r" b="b"/>
              <a:pathLst>
                <a:path w="429" h="1454" extrusionOk="0">
                  <a:moveTo>
                    <a:pt x="214" y="0"/>
                  </a:moveTo>
                  <a:cubicBezTo>
                    <a:pt x="95" y="0"/>
                    <a:pt x="0" y="96"/>
                    <a:pt x="0" y="215"/>
                  </a:cubicBezTo>
                  <a:lnTo>
                    <a:pt x="0" y="1263"/>
                  </a:lnTo>
                  <a:cubicBezTo>
                    <a:pt x="0" y="1382"/>
                    <a:pt x="95" y="1453"/>
                    <a:pt x="214" y="1453"/>
                  </a:cubicBezTo>
                  <a:cubicBezTo>
                    <a:pt x="333" y="1453"/>
                    <a:pt x="429" y="1382"/>
                    <a:pt x="429" y="1263"/>
                  </a:cubicBezTo>
                  <a:lnTo>
                    <a:pt x="429" y="215"/>
                  </a:lnTo>
                  <a:cubicBezTo>
                    <a:pt x="429" y="96"/>
                    <a:pt x="333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" name="Google Shape;1171;p65"/>
            <p:cNvSpPr/>
            <p:nvPr/>
          </p:nvSpPr>
          <p:spPr>
            <a:xfrm>
              <a:off x="1802167" y="2667464"/>
              <a:ext cx="29770" cy="50450"/>
            </a:xfrm>
            <a:custGeom>
              <a:avLst/>
              <a:gdLst/>
              <a:ahLst/>
              <a:cxnLst/>
              <a:rect l="l" t="t" r="r" b="b"/>
              <a:pathLst>
                <a:path w="858" h="1454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1263"/>
                  </a:lnTo>
                  <a:cubicBezTo>
                    <a:pt x="1" y="1382"/>
                    <a:pt x="96" y="1453"/>
                    <a:pt x="215" y="1453"/>
                  </a:cubicBezTo>
                  <a:lnTo>
                    <a:pt x="667" y="1453"/>
                  </a:lnTo>
                  <a:cubicBezTo>
                    <a:pt x="786" y="1453"/>
                    <a:pt x="858" y="1382"/>
                    <a:pt x="858" y="1263"/>
                  </a:cubicBezTo>
                  <a:cubicBezTo>
                    <a:pt x="858" y="1143"/>
                    <a:pt x="786" y="1048"/>
                    <a:pt x="667" y="1048"/>
                  </a:cubicBezTo>
                  <a:lnTo>
                    <a:pt x="429" y="1048"/>
                  </a:lnTo>
                  <a:lnTo>
                    <a:pt x="429" y="215"/>
                  </a:lnTo>
                  <a:cubicBezTo>
                    <a:pt x="429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" name="Google Shape;1172;p65"/>
            <p:cNvSpPr/>
            <p:nvPr/>
          </p:nvSpPr>
          <p:spPr>
            <a:xfrm>
              <a:off x="1837697" y="2667464"/>
              <a:ext cx="37230" cy="50450"/>
            </a:xfrm>
            <a:custGeom>
              <a:avLst/>
              <a:gdLst/>
              <a:ahLst/>
              <a:cxnLst/>
              <a:rect l="l" t="t" r="r" b="b"/>
              <a:pathLst>
                <a:path w="1073" h="1454" extrusionOk="0">
                  <a:moveTo>
                    <a:pt x="191" y="0"/>
                  </a:moveTo>
                  <a:cubicBezTo>
                    <a:pt x="72" y="0"/>
                    <a:pt x="1" y="96"/>
                    <a:pt x="1" y="215"/>
                  </a:cubicBezTo>
                  <a:lnTo>
                    <a:pt x="1" y="1239"/>
                  </a:lnTo>
                  <a:cubicBezTo>
                    <a:pt x="1" y="1358"/>
                    <a:pt x="72" y="1453"/>
                    <a:pt x="191" y="1453"/>
                  </a:cubicBezTo>
                  <a:cubicBezTo>
                    <a:pt x="310" y="1453"/>
                    <a:pt x="405" y="1358"/>
                    <a:pt x="405" y="1239"/>
                  </a:cubicBezTo>
                  <a:lnTo>
                    <a:pt x="405" y="1120"/>
                  </a:lnTo>
                  <a:lnTo>
                    <a:pt x="739" y="1405"/>
                  </a:lnTo>
                  <a:cubicBezTo>
                    <a:pt x="763" y="1429"/>
                    <a:pt x="834" y="1453"/>
                    <a:pt x="858" y="1453"/>
                  </a:cubicBezTo>
                  <a:cubicBezTo>
                    <a:pt x="906" y="1453"/>
                    <a:pt x="977" y="1429"/>
                    <a:pt x="1001" y="1405"/>
                  </a:cubicBezTo>
                  <a:cubicBezTo>
                    <a:pt x="1072" y="1310"/>
                    <a:pt x="1072" y="1191"/>
                    <a:pt x="977" y="1096"/>
                  </a:cubicBezTo>
                  <a:lnTo>
                    <a:pt x="548" y="739"/>
                  </a:lnTo>
                  <a:lnTo>
                    <a:pt x="977" y="381"/>
                  </a:lnTo>
                  <a:cubicBezTo>
                    <a:pt x="1072" y="310"/>
                    <a:pt x="1072" y="191"/>
                    <a:pt x="1001" y="96"/>
                  </a:cubicBezTo>
                  <a:cubicBezTo>
                    <a:pt x="973" y="40"/>
                    <a:pt x="904" y="17"/>
                    <a:pt x="842" y="17"/>
                  </a:cubicBezTo>
                  <a:cubicBezTo>
                    <a:pt x="799" y="17"/>
                    <a:pt x="759" y="28"/>
                    <a:pt x="739" y="48"/>
                  </a:cubicBezTo>
                  <a:lnTo>
                    <a:pt x="405" y="334"/>
                  </a:lnTo>
                  <a:lnTo>
                    <a:pt x="405" y="215"/>
                  </a:lnTo>
                  <a:cubicBezTo>
                    <a:pt x="405" y="96"/>
                    <a:pt x="310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" name="Google Shape;1173;p65"/>
            <p:cNvSpPr/>
            <p:nvPr/>
          </p:nvSpPr>
          <p:spPr>
            <a:xfrm>
              <a:off x="1788947" y="2601365"/>
              <a:ext cx="96702" cy="50415"/>
            </a:xfrm>
            <a:custGeom>
              <a:avLst/>
              <a:gdLst/>
              <a:ahLst/>
              <a:cxnLst/>
              <a:rect l="l" t="t" r="r" b="b"/>
              <a:pathLst>
                <a:path w="2787" h="1453" extrusionOk="0">
                  <a:moveTo>
                    <a:pt x="2382" y="381"/>
                  </a:moveTo>
                  <a:lnTo>
                    <a:pt x="2382" y="1048"/>
                  </a:lnTo>
                  <a:lnTo>
                    <a:pt x="405" y="1048"/>
                  </a:lnTo>
                  <a:lnTo>
                    <a:pt x="405" y="381"/>
                  </a:lnTo>
                  <a:close/>
                  <a:moveTo>
                    <a:pt x="215" y="0"/>
                  </a:moveTo>
                  <a:cubicBezTo>
                    <a:pt x="96" y="0"/>
                    <a:pt x="1" y="95"/>
                    <a:pt x="1" y="215"/>
                  </a:cubicBezTo>
                  <a:lnTo>
                    <a:pt x="1" y="1239"/>
                  </a:lnTo>
                  <a:cubicBezTo>
                    <a:pt x="1" y="1358"/>
                    <a:pt x="96" y="1453"/>
                    <a:pt x="215" y="1453"/>
                  </a:cubicBezTo>
                  <a:lnTo>
                    <a:pt x="2596" y="1453"/>
                  </a:lnTo>
                  <a:cubicBezTo>
                    <a:pt x="2715" y="1453"/>
                    <a:pt x="2787" y="1381"/>
                    <a:pt x="2787" y="1239"/>
                  </a:cubicBezTo>
                  <a:lnTo>
                    <a:pt x="2787" y="215"/>
                  </a:lnTo>
                  <a:cubicBezTo>
                    <a:pt x="2787" y="95"/>
                    <a:pt x="2692" y="0"/>
                    <a:pt x="25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" name="Google Shape;1174;p65"/>
            <p:cNvSpPr/>
            <p:nvPr/>
          </p:nvSpPr>
          <p:spPr>
            <a:xfrm>
              <a:off x="1705500" y="2928562"/>
              <a:ext cx="30603" cy="14920"/>
            </a:xfrm>
            <a:custGeom>
              <a:avLst/>
              <a:gdLst/>
              <a:ahLst/>
              <a:cxnLst/>
              <a:rect l="l" t="t" r="r" b="b"/>
              <a:pathLst>
                <a:path w="882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0" y="334"/>
                    <a:pt x="72" y="429"/>
                    <a:pt x="191" y="429"/>
                  </a:cubicBezTo>
                  <a:lnTo>
                    <a:pt x="667" y="429"/>
                  </a:lnTo>
                  <a:cubicBezTo>
                    <a:pt x="786" y="429"/>
                    <a:pt x="881" y="334"/>
                    <a:pt x="881" y="215"/>
                  </a:cubicBezTo>
                  <a:cubicBezTo>
                    <a:pt x="858" y="96"/>
                    <a:pt x="762" y="1"/>
                    <a:pt x="6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" name="Google Shape;1175;p65"/>
            <p:cNvSpPr/>
            <p:nvPr/>
          </p:nvSpPr>
          <p:spPr>
            <a:xfrm>
              <a:off x="1705500" y="2911214"/>
              <a:ext cx="30603" cy="14920"/>
            </a:xfrm>
            <a:custGeom>
              <a:avLst/>
              <a:gdLst/>
              <a:ahLst/>
              <a:cxnLst/>
              <a:rect l="l" t="t" r="r" b="b"/>
              <a:pathLst>
                <a:path w="882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0" y="334"/>
                    <a:pt x="72" y="429"/>
                    <a:pt x="191" y="429"/>
                  </a:cubicBezTo>
                  <a:lnTo>
                    <a:pt x="667" y="429"/>
                  </a:lnTo>
                  <a:cubicBezTo>
                    <a:pt x="786" y="429"/>
                    <a:pt x="881" y="334"/>
                    <a:pt x="881" y="215"/>
                  </a:cubicBezTo>
                  <a:cubicBezTo>
                    <a:pt x="858" y="96"/>
                    <a:pt x="762" y="1"/>
                    <a:pt x="6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" name="Google Shape;1176;p65"/>
            <p:cNvSpPr/>
            <p:nvPr/>
          </p:nvSpPr>
          <p:spPr>
            <a:xfrm>
              <a:off x="1571637" y="2762188"/>
              <a:ext cx="47952" cy="49895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176" y="0"/>
                  </a:moveTo>
                  <a:cubicBezTo>
                    <a:pt x="157" y="0"/>
                    <a:pt x="137" y="3"/>
                    <a:pt x="119" y="9"/>
                  </a:cubicBezTo>
                  <a:cubicBezTo>
                    <a:pt x="48" y="33"/>
                    <a:pt x="0" y="128"/>
                    <a:pt x="0" y="200"/>
                  </a:cubicBezTo>
                  <a:lnTo>
                    <a:pt x="0" y="1224"/>
                  </a:lnTo>
                  <a:cubicBezTo>
                    <a:pt x="0" y="1343"/>
                    <a:pt x="96" y="1438"/>
                    <a:pt x="215" y="1438"/>
                  </a:cubicBezTo>
                  <a:cubicBezTo>
                    <a:pt x="334" y="1438"/>
                    <a:pt x="429" y="1343"/>
                    <a:pt x="429" y="1224"/>
                  </a:cubicBezTo>
                  <a:lnTo>
                    <a:pt x="429" y="747"/>
                  </a:lnTo>
                  <a:lnTo>
                    <a:pt x="572" y="938"/>
                  </a:lnTo>
                  <a:cubicBezTo>
                    <a:pt x="596" y="985"/>
                    <a:pt x="667" y="985"/>
                    <a:pt x="715" y="985"/>
                  </a:cubicBezTo>
                  <a:cubicBezTo>
                    <a:pt x="786" y="985"/>
                    <a:pt x="834" y="962"/>
                    <a:pt x="881" y="938"/>
                  </a:cubicBezTo>
                  <a:lnTo>
                    <a:pt x="1024" y="747"/>
                  </a:lnTo>
                  <a:lnTo>
                    <a:pt x="1024" y="1224"/>
                  </a:lnTo>
                  <a:cubicBezTo>
                    <a:pt x="953" y="1343"/>
                    <a:pt x="1048" y="1438"/>
                    <a:pt x="1167" y="1438"/>
                  </a:cubicBezTo>
                  <a:cubicBezTo>
                    <a:pt x="1286" y="1438"/>
                    <a:pt x="1382" y="1343"/>
                    <a:pt x="1382" y="1224"/>
                  </a:cubicBezTo>
                  <a:lnTo>
                    <a:pt x="1382" y="200"/>
                  </a:lnTo>
                  <a:cubicBezTo>
                    <a:pt x="1382" y="104"/>
                    <a:pt x="1310" y="33"/>
                    <a:pt x="1263" y="9"/>
                  </a:cubicBezTo>
                  <a:cubicBezTo>
                    <a:pt x="1239" y="3"/>
                    <a:pt x="1215" y="0"/>
                    <a:pt x="1192" y="0"/>
                  </a:cubicBezTo>
                  <a:cubicBezTo>
                    <a:pt x="1124" y="0"/>
                    <a:pt x="1066" y="27"/>
                    <a:pt x="1048" y="80"/>
                  </a:cubicBezTo>
                  <a:lnTo>
                    <a:pt x="691" y="485"/>
                  </a:lnTo>
                  <a:lnTo>
                    <a:pt x="334" y="80"/>
                  </a:lnTo>
                  <a:cubicBezTo>
                    <a:pt x="298" y="27"/>
                    <a:pt x="236" y="0"/>
                    <a:pt x="1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" name="Google Shape;1177;p65"/>
            <p:cNvSpPr/>
            <p:nvPr/>
          </p:nvSpPr>
          <p:spPr>
            <a:xfrm>
              <a:off x="1623683" y="2761667"/>
              <a:ext cx="14087" cy="50415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15" y="0"/>
                  </a:moveTo>
                  <a:cubicBezTo>
                    <a:pt x="96" y="0"/>
                    <a:pt x="1" y="95"/>
                    <a:pt x="1" y="215"/>
                  </a:cubicBezTo>
                  <a:lnTo>
                    <a:pt x="1" y="1239"/>
                  </a:lnTo>
                  <a:cubicBezTo>
                    <a:pt x="1" y="1358"/>
                    <a:pt x="96" y="1453"/>
                    <a:pt x="215" y="1453"/>
                  </a:cubicBezTo>
                  <a:cubicBezTo>
                    <a:pt x="334" y="1453"/>
                    <a:pt x="406" y="1358"/>
                    <a:pt x="406" y="1239"/>
                  </a:cubicBezTo>
                  <a:lnTo>
                    <a:pt x="406" y="215"/>
                  </a:lnTo>
                  <a:cubicBezTo>
                    <a:pt x="406" y="95"/>
                    <a:pt x="310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" name="Google Shape;1178;p65"/>
            <p:cNvSpPr/>
            <p:nvPr/>
          </p:nvSpPr>
          <p:spPr>
            <a:xfrm>
              <a:off x="1678228" y="2762500"/>
              <a:ext cx="37230" cy="50415"/>
            </a:xfrm>
            <a:custGeom>
              <a:avLst/>
              <a:gdLst/>
              <a:ahLst/>
              <a:cxnLst/>
              <a:rect l="l" t="t" r="r" b="b"/>
              <a:pathLst>
                <a:path w="1073" h="1453" extrusionOk="0">
                  <a:moveTo>
                    <a:pt x="215" y="0"/>
                  </a:moveTo>
                  <a:cubicBezTo>
                    <a:pt x="96" y="0"/>
                    <a:pt x="0" y="95"/>
                    <a:pt x="0" y="214"/>
                  </a:cubicBezTo>
                  <a:lnTo>
                    <a:pt x="0" y="1262"/>
                  </a:lnTo>
                  <a:cubicBezTo>
                    <a:pt x="0" y="1381"/>
                    <a:pt x="96" y="1453"/>
                    <a:pt x="215" y="1453"/>
                  </a:cubicBezTo>
                  <a:cubicBezTo>
                    <a:pt x="334" y="1453"/>
                    <a:pt x="429" y="1381"/>
                    <a:pt x="429" y="1262"/>
                  </a:cubicBezTo>
                  <a:lnTo>
                    <a:pt x="429" y="1143"/>
                  </a:lnTo>
                  <a:lnTo>
                    <a:pt x="739" y="1405"/>
                  </a:lnTo>
                  <a:cubicBezTo>
                    <a:pt x="786" y="1429"/>
                    <a:pt x="834" y="1453"/>
                    <a:pt x="858" y="1453"/>
                  </a:cubicBezTo>
                  <a:cubicBezTo>
                    <a:pt x="929" y="1453"/>
                    <a:pt x="977" y="1429"/>
                    <a:pt x="1024" y="1405"/>
                  </a:cubicBezTo>
                  <a:cubicBezTo>
                    <a:pt x="1072" y="1310"/>
                    <a:pt x="1072" y="1191"/>
                    <a:pt x="977" y="1095"/>
                  </a:cubicBezTo>
                  <a:lnTo>
                    <a:pt x="572" y="738"/>
                  </a:lnTo>
                  <a:lnTo>
                    <a:pt x="977" y="381"/>
                  </a:lnTo>
                  <a:cubicBezTo>
                    <a:pt x="1072" y="333"/>
                    <a:pt x="1072" y="191"/>
                    <a:pt x="1024" y="95"/>
                  </a:cubicBezTo>
                  <a:cubicBezTo>
                    <a:pt x="986" y="44"/>
                    <a:pt x="927" y="21"/>
                    <a:pt x="870" y="21"/>
                  </a:cubicBezTo>
                  <a:cubicBezTo>
                    <a:pt x="820" y="21"/>
                    <a:pt x="772" y="38"/>
                    <a:pt x="739" y="71"/>
                  </a:cubicBezTo>
                  <a:lnTo>
                    <a:pt x="429" y="333"/>
                  </a:lnTo>
                  <a:lnTo>
                    <a:pt x="429" y="214"/>
                  </a:lnTo>
                  <a:cubicBezTo>
                    <a:pt x="429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" name="Google Shape;1179;p65"/>
            <p:cNvSpPr/>
            <p:nvPr/>
          </p:nvSpPr>
          <p:spPr>
            <a:xfrm>
              <a:off x="1644363" y="2762500"/>
              <a:ext cx="29770" cy="50415"/>
            </a:xfrm>
            <a:custGeom>
              <a:avLst/>
              <a:gdLst/>
              <a:ahLst/>
              <a:cxnLst/>
              <a:rect l="l" t="t" r="r" b="b"/>
              <a:pathLst>
                <a:path w="858" h="1453" extrusionOk="0">
                  <a:moveTo>
                    <a:pt x="214" y="0"/>
                  </a:moveTo>
                  <a:cubicBezTo>
                    <a:pt x="95" y="0"/>
                    <a:pt x="0" y="95"/>
                    <a:pt x="0" y="214"/>
                  </a:cubicBezTo>
                  <a:lnTo>
                    <a:pt x="0" y="1262"/>
                  </a:lnTo>
                  <a:cubicBezTo>
                    <a:pt x="0" y="1381"/>
                    <a:pt x="95" y="1453"/>
                    <a:pt x="214" y="1453"/>
                  </a:cubicBezTo>
                  <a:lnTo>
                    <a:pt x="643" y="1453"/>
                  </a:lnTo>
                  <a:cubicBezTo>
                    <a:pt x="762" y="1453"/>
                    <a:pt x="857" y="1381"/>
                    <a:pt x="857" y="1262"/>
                  </a:cubicBezTo>
                  <a:cubicBezTo>
                    <a:pt x="857" y="1143"/>
                    <a:pt x="762" y="1048"/>
                    <a:pt x="643" y="1048"/>
                  </a:cubicBezTo>
                  <a:lnTo>
                    <a:pt x="381" y="1048"/>
                  </a:lnTo>
                  <a:lnTo>
                    <a:pt x="381" y="214"/>
                  </a:lnTo>
                  <a:cubicBezTo>
                    <a:pt x="405" y="95"/>
                    <a:pt x="333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65"/>
            <p:cNvSpPr/>
            <p:nvPr/>
          </p:nvSpPr>
          <p:spPr>
            <a:xfrm>
              <a:off x="1569972" y="2825268"/>
              <a:ext cx="25641" cy="14920"/>
            </a:xfrm>
            <a:custGeom>
              <a:avLst/>
              <a:gdLst/>
              <a:ahLst/>
              <a:cxnLst/>
              <a:rect l="l" t="t" r="r" b="b"/>
              <a:pathLst>
                <a:path w="739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25" y="334"/>
                    <a:pt x="120" y="430"/>
                    <a:pt x="215" y="430"/>
                  </a:cubicBezTo>
                  <a:lnTo>
                    <a:pt x="525" y="430"/>
                  </a:lnTo>
                  <a:cubicBezTo>
                    <a:pt x="644" y="430"/>
                    <a:pt x="739" y="334"/>
                    <a:pt x="739" y="215"/>
                  </a:cubicBezTo>
                  <a:cubicBezTo>
                    <a:pt x="739" y="96"/>
                    <a:pt x="644" y="1"/>
                    <a:pt x="5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65"/>
            <p:cNvSpPr/>
            <p:nvPr/>
          </p:nvSpPr>
          <p:spPr>
            <a:xfrm>
              <a:off x="1563379" y="2680684"/>
              <a:ext cx="39694" cy="41359"/>
            </a:xfrm>
            <a:custGeom>
              <a:avLst/>
              <a:gdLst/>
              <a:ahLst/>
              <a:cxnLst/>
              <a:rect l="l" t="t" r="r" b="b"/>
              <a:pathLst>
                <a:path w="1144" h="1192" extrusionOk="0">
                  <a:moveTo>
                    <a:pt x="572" y="429"/>
                  </a:moveTo>
                  <a:cubicBezTo>
                    <a:pt x="667" y="429"/>
                    <a:pt x="762" y="477"/>
                    <a:pt x="762" y="596"/>
                  </a:cubicBezTo>
                  <a:cubicBezTo>
                    <a:pt x="762" y="691"/>
                    <a:pt x="667" y="786"/>
                    <a:pt x="572" y="786"/>
                  </a:cubicBezTo>
                  <a:cubicBezTo>
                    <a:pt x="476" y="786"/>
                    <a:pt x="405" y="691"/>
                    <a:pt x="405" y="596"/>
                  </a:cubicBezTo>
                  <a:cubicBezTo>
                    <a:pt x="405" y="501"/>
                    <a:pt x="476" y="429"/>
                    <a:pt x="572" y="429"/>
                  </a:cubicBezTo>
                  <a:close/>
                  <a:moveTo>
                    <a:pt x="572" y="0"/>
                  </a:moveTo>
                  <a:cubicBezTo>
                    <a:pt x="286" y="0"/>
                    <a:pt x="0" y="286"/>
                    <a:pt x="0" y="596"/>
                  </a:cubicBezTo>
                  <a:cubicBezTo>
                    <a:pt x="0" y="929"/>
                    <a:pt x="286" y="1191"/>
                    <a:pt x="572" y="1191"/>
                  </a:cubicBezTo>
                  <a:cubicBezTo>
                    <a:pt x="881" y="1191"/>
                    <a:pt x="1143" y="929"/>
                    <a:pt x="1143" y="596"/>
                  </a:cubicBezTo>
                  <a:cubicBezTo>
                    <a:pt x="1143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" name="Google Shape;1182;p65"/>
            <p:cNvSpPr/>
            <p:nvPr/>
          </p:nvSpPr>
          <p:spPr>
            <a:xfrm>
              <a:off x="1879855" y="2880645"/>
              <a:ext cx="14052" cy="14087"/>
            </a:xfrm>
            <a:custGeom>
              <a:avLst/>
              <a:gdLst/>
              <a:ahLst/>
              <a:cxnLst/>
              <a:rect l="l" t="t" r="r" b="b"/>
              <a:pathLst>
                <a:path w="405" h="406" extrusionOk="0">
                  <a:moveTo>
                    <a:pt x="214" y="0"/>
                  </a:moveTo>
                  <a:cubicBezTo>
                    <a:pt x="95" y="0"/>
                    <a:pt x="0" y="72"/>
                    <a:pt x="0" y="191"/>
                  </a:cubicBezTo>
                  <a:cubicBezTo>
                    <a:pt x="0" y="310"/>
                    <a:pt x="95" y="405"/>
                    <a:pt x="214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72"/>
                    <a:pt x="334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65"/>
            <p:cNvSpPr/>
            <p:nvPr/>
          </p:nvSpPr>
          <p:spPr>
            <a:xfrm>
              <a:off x="1879855" y="2862464"/>
              <a:ext cx="14052" cy="14920"/>
            </a:xfrm>
            <a:custGeom>
              <a:avLst/>
              <a:gdLst/>
              <a:ahLst/>
              <a:cxnLst/>
              <a:rect l="l" t="t" r="r" b="b"/>
              <a:pathLst>
                <a:path w="405" h="430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29"/>
                    <a:pt x="214" y="429"/>
                  </a:cubicBezTo>
                  <a:cubicBezTo>
                    <a:pt x="334" y="429"/>
                    <a:pt x="405" y="334"/>
                    <a:pt x="405" y="215"/>
                  </a:cubicBezTo>
                  <a:cubicBezTo>
                    <a:pt x="405" y="96"/>
                    <a:pt x="33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4" name="Google Shape;1184;p65"/>
          <p:cNvGrpSpPr/>
          <p:nvPr/>
        </p:nvGrpSpPr>
        <p:grpSpPr>
          <a:xfrm>
            <a:off x="3081797" y="2416648"/>
            <a:ext cx="458666" cy="480942"/>
            <a:chOff x="3136633" y="2494774"/>
            <a:chExt cx="458666" cy="480942"/>
          </a:xfrm>
        </p:grpSpPr>
        <p:sp>
          <p:nvSpPr>
            <p:cNvPr id="1185" name="Google Shape;1185;p65"/>
            <p:cNvSpPr/>
            <p:nvPr/>
          </p:nvSpPr>
          <p:spPr>
            <a:xfrm>
              <a:off x="3272161" y="2522845"/>
              <a:ext cx="187609" cy="100033"/>
            </a:xfrm>
            <a:custGeom>
              <a:avLst/>
              <a:gdLst/>
              <a:ahLst/>
              <a:cxnLst/>
              <a:rect l="l" t="t" r="r" b="b"/>
              <a:pathLst>
                <a:path w="5407" h="2883" extrusionOk="0">
                  <a:moveTo>
                    <a:pt x="4930" y="430"/>
                  </a:moveTo>
                  <a:cubicBezTo>
                    <a:pt x="4978" y="430"/>
                    <a:pt x="5002" y="453"/>
                    <a:pt x="5002" y="477"/>
                  </a:cubicBezTo>
                  <a:lnTo>
                    <a:pt x="5002" y="2406"/>
                  </a:lnTo>
                  <a:cubicBezTo>
                    <a:pt x="5002" y="2454"/>
                    <a:pt x="4978" y="2478"/>
                    <a:pt x="4930" y="2478"/>
                  </a:cubicBezTo>
                  <a:lnTo>
                    <a:pt x="477" y="2478"/>
                  </a:lnTo>
                  <a:cubicBezTo>
                    <a:pt x="453" y="2478"/>
                    <a:pt x="405" y="2430"/>
                    <a:pt x="405" y="2406"/>
                  </a:cubicBezTo>
                  <a:lnTo>
                    <a:pt x="405" y="477"/>
                  </a:lnTo>
                  <a:cubicBezTo>
                    <a:pt x="405" y="453"/>
                    <a:pt x="453" y="430"/>
                    <a:pt x="477" y="43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15"/>
                    <a:pt x="1" y="477"/>
                  </a:cubicBezTo>
                  <a:lnTo>
                    <a:pt x="1" y="2406"/>
                  </a:lnTo>
                  <a:cubicBezTo>
                    <a:pt x="1" y="2692"/>
                    <a:pt x="215" y="2882"/>
                    <a:pt x="477" y="2882"/>
                  </a:cubicBezTo>
                  <a:lnTo>
                    <a:pt x="4930" y="2882"/>
                  </a:lnTo>
                  <a:cubicBezTo>
                    <a:pt x="5216" y="2882"/>
                    <a:pt x="5406" y="2692"/>
                    <a:pt x="5406" y="2406"/>
                  </a:cubicBezTo>
                  <a:lnTo>
                    <a:pt x="5406" y="477"/>
                  </a:lnTo>
                  <a:cubicBezTo>
                    <a:pt x="5383" y="215"/>
                    <a:pt x="5168" y="1"/>
                    <a:pt x="49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65"/>
            <p:cNvSpPr/>
            <p:nvPr/>
          </p:nvSpPr>
          <p:spPr>
            <a:xfrm>
              <a:off x="3136633" y="2614585"/>
              <a:ext cx="457001" cy="361132"/>
            </a:xfrm>
            <a:custGeom>
              <a:avLst/>
              <a:gdLst/>
              <a:ahLst/>
              <a:cxnLst/>
              <a:rect l="l" t="t" r="r" b="b"/>
              <a:pathLst>
                <a:path w="13171" h="10408" extrusionOk="0">
                  <a:moveTo>
                    <a:pt x="12980" y="0"/>
                  </a:moveTo>
                  <a:cubicBezTo>
                    <a:pt x="12861" y="0"/>
                    <a:pt x="12766" y="96"/>
                    <a:pt x="12766" y="215"/>
                  </a:cubicBezTo>
                  <a:lnTo>
                    <a:pt x="12766" y="9240"/>
                  </a:lnTo>
                  <a:cubicBezTo>
                    <a:pt x="12766" y="9645"/>
                    <a:pt x="12456" y="10002"/>
                    <a:pt x="12027" y="10002"/>
                  </a:cubicBezTo>
                  <a:lnTo>
                    <a:pt x="1168" y="10002"/>
                  </a:lnTo>
                  <a:cubicBezTo>
                    <a:pt x="739" y="10002"/>
                    <a:pt x="430" y="9693"/>
                    <a:pt x="430" y="9240"/>
                  </a:cubicBezTo>
                  <a:lnTo>
                    <a:pt x="430" y="6764"/>
                  </a:lnTo>
                  <a:cubicBezTo>
                    <a:pt x="430" y="6644"/>
                    <a:pt x="334" y="6549"/>
                    <a:pt x="215" y="6549"/>
                  </a:cubicBezTo>
                  <a:cubicBezTo>
                    <a:pt x="96" y="6549"/>
                    <a:pt x="1" y="6644"/>
                    <a:pt x="1" y="6764"/>
                  </a:cubicBezTo>
                  <a:lnTo>
                    <a:pt x="1" y="9240"/>
                  </a:lnTo>
                  <a:cubicBezTo>
                    <a:pt x="1" y="9883"/>
                    <a:pt x="501" y="10407"/>
                    <a:pt x="1144" y="10407"/>
                  </a:cubicBezTo>
                  <a:lnTo>
                    <a:pt x="12003" y="10407"/>
                  </a:lnTo>
                  <a:cubicBezTo>
                    <a:pt x="12623" y="10407"/>
                    <a:pt x="13123" y="9859"/>
                    <a:pt x="13123" y="9240"/>
                  </a:cubicBezTo>
                  <a:lnTo>
                    <a:pt x="13123" y="215"/>
                  </a:lnTo>
                  <a:cubicBezTo>
                    <a:pt x="13170" y="96"/>
                    <a:pt x="13075" y="0"/>
                    <a:pt x="129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65"/>
            <p:cNvSpPr/>
            <p:nvPr/>
          </p:nvSpPr>
          <p:spPr>
            <a:xfrm>
              <a:off x="3137466" y="2655875"/>
              <a:ext cx="14920" cy="167797"/>
            </a:xfrm>
            <a:custGeom>
              <a:avLst/>
              <a:gdLst/>
              <a:ahLst/>
              <a:cxnLst/>
              <a:rect l="l" t="t" r="r" b="b"/>
              <a:pathLst>
                <a:path w="430" h="483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4621"/>
                  </a:lnTo>
                  <a:cubicBezTo>
                    <a:pt x="1" y="4740"/>
                    <a:pt x="96" y="4835"/>
                    <a:pt x="215" y="4835"/>
                  </a:cubicBezTo>
                  <a:cubicBezTo>
                    <a:pt x="334" y="4835"/>
                    <a:pt x="429" y="4740"/>
                    <a:pt x="429" y="4621"/>
                  </a:cubicBezTo>
                  <a:lnTo>
                    <a:pt x="429" y="215"/>
                  </a:ln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" name="Google Shape;1188;p65"/>
            <p:cNvSpPr/>
            <p:nvPr/>
          </p:nvSpPr>
          <p:spPr>
            <a:xfrm>
              <a:off x="3137466" y="2494774"/>
              <a:ext cx="457834" cy="143786"/>
            </a:xfrm>
            <a:custGeom>
              <a:avLst/>
              <a:gdLst/>
              <a:ahLst/>
              <a:cxnLst/>
              <a:rect l="l" t="t" r="r" b="b"/>
              <a:pathLst>
                <a:path w="13195" h="4144" extrusionOk="0">
                  <a:moveTo>
                    <a:pt x="1144" y="0"/>
                  </a:moveTo>
                  <a:cubicBezTo>
                    <a:pt x="525" y="0"/>
                    <a:pt x="1" y="548"/>
                    <a:pt x="1" y="1167"/>
                  </a:cubicBezTo>
                  <a:lnTo>
                    <a:pt x="1" y="3930"/>
                  </a:lnTo>
                  <a:cubicBezTo>
                    <a:pt x="1" y="4049"/>
                    <a:pt x="96" y="4144"/>
                    <a:pt x="215" y="4144"/>
                  </a:cubicBezTo>
                  <a:cubicBezTo>
                    <a:pt x="334" y="4144"/>
                    <a:pt x="429" y="4049"/>
                    <a:pt x="429" y="3930"/>
                  </a:cubicBezTo>
                  <a:lnTo>
                    <a:pt x="429" y="1167"/>
                  </a:lnTo>
                  <a:cubicBezTo>
                    <a:pt x="429" y="738"/>
                    <a:pt x="763" y="381"/>
                    <a:pt x="1168" y="381"/>
                  </a:cubicBezTo>
                  <a:lnTo>
                    <a:pt x="12027" y="381"/>
                  </a:lnTo>
                  <a:cubicBezTo>
                    <a:pt x="12456" y="381"/>
                    <a:pt x="12765" y="715"/>
                    <a:pt x="12765" y="1167"/>
                  </a:cubicBezTo>
                  <a:lnTo>
                    <a:pt x="12765" y="2715"/>
                  </a:lnTo>
                  <a:cubicBezTo>
                    <a:pt x="12765" y="2834"/>
                    <a:pt x="12861" y="2929"/>
                    <a:pt x="12980" y="2929"/>
                  </a:cubicBezTo>
                  <a:cubicBezTo>
                    <a:pt x="13099" y="2929"/>
                    <a:pt x="13194" y="2834"/>
                    <a:pt x="13194" y="2715"/>
                  </a:cubicBezTo>
                  <a:lnTo>
                    <a:pt x="13194" y="1167"/>
                  </a:lnTo>
                  <a:cubicBezTo>
                    <a:pt x="13146" y="548"/>
                    <a:pt x="12622" y="0"/>
                    <a:pt x="120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" name="Google Shape;1189;p65"/>
            <p:cNvSpPr/>
            <p:nvPr/>
          </p:nvSpPr>
          <p:spPr>
            <a:xfrm>
              <a:off x="3198637" y="2640955"/>
              <a:ext cx="140490" cy="295900"/>
            </a:xfrm>
            <a:custGeom>
              <a:avLst/>
              <a:gdLst/>
              <a:ahLst/>
              <a:cxnLst/>
              <a:rect l="l" t="t" r="r" b="b"/>
              <a:pathLst>
                <a:path w="4049" h="8528" extrusionOk="0">
                  <a:moveTo>
                    <a:pt x="2810" y="383"/>
                  </a:moveTo>
                  <a:cubicBezTo>
                    <a:pt x="2977" y="383"/>
                    <a:pt x="3120" y="431"/>
                    <a:pt x="3286" y="526"/>
                  </a:cubicBezTo>
                  <a:cubicBezTo>
                    <a:pt x="3477" y="669"/>
                    <a:pt x="3644" y="955"/>
                    <a:pt x="3644" y="1217"/>
                  </a:cubicBezTo>
                  <a:lnTo>
                    <a:pt x="3644" y="6456"/>
                  </a:lnTo>
                  <a:cubicBezTo>
                    <a:pt x="3644" y="7337"/>
                    <a:pt x="2929" y="8099"/>
                    <a:pt x="2024" y="8099"/>
                  </a:cubicBezTo>
                  <a:cubicBezTo>
                    <a:pt x="1143" y="8099"/>
                    <a:pt x="429" y="7337"/>
                    <a:pt x="429" y="6456"/>
                  </a:cubicBezTo>
                  <a:lnTo>
                    <a:pt x="429" y="2288"/>
                  </a:lnTo>
                  <a:cubicBezTo>
                    <a:pt x="429" y="1622"/>
                    <a:pt x="834" y="1026"/>
                    <a:pt x="1453" y="788"/>
                  </a:cubicBezTo>
                  <a:lnTo>
                    <a:pt x="2524" y="431"/>
                  </a:lnTo>
                  <a:cubicBezTo>
                    <a:pt x="2620" y="407"/>
                    <a:pt x="2715" y="383"/>
                    <a:pt x="2810" y="383"/>
                  </a:cubicBezTo>
                  <a:close/>
                  <a:moveTo>
                    <a:pt x="2837" y="0"/>
                  </a:moveTo>
                  <a:cubicBezTo>
                    <a:pt x="2706" y="0"/>
                    <a:pt x="2577" y="24"/>
                    <a:pt x="2453" y="74"/>
                  </a:cubicBezTo>
                  <a:lnTo>
                    <a:pt x="1334" y="479"/>
                  </a:lnTo>
                  <a:cubicBezTo>
                    <a:pt x="500" y="741"/>
                    <a:pt x="0" y="1479"/>
                    <a:pt x="0" y="2312"/>
                  </a:cubicBezTo>
                  <a:lnTo>
                    <a:pt x="0" y="6480"/>
                  </a:lnTo>
                  <a:cubicBezTo>
                    <a:pt x="0" y="7623"/>
                    <a:pt x="905" y="8528"/>
                    <a:pt x="2024" y="8528"/>
                  </a:cubicBezTo>
                  <a:cubicBezTo>
                    <a:pt x="3167" y="8528"/>
                    <a:pt x="4049" y="7623"/>
                    <a:pt x="4049" y="6480"/>
                  </a:cubicBezTo>
                  <a:lnTo>
                    <a:pt x="4049" y="1241"/>
                  </a:lnTo>
                  <a:cubicBezTo>
                    <a:pt x="4049" y="836"/>
                    <a:pt x="3882" y="455"/>
                    <a:pt x="3548" y="240"/>
                  </a:cubicBezTo>
                  <a:cubicBezTo>
                    <a:pt x="3331" y="85"/>
                    <a:pt x="3082" y="0"/>
                    <a:pt x="28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" name="Google Shape;1190;p65"/>
            <p:cNvSpPr/>
            <p:nvPr/>
          </p:nvSpPr>
          <p:spPr>
            <a:xfrm>
              <a:off x="3358940" y="2546821"/>
              <a:ext cx="33067" cy="53746"/>
            </a:xfrm>
            <a:custGeom>
              <a:avLst/>
              <a:gdLst/>
              <a:ahLst/>
              <a:cxnLst/>
              <a:rect l="l" t="t" r="r" b="b"/>
              <a:pathLst>
                <a:path w="953" h="1549" extrusionOk="0">
                  <a:moveTo>
                    <a:pt x="214" y="0"/>
                  </a:moveTo>
                  <a:cubicBezTo>
                    <a:pt x="95" y="0"/>
                    <a:pt x="0" y="96"/>
                    <a:pt x="0" y="215"/>
                  </a:cubicBezTo>
                  <a:lnTo>
                    <a:pt x="0" y="715"/>
                  </a:lnTo>
                  <a:cubicBezTo>
                    <a:pt x="0" y="834"/>
                    <a:pt x="95" y="929"/>
                    <a:pt x="214" y="929"/>
                  </a:cubicBezTo>
                  <a:lnTo>
                    <a:pt x="572" y="929"/>
                  </a:lnTo>
                  <a:lnTo>
                    <a:pt x="572" y="1120"/>
                  </a:lnTo>
                  <a:lnTo>
                    <a:pt x="214" y="1120"/>
                  </a:lnTo>
                  <a:cubicBezTo>
                    <a:pt x="95" y="1120"/>
                    <a:pt x="0" y="1215"/>
                    <a:pt x="0" y="1334"/>
                  </a:cubicBezTo>
                  <a:cubicBezTo>
                    <a:pt x="0" y="1453"/>
                    <a:pt x="95" y="1548"/>
                    <a:pt x="214" y="1548"/>
                  </a:cubicBezTo>
                  <a:lnTo>
                    <a:pt x="738" y="1548"/>
                  </a:lnTo>
                  <a:cubicBezTo>
                    <a:pt x="857" y="1548"/>
                    <a:pt x="953" y="1453"/>
                    <a:pt x="953" y="1334"/>
                  </a:cubicBezTo>
                  <a:lnTo>
                    <a:pt x="953" y="715"/>
                  </a:lnTo>
                  <a:cubicBezTo>
                    <a:pt x="953" y="596"/>
                    <a:pt x="857" y="501"/>
                    <a:pt x="738" y="501"/>
                  </a:cubicBezTo>
                  <a:lnTo>
                    <a:pt x="381" y="501"/>
                  </a:lnTo>
                  <a:lnTo>
                    <a:pt x="381" y="382"/>
                  </a:lnTo>
                  <a:lnTo>
                    <a:pt x="738" y="382"/>
                  </a:lnTo>
                  <a:lnTo>
                    <a:pt x="738" y="405"/>
                  </a:lnTo>
                  <a:cubicBezTo>
                    <a:pt x="857" y="405"/>
                    <a:pt x="953" y="334"/>
                    <a:pt x="953" y="215"/>
                  </a:cubicBezTo>
                  <a:cubicBezTo>
                    <a:pt x="953" y="96"/>
                    <a:pt x="857" y="0"/>
                    <a:pt x="7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65"/>
            <p:cNvSpPr/>
            <p:nvPr/>
          </p:nvSpPr>
          <p:spPr>
            <a:xfrm>
              <a:off x="3396101" y="2546821"/>
              <a:ext cx="33101" cy="53746"/>
            </a:xfrm>
            <a:custGeom>
              <a:avLst/>
              <a:gdLst/>
              <a:ahLst/>
              <a:cxnLst/>
              <a:rect l="l" t="t" r="r" b="b"/>
              <a:pathLst>
                <a:path w="954" h="1549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715"/>
                  </a:lnTo>
                  <a:cubicBezTo>
                    <a:pt x="1" y="834"/>
                    <a:pt x="96" y="929"/>
                    <a:pt x="215" y="929"/>
                  </a:cubicBezTo>
                  <a:lnTo>
                    <a:pt x="548" y="929"/>
                  </a:lnTo>
                  <a:lnTo>
                    <a:pt x="548" y="1120"/>
                  </a:lnTo>
                  <a:lnTo>
                    <a:pt x="215" y="1120"/>
                  </a:lnTo>
                  <a:cubicBezTo>
                    <a:pt x="96" y="1120"/>
                    <a:pt x="1" y="1215"/>
                    <a:pt x="1" y="1334"/>
                  </a:cubicBezTo>
                  <a:cubicBezTo>
                    <a:pt x="1" y="1453"/>
                    <a:pt x="96" y="1548"/>
                    <a:pt x="215" y="1548"/>
                  </a:cubicBezTo>
                  <a:lnTo>
                    <a:pt x="739" y="1548"/>
                  </a:lnTo>
                  <a:cubicBezTo>
                    <a:pt x="858" y="1548"/>
                    <a:pt x="953" y="1453"/>
                    <a:pt x="953" y="1334"/>
                  </a:cubicBezTo>
                  <a:lnTo>
                    <a:pt x="953" y="715"/>
                  </a:lnTo>
                  <a:cubicBezTo>
                    <a:pt x="953" y="596"/>
                    <a:pt x="858" y="501"/>
                    <a:pt x="739" y="501"/>
                  </a:cubicBezTo>
                  <a:lnTo>
                    <a:pt x="382" y="501"/>
                  </a:lnTo>
                  <a:lnTo>
                    <a:pt x="382" y="382"/>
                  </a:lnTo>
                  <a:lnTo>
                    <a:pt x="739" y="382"/>
                  </a:lnTo>
                  <a:lnTo>
                    <a:pt x="739" y="405"/>
                  </a:lnTo>
                  <a:cubicBezTo>
                    <a:pt x="858" y="405"/>
                    <a:pt x="953" y="334"/>
                    <a:pt x="953" y="215"/>
                  </a:cubicBezTo>
                  <a:cubicBezTo>
                    <a:pt x="953" y="96"/>
                    <a:pt x="858" y="0"/>
                    <a:pt x="7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65"/>
            <p:cNvSpPr/>
            <p:nvPr/>
          </p:nvSpPr>
          <p:spPr>
            <a:xfrm>
              <a:off x="3334964" y="2585647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65"/>
            <p:cNvSpPr/>
            <p:nvPr/>
          </p:nvSpPr>
          <p:spPr>
            <a:xfrm>
              <a:off x="3393637" y="2640643"/>
              <a:ext cx="140490" cy="295415"/>
            </a:xfrm>
            <a:custGeom>
              <a:avLst/>
              <a:gdLst/>
              <a:ahLst/>
              <a:cxnLst/>
              <a:rect l="l" t="t" r="r" b="b"/>
              <a:pathLst>
                <a:path w="4049" h="8514" extrusionOk="0">
                  <a:moveTo>
                    <a:pt x="1239" y="416"/>
                  </a:moveTo>
                  <a:cubicBezTo>
                    <a:pt x="1310" y="416"/>
                    <a:pt x="1405" y="440"/>
                    <a:pt x="1501" y="464"/>
                  </a:cubicBezTo>
                  <a:lnTo>
                    <a:pt x="2596" y="869"/>
                  </a:lnTo>
                  <a:cubicBezTo>
                    <a:pt x="3191" y="1083"/>
                    <a:pt x="3620" y="1678"/>
                    <a:pt x="3620" y="2321"/>
                  </a:cubicBezTo>
                  <a:lnTo>
                    <a:pt x="3620" y="6489"/>
                  </a:lnTo>
                  <a:cubicBezTo>
                    <a:pt x="3620" y="7394"/>
                    <a:pt x="2906" y="8132"/>
                    <a:pt x="2001" y="8132"/>
                  </a:cubicBezTo>
                  <a:cubicBezTo>
                    <a:pt x="1120" y="8132"/>
                    <a:pt x="405" y="7394"/>
                    <a:pt x="405" y="6489"/>
                  </a:cubicBezTo>
                  <a:lnTo>
                    <a:pt x="405" y="1250"/>
                  </a:lnTo>
                  <a:cubicBezTo>
                    <a:pt x="405" y="988"/>
                    <a:pt x="524" y="702"/>
                    <a:pt x="762" y="559"/>
                  </a:cubicBezTo>
                  <a:cubicBezTo>
                    <a:pt x="905" y="464"/>
                    <a:pt x="1048" y="416"/>
                    <a:pt x="1239" y="416"/>
                  </a:cubicBezTo>
                  <a:close/>
                  <a:moveTo>
                    <a:pt x="1249" y="1"/>
                  </a:moveTo>
                  <a:cubicBezTo>
                    <a:pt x="979" y="1"/>
                    <a:pt x="731" y="75"/>
                    <a:pt x="524" y="202"/>
                  </a:cubicBezTo>
                  <a:cubicBezTo>
                    <a:pt x="191" y="440"/>
                    <a:pt x="0" y="797"/>
                    <a:pt x="0" y="1226"/>
                  </a:cubicBezTo>
                  <a:lnTo>
                    <a:pt x="0" y="6465"/>
                  </a:lnTo>
                  <a:cubicBezTo>
                    <a:pt x="0" y="7584"/>
                    <a:pt x="905" y="8513"/>
                    <a:pt x="2025" y="8513"/>
                  </a:cubicBezTo>
                  <a:cubicBezTo>
                    <a:pt x="3168" y="8513"/>
                    <a:pt x="4049" y="7584"/>
                    <a:pt x="4049" y="6465"/>
                  </a:cubicBezTo>
                  <a:lnTo>
                    <a:pt x="4049" y="2297"/>
                  </a:lnTo>
                  <a:cubicBezTo>
                    <a:pt x="4049" y="1464"/>
                    <a:pt x="3549" y="702"/>
                    <a:pt x="2787" y="440"/>
                  </a:cubicBezTo>
                  <a:lnTo>
                    <a:pt x="1667" y="59"/>
                  </a:lnTo>
                  <a:cubicBezTo>
                    <a:pt x="1524" y="19"/>
                    <a:pt x="1384" y="1"/>
                    <a:pt x="1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" name="Google Shape;1194;p65"/>
            <p:cNvSpPr/>
            <p:nvPr/>
          </p:nvSpPr>
          <p:spPr>
            <a:xfrm>
              <a:off x="3438258" y="2860798"/>
              <a:ext cx="54579" cy="14087"/>
            </a:xfrm>
            <a:custGeom>
              <a:avLst/>
              <a:gdLst/>
              <a:ahLst/>
              <a:cxnLst/>
              <a:rect l="l" t="t" r="r" b="b"/>
              <a:pathLst>
                <a:path w="1573" h="406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06"/>
                    <a:pt x="215" y="406"/>
                  </a:cubicBezTo>
                  <a:lnTo>
                    <a:pt x="1382" y="406"/>
                  </a:lnTo>
                  <a:cubicBezTo>
                    <a:pt x="1501" y="406"/>
                    <a:pt x="1572" y="334"/>
                    <a:pt x="1572" y="215"/>
                  </a:cubicBezTo>
                  <a:cubicBezTo>
                    <a:pt x="1572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" name="Google Shape;1195;p65"/>
            <p:cNvSpPr/>
            <p:nvPr/>
          </p:nvSpPr>
          <p:spPr>
            <a:xfrm>
              <a:off x="3438258" y="2823637"/>
              <a:ext cx="54579" cy="14087"/>
            </a:xfrm>
            <a:custGeom>
              <a:avLst/>
              <a:gdLst/>
              <a:ahLst/>
              <a:cxnLst/>
              <a:rect l="l" t="t" r="r" b="b"/>
              <a:pathLst>
                <a:path w="1573" h="406" extrusionOk="0">
                  <a:moveTo>
                    <a:pt x="215" y="0"/>
                  </a:moveTo>
                  <a:cubicBezTo>
                    <a:pt x="96" y="0"/>
                    <a:pt x="0" y="96"/>
                    <a:pt x="0" y="215"/>
                  </a:cubicBezTo>
                  <a:cubicBezTo>
                    <a:pt x="0" y="310"/>
                    <a:pt x="96" y="405"/>
                    <a:pt x="215" y="405"/>
                  </a:cubicBezTo>
                  <a:lnTo>
                    <a:pt x="1382" y="405"/>
                  </a:lnTo>
                  <a:cubicBezTo>
                    <a:pt x="1501" y="405"/>
                    <a:pt x="1572" y="310"/>
                    <a:pt x="1572" y="215"/>
                  </a:cubicBezTo>
                  <a:cubicBezTo>
                    <a:pt x="1572" y="96"/>
                    <a:pt x="1501" y="0"/>
                    <a:pt x="1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65"/>
            <p:cNvSpPr/>
            <p:nvPr/>
          </p:nvSpPr>
          <p:spPr>
            <a:xfrm>
              <a:off x="3438258" y="2787274"/>
              <a:ext cx="54579" cy="14920"/>
            </a:xfrm>
            <a:custGeom>
              <a:avLst/>
              <a:gdLst/>
              <a:ahLst/>
              <a:cxnLst/>
              <a:rect l="l" t="t" r="r" b="b"/>
              <a:pathLst>
                <a:path w="1573" h="430" extrusionOk="0">
                  <a:moveTo>
                    <a:pt x="215" y="0"/>
                  </a:moveTo>
                  <a:cubicBezTo>
                    <a:pt x="96" y="0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lnTo>
                    <a:pt x="1382" y="429"/>
                  </a:lnTo>
                  <a:cubicBezTo>
                    <a:pt x="1501" y="429"/>
                    <a:pt x="1572" y="334"/>
                    <a:pt x="1572" y="215"/>
                  </a:cubicBezTo>
                  <a:cubicBezTo>
                    <a:pt x="1572" y="96"/>
                    <a:pt x="1501" y="0"/>
                    <a:pt x="1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65"/>
            <p:cNvSpPr/>
            <p:nvPr/>
          </p:nvSpPr>
          <p:spPr>
            <a:xfrm>
              <a:off x="3438258" y="2750079"/>
              <a:ext cx="54579" cy="14920"/>
            </a:xfrm>
            <a:custGeom>
              <a:avLst/>
              <a:gdLst/>
              <a:ahLst/>
              <a:cxnLst/>
              <a:rect l="l" t="t" r="r" b="b"/>
              <a:pathLst>
                <a:path w="1573" h="430" extrusionOk="0">
                  <a:moveTo>
                    <a:pt x="215" y="1"/>
                  </a:moveTo>
                  <a:cubicBezTo>
                    <a:pt x="96" y="25"/>
                    <a:pt x="0" y="120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lnTo>
                    <a:pt x="1382" y="429"/>
                  </a:lnTo>
                  <a:cubicBezTo>
                    <a:pt x="1477" y="429"/>
                    <a:pt x="1572" y="334"/>
                    <a:pt x="1572" y="215"/>
                  </a:cubicBezTo>
                  <a:cubicBezTo>
                    <a:pt x="1572" y="96"/>
                    <a:pt x="1477" y="1"/>
                    <a:pt x="1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65"/>
            <p:cNvSpPr/>
            <p:nvPr/>
          </p:nvSpPr>
          <p:spPr>
            <a:xfrm>
              <a:off x="3238297" y="2860000"/>
              <a:ext cx="54544" cy="14052"/>
            </a:xfrm>
            <a:custGeom>
              <a:avLst/>
              <a:gdLst/>
              <a:ahLst/>
              <a:cxnLst/>
              <a:rect l="l" t="t" r="r" b="b"/>
              <a:pathLst>
                <a:path w="1572" h="405" extrusionOk="0">
                  <a:moveTo>
                    <a:pt x="191" y="0"/>
                  </a:moveTo>
                  <a:cubicBezTo>
                    <a:pt x="72" y="0"/>
                    <a:pt x="0" y="72"/>
                    <a:pt x="0" y="191"/>
                  </a:cubicBezTo>
                  <a:cubicBezTo>
                    <a:pt x="24" y="310"/>
                    <a:pt x="119" y="405"/>
                    <a:pt x="191" y="405"/>
                  </a:cubicBezTo>
                  <a:lnTo>
                    <a:pt x="1358" y="405"/>
                  </a:lnTo>
                  <a:cubicBezTo>
                    <a:pt x="1477" y="405"/>
                    <a:pt x="1572" y="310"/>
                    <a:pt x="1572" y="191"/>
                  </a:cubicBezTo>
                  <a:cubicBezTo>
                    <a:pt x="1572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" name="Google Shape;1199;p65"/>
            <p:cNvSpPr/>
            <p:nvPr/>
          </p:nvSpPr>
          <p:spPr>
            <a:xfrm>
              <a:off x="3238297" y="2823637"/>
              <a:ext cx="54544" cy="14087"/>
            </a:xfrm>
            <a:custGeom>
              <a:avLst/>
              <a:gdLst/>
              <a:ahLst/>
              <a:cxnLst/>
              <a:rect l="l" t="t" r="r" b="b"/>
              <a:pathLst>
                <a:path w="1572" h="406" extrusionOk="0">
                  <a:moveTo>
                    <a:pt x="191" y="0"/>
                  </a:moveTo>
                  <a:cubicBezTo>
                    <a:pt x="72" y="0"/>
                    <a:pt x="0" y="96"/>
                    <a:pt x="0" y="215"/>
                  </a:cubicBezTo>
                  <a:cubicBezTo>
                    <a:pt x="24" y="334"/>
                    <a:pt x="119" y="405"/>
                    <a:pt x="191" y="405"/>
                  </a:cubicBezTo>
                  <a:lnTo>
                    <a:pt x="1358" y="405"/>
                  </a:lnTo>
                  <a:cubicBezTo>
                    <a:pt x="1477" y="405"/>
                    <a:pt x="1572" y="334"/>
                    <a:pt x="1572" y="215"/>
                  </a:cubicBezTo>
                  <a:cubicBezTo>
                    <a:pt x="1572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65"/>
            <p:cNvSpPr/>
            <p:nvPr/>
          </p:nvSpPr>
          <p:spPr>
            <a:xfrm>
              <a:off x="3238297" y="2787274"/>
              <a:ext cx="54544" cy="14920"/>
            </a:xfrm>
            <a:custGeom>
              <a:avLst/>
              <a:gdLst/>
              <a:ahLst/>
              <a:cxnLst/>
              <a:rect l="l" t="t" r="r" b="b"/>
              <a:pathLst>
                <a:path w="1572" h="430" extrusionOk="0">
                  <a:moveTo>
                    <a:pt x="191" y="0"/>
                  </a:moveTo>
                  <a:cubicBezTo>
                    <a:pt x="72" y="0"/>
                    <a:pt x="0" y="96"/>
                    <a:pt x="0" y="215"/>
                  </a:cubicBezTo>
                  <a:cubicBezTo>
                    <a:pt x="24" y="334"/>
                    <a:pt x="119" y="429"/>
                    <a:pt x="191" y="429"/>
                  </a:cubicBezTo>
                  <a:lnTo>
                    <a:pt x="1358" y="429"/>
                  </a:lnTo>
                  <a:cubicBezTo>
                    <a:pt x="1477" y="429"/>
                    <a:pt x="1572" y="334"/>
                    <a:pt x="1572" y="215"/>
                  </a:cubicBezTo>
                  <a:cubicBezTo>
                    <a:pt x="1572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" name="Google Shape;1201;p65"/>
            <p:cNvSpPr/>
            <p:nvPr/>
          </p:nvSpPr>
          <p:spPr>
            <a:xfrm>
              <a:off x="3238297" y="2750079"/>
              <a:ext cx="54544" cy="14920"/>
            </a:xfrm>
            <a:custGeom>
              <a:avLst/>
              <a:gdLst/>
              <a:ahLst/>
              <a:cxnLst/>
              <a:rect l="l" t="t" r="r" b="b"/>
              <a:pathLst>
                <a:path w="1572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24" y="334"/>
                    <a:pt x="119" y="429"/>
                    <a:pt x="191" y="429"/>
                  </a:cubicBezTo>
                  <a:lnTo>
                    <a:pt x="1358" y="429"/>
                  </a:lnTo>
                  <a:cubicBezTo>
                    <a:pt x="1477" y="429"/>
                    <a:pt x="1572" y="334"/>
                    <a:pt x="1572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" name="Google Shape;1202;p65"/>
          <p:cNvGrpSpPr/>
          <p:nvPr/>
        </p:nvGrpSpPr>
        <p:grpSpPr>
          <a:xfrm>
            <a:off x="3946112" y="2417047"/>
            <a:ext cx="471851" cy="480144"/>
            <a:chOff x="3946438" y="2495572"/>
            <a:chExt cx="471851" cy="480144"/>
          </a:xfrm>
        </p:grpSpPr>
        <p:sp>
          <p:nvSpPr>
            <p:cNvPr id="1203" name="Google Shape;1203;p65"/>
            <p:cNvSpPr/>
            <p:nvPr/>
          </p:nvSpPr>
          <p:spPr>
            <a:xfrm>
              <a:off x="4098482" y="2762500"/>
              <a:ext cx="24809" cy="23976"/>
            </a:xfrm>
            <a:custGeom>
              <a:avLst/>
              <a:gdLst/>
              <a:ahLst/>
              <a:cxnLst/>
              <a:rect l="l" t="t" r="r" b="b"/>
              <a:pathLst>
                <a:path w="715" h="691" extrusionOk="0">
                  <a:moveTo>
                    <a:pt x="208" y="0"/>
                  </a:moveTo>
                  <a:cubicBezTo>
                    <a:pt x="161" y="0"/>
                    <a:pt x="119" y="24"/>
                    <a:pt x="95" y="71"/>
                  </a:cubicBezTo>
                  <a:cubicBezTo>
                    <a:pt x="24" y="143"/>
                    <a:pt x="0" y="262"/>
                    <a:pt x="95" y="357"/>
                  </a:cubicBezTo>
                  <a:lnTo>
                    <a:pt x="357" y="619"/>
                  </a:lnTo>
                  <a:cubicBezTo>
                    <a:pt x="381" y="667"/>
                    <a:pt x="453" y="691"/>
                    <a:pt x="476" y="691"/>
                  </a:cubicBezTo>
                  <a:cubicBezTo>
                    <a:pt x="524" y="691"/>
                    <a:pt x="572" y="667"/>
                    <a:pt x="619" y="619"/>
                  </a:cubicBezTo>
                  <a:cubicBezTo>
                    <a:pt x="714" y="548"/>
                    <a:pt x="714" y="429"/>
                    <a:pt x="619" y="333"/>
                  </a:cubicBezTo>
                  <a:lnTo>
                    <a:pt x="357" y="71"/>
                  </a:lnTo>
                  <a:cubicBezTo>
                    <a:pt x="310" y="24"/>
                    <a:pt x="256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65"/>
            <p:cNvSpPr/>
            <p:nvPr/>
          </p:nvSpPr>
          <p:spPr>
            <a:xfrm>
              <a:off x="4077803" y="2783145"/>
              <a:ext cx="25641" cy="23976"/>
            </a:xfrm>
            <a:custGeom>
              <a:avLst/>
              <a:gdLst/>
              <a:ahLst/>
              <a:cxnLst/>
              <a:rect l="l" t="t" r="r" b="b"/>
              <a:pathLst>
                <a:path w="739" h="691" extrusionOk="0">
                  <a:moveTo>
                    <a:pt x="209" y="0"/>
                  </a:moveTo>
                  <a:cubicBezTo>
                    <a:pt x="161" y="0"/>
                    <a:pt x="120" y="24"/>
                    <a:pt x="96" y="72"/>
                  </a:cubicBezTo>
                  <a:cubicBezTo>
                    <a:pt x="1" y="143"/>
                    <a:pt x="1" y="262"/>
                    <a:pt x="96" y="358"/>
                  </a:cubicBezTo>
                  <a:lnTo>
                    <a:pt x="358" y="620"/>
                  </a:lnTo>
                  <a:cubicBezTo>
                    <a:pt x="382" y="667"/>
                    <a:pt x="453" y="691"/>
                    <a:pt x="501" y="691"/>
                  </a:cubicBezTo>
                  <a:cubicBezTo>
                    <a:pt x="572" y="691"/>
                    <a:pt x="596" y="643"/>
                    <a:pt x="644" y="620"/>
                  </a:cubicBezTo>
                  <a:cubicBezTo>
                    <a:pt x="739" y="548"/>
                    <a:pt x="739" y="429"/>
                    <a:pt x="644" y="334"/>
                  </a:cubicBezTo>
                  <a:lnTo>
                    <a:pt x="358" y="72"/>
                  </a:lnTo>
                  <a:cubicBezTo>
                    <a:pt x="310" y="24"/>
                    <a:pt x="257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65"/>
            <p:cNvSpPr/>
            <p:nvPr/>
          </p:nvSpPr>
          <p:spPr>
            <a:xfrm>
              <a:off x="3946438" y="2495572"/>
              <a:ext cx="471851" cy="480144"/>
            </a:xfrm>
            <a:custGeom>
              <a:avLst/>
              <a:gdLst/>
              <a:ahLst/>
              <a:cxnLst/>
              <a:rect l="l" t="t" r="r" b="b"/>
              <a:pathLst>
                <a:path w="13599" h="13838" extrusionOk="0">
                  <a:moveTo>
                    <a:pt x="11026" y="1906"/>
                  </a:moveTo>
                  <a:lnTo>
                    <a:pt x="11169" y="2073"/>
                  </a:lnTo>
                  <a:lnTo>
                    <a:pt x="10074" y="3192"/>
                  </a:lnTo>
                  <a:lnTo>
                    <a:pt x="9907" y="3049"/>
                  </a:lnTo>
                  <a:lnTo>
                    <a:pt x="11026" y="1906"/>
                  </a:lnTo>
                  <a:close/>
                  <a:moveTo>
                    <a:pt x="11431" y="2359"/>
                  </a:moveTo>
                  <a:lnTo>
                    <a:pt x="11574" y="2501"/>
                  </a:lnTo>
                  <a:lnTo>
                    <a:pt x="10479" y="3645"/>
                  </a:lnTo>
                  <a:lnTo>
                    <a:pt x="10336" y="3502"/>
                  </a:lnTo>
                  <a:lnTo>
                    <a:pt x="11431" y="2359"/>
                  </a:lnTo>
                  <a:close/>
                  <a:moveTo>
                    <a:pt x="8931" y="2883"/>
                  </a:moveTo>
                  <a:cubicBezTo>
                    <a:pt x="9050" y="2883"/>
                    <a:pt x="9169" y="2930"/>
                    <a:pt x="9264" y="3025"/>
                  </a:cubicBezTo>
                  <a:lnTo>
                    <a:pt x="9312" y="3073"/>
                  </a:lnTo>
                  <a:lnTo>
                    <a:pt x="6192" y="6264"/>
                  </a:lnTo>
                  <a:lnTo>
                    <a:pt x="5811" y="5883"/>
                  </a:lnTo>
                  <a:lnTo>
                    <a:pt x="8597" y="3025"/>
                  </a:lnTo>
                  <a:cubicBezTo>
                    <a:pt x="8692" y="2930"/>
                    <a:pt x="8812" y="2883"/>
                    <a:pt x="8931" y="2883"/>
                  </a:cubicBezTo>
                  <a:close/>
                  <a:moveTo>
                    <a:pt x="9621" y="3359"/>
                  </a:moveTo>
                  <a:lnTo>
                    <a:pt x="9764" y="3502"/>
                  </a:lnTo>
                  <a:lnTo>
                    <a:pt x="6621" y="6717"/>
                  </a:lnTo>
                  <a:lnTo>
                    <a:pt x="6454" y="6574"/>
                  </a:lnTo>
                  <a:lnTo>
                    <a:pt x="9621" y="3359"/>
                  </a:lnTo>
                  <a:close/>
                  <a:moveTo>
                    <a:pt x="10074" y="3787"/>
                  </a:moveTo>
                  <a:lnTo>
                    <a:pt x="10217" y="3954"/>
                  </a:lnTo>
                  <a:lnTo>
                    <a:pt x="7049" y="7169"/>
                  </a:lnTo>
                  <a:lnTo>
                    <a:pt x="6906" y="7002"/>
                  </a:lnTo>
                  <a:lnTo>
                    <a:pt x="10074" y="3787"/>
                  </a:lnTo>
                  <a:close/>
                  <a:moveTo>
                    <a:pt x="5501" y="6145"/>
                  </a:moveTo>
                  <a:lnTo>
                    <a:pt x="7454" y="8122"/>
                  </a:lnTo>
                  <a:lnTo>
                    <a:pt x="7002" y="8550"/>
                  </a:lnTo>
                  <a:lnTo>
                    <a:pt x="5073" y="6598"/>
                  </a:lnTo>
                  <a:lnTo>
                    <a:pt x="5501" y="6145"/>
                  </a:lnTo>
                  <a:close/>
                  <a:moveTo>
                    <a:pt x="3287" y="9813"/>
                  </a:moveTo>
                  <a:lnTo>
                    <a:pt x="3930" y="10455"/>
                  </a:lnTo>
                  <a:lnTo>
                    <a:pt x="3906" y="10479"/>
                  </a:lnTo>
                  <a:cubicBezTo>
                    <a:pt x="3811" y="10622"/>
                    <a:pt x="3691" y="10646"/>
                    <a:pt x="3572" y="10646"/>
                  </a:cubicBezTo>
                  <a:cubicBezTo>
                    <a:pt x="3453" y="10646"/>
                    <a:pt x="3334" y="10575"/>
                    <a:pt x="3239" y="10503"/>
                  </a:cubicBezTo>
                  <a:cubicBezTo>
                    <a:pt x="3144" y="10408"/>
                    <a:pt x="3120" y="10289"/>
                    <a:pt x="3120" y="10170"/>
                  </a:cubicBezTo>
                  <a:cubicBezTo>
                    <a:pt x="3120" y="10051"/>
                    <a:pt x="3191" y="9932"/>
                    <a:pt x="3239" y="9836"/>
                  </a:cubicBezTo>
                  <a:lnTo>
                    <a:pt x="3287" y="9813"/>
                  </a:lnTo>
                  <a:close/>
                  <a:moveTo>
                    <a:pt x="10931" y="1"/>
                  </a:moveTo>
                  <a:cubicBezTo>
                    <a:pt x="10812" y="1"/>
                    <a:pt x="10693" y="49"/>
                    <a:pt x="10598" y="144"/>
                  </a:cubicBezTo>
                  <a:lnTo>
                    <a:pt x="10479" y="263"/>
                  </a:lnTo>
                  <a:cubicBezTo>
                    <a:pt x="10193" y="573"/>
                    <a:pt x="10193" y="1096"/>
                    <a:pt x="10479" y="1406"/>
                  </a:cubicBezTo>
                  <a:lnTo>
                    <a:pt x="10717" y="1644"/>
                  </a:lnTo>
                  <a:lnTo>
                    <a:pt x="9621" y="2787"/>
                  </a:lnTo>
                  <a:lnTo>
                    <a:pt x="8716" y="1859"/>
                  </a:lnTo>
                  <a:cubicBezTo>
                    <a:pt x="8681" y="1811"/>
                    <a:pt x="8633" y="1787"/>
                    <a:pt x="8585" y="1787"/>
                  </a:cubicBezTo>
                  <a:cubicBezTo>
                    <a:pt x="8538" y="1787"/>
                    <a:pt x="8490" y="1811"/>
                    <a:pt x="8454" y="1859"/>
                  </a:cubicBezTo>
                  <a:cubicBezTo>
                    <a:pt x="8359" y="1954"/>
                    <a:pt x="8359" y="2073"/>
                    <a:pt x="8454" y="2168"/>
                  </a:cubicBezTo>
                  <a:lnTo>
                    <a:pt x="8788" y="2478"/>
                  </a:lnTo>
                  <a:cubicBezTo>
                    <a:pt x="8597" y="2525"/>
                    <a:pt x="8454" y="2597"/>
                    <a:pt x="8335" y="2716"/>
                  </a:cubicBezTo>
                  <a:lnTo>
                    <a:pt x="3096" y="8074"/>
                  </a:lnTo>
                  <a:cubicBezTo>
                    <a:pt x="2715" y="8479"/>
                    <a:pt x="2691" y="9098"/>
                    <a:pt x="3048" y="9503"/>
                  </a:cubicBezTo>
                  <a:lnTo>
                    <a:pt x="2977" y="9574"/>
                  </a:lnTo>
                  <a:cubicBezTo>
                    <a:pt x="2834" y="9741"/>
                    <a:pt x="2739" y="9955"/>
                    <a:pt x="2739" y="10194"/>
                  </a:cubicBezTo>
                  <a:cubicBezTo>
                    <a:pt x="2739" y="10336"/>
                    <a:pt x="2763" y="10527"/>
                    <a:pt x="2858" y="10646"/>
                  </a:cubicBezTo>
                  <a:lnTo>
                    <a:pt x="95" y="13480"/>
                  </a:lnTo>
                  <a:cubicBezTo>
                    <a:pt x="0" y="13551"/>
                    <a:pt x="0" y="13670"/>
                    <a:pt x="95" y="13766"/>
                  </a:cubicBezTo>
                  <a:cubicBezTo>
                    <a:pt x="119" y="13790"/>
                    <a:pt x="191" y="13837"/>
                    <a:pt x="238" y="13837"/>
                  </a:cubicBezTo>
                  <a:cubicBezTo>
                    <a:pt x="310" y="13837"/>
                    <a:pt x="334" y="13790"/>
                    <a:pt x="381" y="13766"/>
                  </a:cubicBezTo>
                  <a:lnTo>
                    <a:pt x="3168" y="10932"/>
                  </a:lnTo>
                  <a:cubicBezTo>
                    <a:pt x="3310" y="11027"/>
                    <a:pt x="3453" y="11051"/>
                    <a:pt x="3596" y="11051"/>
                  </a:cubicBezTo>
                  <a:cubicBezTo>
                    <a:pt x="3811" y="11051"/>
                    <a:pt x="4049" y="10979"/>
                    <a:pt x="4192" y="10789"/>
                  </a:cubicBezTo>
                  <a:lnTo>
                    <a:pt x="4263" y="10741"/>
                  </a:lnTo>
                  <a:cubicBezTo>
                    <a:pt x="4430" y="10860"/>
                    <a:pt x="4644" y="10908"/>
                    <a:pt x="4858" y="10908"/>
                  </a:cubicBezTo>
                  <a:cubicBezTo>
                    <a:pt x="5120" y="10908"/>
                    <a:pt x="5382" y="10789"/>
                    <a:pt x="5597" y="10575"/>
                  </a:cubicBezTo>
                  <a:lnTo>
                    <a:pt x="5978" y="10194"/>
                  </a:lnTo>
                  <a:cubicBezTo>
                    <a:pt x="6073" y="10098"/>
                    <a:pt x="6073" y="9979"/>
                    <a:pt x="5978" y="9908"/>
                  </a:cubicBezTo>
                  <a:cubicBezTo>
                    <a:pt x="5942" y="9860"/>
                    <a:pt x="5894" y="9836"/>
                    <a:pt x="5847" y="9836"/>
                  </a:cubicBezTo>
                  <a:cubicBezTo>
                    <a:pt x="5799" y="9836"/>
                    <a:pt x="5751" y="9860"/>
                    <a:pt x="5716" y="9908"/>
                  </a:cubicBezTo>
                  <a:lnTo>
                    <a:pt x="5335" y="10289"/>
                  </a:lnTo>
                  <a:cubicBezTo>
                    <a:pt x="5204" y="10420"/>
                    <a:pt x="5037" y="10485"/>
                    <a:pt x="4870" y="10485"/>
                  </a:cubicBezTo>
                  <a:cubicBezTo>
                    <a:pt x="4704" y="10485"/>
                    <a:pt x="4537" y="10420"/>
                    <a:pt x="4406" y="10289"/>
                  </a:cubicBezTo>
                  <a:lnTo>
                    <a:pt x="3406" y="9265"/>
                  </a:lnTo>
                  <a:cubicBezTo>
                    <a:pt x="3120" y="9003"/>
                    <a:pt x="3120" y="8598"/>
                    <a:pt x="3406" y="8312"/>
                  </a:cubicBezTo>
                  <a:lnTo>
                    <a:pt x="4835" y="6860"/>
                  </a:lnTo>
                  <a:lnTo>
                    <a:pt x="6763" y="8836"/>
                  </a:lnTo>
                  <a:lnTo>
                    <a:pt x="6335" y="9265"/>
                  </a:lnTo>
                  <a:cubicBezTo>
                    <a:pt x="6263" y="9360"/>
                    <a:pt x="6263" y="9479"/>
                    <a:pt x="6335" y="9574"/>
                  </a:cubicBezTo>
                  <a:cubicBezTo>
                    <a:pt x="6382" y="9598"/>
                    <a:pt x="6430" y="9622"/>
                    <a:pt x="6502" y="9622"/>
                  </a:cubicBezTo>
                  <a:cubicBezTo>
                    <a:pt x="6549" y="9622"/>
                    <a:pt x="6573" y="9598"/>
                    <a:pt x="6644" y="9574"/>
                  </a:cubicBezTo>
                  <a:lnTo>
                    <a:pt x="8788" y="7407"/>
                  </a:lnTo>
                  <a:cubicBezTo>
                    <a:pt x="8883" y="7312"/>
                    <a:pt x="8883" y="7193"/>
                    <a:pt x="8788" y="7098"/>
                  </a:cubicBezTo>
                  <a:cubicBezTo>
                    <a:pt x="8740" y="7050"/>
                    <a:pt x="8687" y="7026"/>
                    <a:pt x="8639" y="7026"/>
                  </a:cubicBezTo>
                  <a:cubicBezTo>
                    <a:pt x="8591" y="7026"/>
                    <a:pt x="8550" y="7050"/>
                    <a:pt x="8526" y="7098"/>
                  </a:cubicBezTo>
                  <a:lnTo>
                    <a:pt x="7811" y="7812"/>
                  </a:lnTo>
                  <a:lnTo>
                    <a:pt x="7406" y="7431"/>
                  </a:lnTo>
                  <a:lnTo>
                    <a:pt x="10574" y="4216"/>
                  </a:lnTo>
                  <a:lnTo>
                    <a:pt x="10621" y="4264"/>
                  </a:lnTo>
                  <a:cubicBezTo>
                    <a:pt x="10717" y="4359"/>
                    <a:pt x="10788" y="4478"/>
                    <a:pt x="10788" y="4621"/>
                  </a:cubicBezTo>
                  <a:cubicBezTo>
                    <a:pt x="10788" y="4740"/>
                    <a:pt x="10717" y="4907"/>
                    <a:pt x="10621" y="4978"/>
                  </a:cubicBezTo>
                  <a:lnTo>
                    <a:pt x="9169" y="6478"/>
                  </a:lnTo>
                  <a:cubicBezTo>
                    <a:pt x="9074" y="6574"/>
                    <a:pt x="9074" y="6693"/>
                    <a:pt x="9169" y="6764"/>
                  </a:cubicBezTo>
                  <a:cubicBezTo>
                    <a:pt x="9216" y="6812"/>
                    <a:pt x="9270" y="6836"/>
                    <a:pt x="9318" y="6836"/>
                  </a:cubicBezTo>
                  <a:cubicBezTo>
                    <a:pt x="9365" y="6836"/>
                    <a:pt x="9407" y="6812"/>
                    <a:pt x="9431" y="6764"/>
                  </a:cubicBezTo>
                  <a:lnTo>
                    <a:pt x="10907" y="5288"/>
                  </a:lnTo>
                  <a:cubicBezTo>
                    <a:pt x="11026" y="5169"/>
                    <a:pt x="11098" y="5026"/>
                    <a:pt x="11145" y="4835"/>
                  </a:cubicBezTo>
                  <a:lnTo>
                    <a:pt x="11526" y="5264"/>
                  </a:lnTo>
                  <a:cubicBezTo>
                    <a:pt x="11550" y="5288"/>
                    <a:pt x="11622" y="5312"/>
                    <a:pt x="11669" y="5312"/>
                  </a:cubicBezTo>
                  <a:cubicBezTo>
                    <a:pt x="11741" y="5312"/>
                    <a:pt x="11765" y="5288"/>
                    <a:pt x="11812" y="5264"/>
                  </a:cubicBezTo>
                  <a:cubicBezTo>
                    <a:pt x="11907" y="5169"/>
                    <a:pt x="11907" y="5050"/>
                    <a:pt x="11812" y="4954"/>
                  </a:cubicBezTo>
                  <a:lnTo>
                    <a:pt x="10907" y="4002"/>
                  </a:lnTo>
                  <a:lnTo>
                    <a:pt x="10836" y="3954"/>
                  </a:lnTo>
                  <a:lnTo>
                    <a:pt x="11931" y="2811"/>
                  </a:lnTo>
                  <a:lnTo>
                    <a:pt x="12241" y="3121"/>
                  </a:lnTo>
                  <a:cubicBezTo>
                    <a:pt x="12384" y="3264"/>
                    <a:pt x="12598" y="3359"/>
                    <a:pt x="12812" y="3359"/>
                  </a:cubicBezTo>
                  <a:cubicBezTo>
                    <a:pt x="13003" y="3359"/>
                    <a:pt x="13217" y="3264"/>
                    <a:pt x="13360" y="3121"/>
                  </a:cubicBezTo>
                  <a:lnTo>
                    <a:pt x="13479" y="3002"/>
                  </a:lnTo>
                  <a:cubicBezTo>
                    <a:pt x="13598" y="2787"/>
                    <a:pt x="13598" y="2478"/>
                    <a:pt x="13408" y="2311"/>
                  </a:cubicBezTo>
                  <a:lnTo>
                    <a:pt x="12717" y="1620"/>
                  </a:lnTo>
                  <a:cubicBezTo>
                    <a:pt x="12669" y="1573"/>
                    <a:pt x="12616" y="1549"/>
                    <a:pt x="12568" y="1549"/>
                  </a:cubicBezTo>
                  <a:cubicBezTo>
                    <a:pt x="12521" y="1549"/>
                    <a:pt x="12479" y="1573"/>
                    <a:pt x="12455" y="1620"/>
                  </a:cubicBezTo>
                  <a:cubicBezTo>
                    <a:pt x="12360" y="1716"/>
                    <a:pt x="12360" y="1835"/>
                    <a:pt x="12455" y="1906"/>
                  </a:cubicBezTo>
                  <a:lnTo>
                    <a:pt x="13122" y="2597"/>
                  </a:lnTo>
                  <a:cubicBezTo>
                    <a:pt x="13170" y="2644"/>
                    <a:pt x="13170" y="2668"/>
                    <a:pt x="13122" y="2692"/>
                  </a:cubicBezTo>
                  <a:lnTo>
                    <a:pt x="13003" y="2811"/>
                  </a:lnTo>
                  <a:cubicBezTo>
                    <a:pt x="12931" y="2883"/>
                    <a:pt x="12830" y="2918"/>
                    <a:pt x="12729" y="2918"/>
                  </a:cubicBezTo>
                  <a:cubicBezTo>
                    <a:pt x="12628" y="2918"/>
                    <a:pt x="12527" y="2883"/>
                    <a:pt x="12455" y="2811"/>
                  </a:cubicBezTo>
                  <a:lnTo>
                    <a:pt x="10788" y="1120"/>
                  </a:lnTo>
                  <a:cubicBezTo>
                    <a:pt x="10621" y="977"/>
                    <a:pt x="10621" y="692"/>
                    <a:pt x="10788" y="549"/>
                  </a:cubicBezTo>
                  <a:lnTo>
                    <a:pt x="10907" y="430"/>
                  </a:lnTo>
                  <a:cubicBezTo>
                    <a:pt x="10919" y="418"/>
                    <a:pt x="10931" y="412"/>
                    <a:pt x="10943" y="412"/>
                  </a:cubicBezTo>
                  <a:cubicBezTo>
                    <a:pt x="10955" y="412"/>
                    <a:pt x="10967" y="418"/>
                    <a:pt x="10979" y="430"/>
                  </a:cubicBezTo>
                  <a:lnTo>
                    <a:pt x="11788" y="1263"/>
                  </a:lnTo>
                  <a:cubicBezTo>
                    <a:pt x="11836" y="1311"/>
                    <a:pt x="11890" y="1335"/>
                    <a:pt x="11937" y="1335"/>
                  </a:cubicBezTo>
                  <a:cubicBezTo>
                    <a:pt x="11985" y="1335"/>
                    <a:pt x="12026" y="1311"/>
                    <a:pt x="12050" y="1263"/>
                  </a:cubicBezTo>
                  <a:cubicBezTo>
                    <a:pt x="12146" y="1168"/>
                    <a:pt x="12146" y="1049"/>
                    <a:pt x="12050" y="977"/>
                  </a:cubicBezTo>
                  <a:lnTo>
                    <a:pt x="11264" y="144"/>
                  </a:lnTo>
                  <a:cubicBezTo>
                    <a:pt x="11169" y="49"/>
                    <a:pt x="11050" y="1"/>
                    <a:pt x="109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65"/>
          <p:cNvGrpSpPr/>
          <p:nvPr/>
        </p:nvGrpSpPr>
        <p:grpSpPr>
          <a:xfrm>
            <a:off x="4741430" y="2418314"/>
            <a:ext cx="472684" cy="477611"/>
            <a:chOff x="4754543" y="2494774"/>
            <a:chExt cx="472684" cy="477611"/>
          </a:xfrm>
        </p:grpSpPr>
        <p:sp>
          <p:nvSpPr>
            <p:cNvPr id="1207" name="Google Shape;1207;p65"/>
            <p:cNvSpPr/>
            <p:nvPr/>
          </p:nvSpPr>
          <p:spPr>
            <a:xfrm>
              <a:off x="4754543" y="2540089"/>
              <a:ext cx="472684" cy="432296"/>
            </a:xfrm>
            <a:custGeom>
              <a:avLst/>
              <a:gdLst/>
              <a:ahLst/>
              <a:cxnLst/>
              <a:rect l="l" t="t" r="r" b="b"/>
              <a:pathLst>
                <a:path w="13623" h="12459" extrusionOk="0">
                  <a:moveTo>
                    <a:pt x="7385" y="1"/>
                  </a:moveTo>
                  <a:cubicBezTo>
                    <a:pt x="7331" y="1"/>
                    <a:pt x="7279" y="24"/>
                    <a:pt x="7240" y="75"/>
                  </a:cubicBezTo>
                  <a:cubicBezTo>
                    <a:pt x="6836" y="647"/>
                    <a:pt x="6574" y="1314"/>
                    <a:pt x="6550" y="2076"/>
                  </a:cubicBezTo>
                  <a:cubicBezTo>
                    <a:pt x="6502" y="2790"/>
                    <a:pt x="6216" y="3433"/>
                    <a:pt x="5740" y="3910"/>
                  </a:cubicBezTo>
                  <a:lnTo>
                    <a:pt x="5692" y="3933"/>
                  </a:lnTo>
                  <a:cubicBezTo>
                    <a:pt x="5526" y="4124"/>
                    <a:pt x="5407" y="4386"/>
                    <a:pt x="5407" y="4648"/>
                  </a:cubicBezTo>
                  <a:cubicBezTo>
                    <a:pt x="5407" y="4814"/>
                    <a:pt x="5430" y="4934"/>
                    <a:pt x="5502" y="5053"/>
                  </a:cubicBezTo>
                  <a:lnTo>
                    <a:pt x="2406" y="8196"/>
                  </a:lnTo>
                  <a:cubicBezTo>
                    <a:pt x="2287" y="8315"/>
                    <a:pt x="2192" y="8434"/>
                    <a:pt x="2144" y="8577"/>
                  </a:cubicBezTo>
                  <a:cubicBezTo>
                    <a:pt x="1644" y="9696"/>
                    <a:pt x="1001" y="10649"/>
                    <a:pt x="263" y="11411"/>
                  </a:cubicBezTo>
                  <a:lnTo>
                    <a:pt x="191" y="11482"/>
                  </a:lnTo>
                  <a:cubicBezTo>
                    <a:pt x="1" y="11673"/>
                    <a:pt x="1" y="12030"/>
                    <a:pt x="167" y="12268"/>
                  </a:cubicBezTo>
                  <a:cubicBezTo>
                    <a:pt x="263" y="12387"/>
                    <a:pt x="406" y="12459"/>
                    <a:pt x="548" y="12459"/>
                  </a:cubicBezTo>
                  <a:cubicBezTo>
                    <a:pt x="691" y="12459"/>
                    <a:pt x="858" y="12387"/>
                    <a:pt x="953" y="12268"/>
                  </a:cubicBezTo>
                  <a:lnTo>
                    <a:pt x="1001" y="12197"/>
                  </a:lnTo>
                  <a:cubicBezTo>
                    <a:pt x="1739" y="11411"/>
                    <a:pt x="2692" y="10792"/>
                    <a:pt x="3763" y="10292"/>
                  </a:cubicBezTo>
                  <a:cubicBezTo>
                    <a:pt x="3930" y="10220"/>
                    <a:pt x="4025" y="10125"/>
                    <a:pt x="4168" y="10006"/>
                  </a:cubicBezTo>
                  <a:lnTo>
                    <a:pt x="5288" y="8863"/>
                  </a:lnTo>
                  <a:cubicBezTo>
                    <a:pt x="5383" y="8768"/>
                    <a:pt x="5383" y="8649"/>
                    <a:pt x="5288" y="8553"/>
                  </a:cubicBezTo>
                  <a:cubicBezTo>
                    <a:pt x="5240" y="8506"/>
                    <a:pt x="5186" y="8482"/>
                    <a:pt x="5139" y="8482"/>
                  </a:cubicBezTo>
                  <a:cubicBezTo>
                    <a:pt x="5091" y="8482"/>
                    <a:pt x="5049" y="8506"/>
                    <a:pt x="5026" y="8553"/>
                  </a:cubicBezTo>
                  <a:lnTo>
                    <a:pt x="3883" y="9720"/>
                  </a:lnTo>
                  <a:cubicBezTo>
                    <a:pt x="3811" y="9815"/>
                    <a:pt x="3740" y="9863"/>
                    <a:pt x="3621" y="9887"/>
                  </a:cubicBezTo>
                  <a:cubicBezTo>
                    <a:pt x="2501" y="10435"/>
                    <a:pt x="1501" y="11078"/>
                    <a:pt x="739" y="11887"/>
                  </a:cubicBezTo>
                  <a:lnTo>
                    <a:pt x="668" y="11983"/>
                  </a:lnTo>
                  <a:cubicBezTo>
                    <a:pt x="644" y="12006"/>
                    <a:pt x="620" y="12030"/>
                    <a:pt x="548" y="12030"/>
                  </a:cubicBezTo>
                  <a:cubicBezTo>
                    <a:pt x="525" y="12030"/>
                    <a:pt x="477" y="12006"/>
                    <a:pt x="429" y="11983"/>
                  </a:cubicBezTo>
                  <a:cubicBezTo>
                    <a:pt x="382" y="11911"/>
                    <a:pt x="382" y="11792"/>
                    <a:pt x="429" y="11744"/>
                  </a:cubicBezTo>
                  <a:lnTo>
                    <a:pt x="501" y="11673"/>
                  </a:lnTo>
                  <a:cubicBezTo>
                    <a:pt x="1263" y="10887"/>
                    <a:pt x="1930" y="9887"/>
                    <a:pt x="2430" y="8744"/>
                  </a:cubicBezTo>
                  <a:cubicBezTo>
                    <a:pt x="2454" y="8649"/>
                    <a:pt x="2525" y="8553"/>
                    <a:pt x="2620" y="8458"/>
                  </a:cubicBezTo>
                  <a:lnTo>
                    <a:pt x="5645" y="5362"/>
                  </a:lnTo>
                  <a:lnTo>
                    <a:pt x="6907" y="6648"/>
                  </a:lnTo>
                  <a:lnTo>
                    <a:pt x="5621" y="7958"/>
                  </a:lnTo>
                  <a:cubicBezTo>
                    <a:pt x="5526" y="8053"/>
                    <a:pt x="5526" y="8172"/>
                    <a:pt x="5621" y="8268"/>
                  </a:cubicBezTo>
                  <a:cubicBezTo>
                    <a:pt x="5645" y="8291"/>
                    <a:pt x="5716" y="8315"/>
                    <a:pt x="5764" y="8315"/>
                  </a:cubicBezTo>
                  <a:cubicBezTo>
                    <a:pt x="5835" y="8315"/>
                    <a:pt x="5859" y="8291"/>
                    <a:pt x="5907" y="8268"/>
                  </a:cubicBezTo>
                  <a:lnTo>
                    <a:pt x="7264" y="6886"/>
                  </a:lnTo>
                  <a:cubicBezTo>
                    <a:pt x="7383" y="6958"/>
                    <a:pt x="7502" y="6982"/>
                    <a:pt x="7645" y="6982"/>
                  </a:cubicBezTo>
                  <a:cubicBezTo>
                    <a:pt x="7907" y="6982"/>
                    <a:pt x="8145" y="6886"/>
                    <a:pt x="8360" y="6672"/>
                  </a:cubicBezTo>
                  <a:lnTo>
                    <a:pt x="8383" y="6648"/>
                  </a:lnTo>
                  <a:cubicBezTo>
                    <a:pt x="8860" y="6172"/>
                    <a:pt x="9527" y="5886"/>
                    <a:pt x="10193" y="5838"/>
                  </a:cubicBezTo>
                  <a:cubicBezTo>
                    <a:pt x="11098" y="5815"/>
                    <a:pt x="11908" y="5434"/>
                    <a:pt x="12527" y="4814"/>
                  </a:cubicBezTo>
                  <a:cubicBezTo>
                    <a:pt x="13123" y="4219"/>
                    <a:pt x="13480" y="3409"/>
                    <a:pt x="13527" y="2552"/>
                  </a:cubicBezTo>
                  <a:cubicBezTo>
                    <a:pt x="13623" y="1742"/>
                    <a:pt x="13384" y="909"/>
                    <a:pt x="12908" y="218"/>
                  </a:cubicBezTo>
                  <a:cubicBezTo>
                    <a:pt x="12865" y="161"/>
                    <a:pt x="12804" y="129"/>
                    <a:pt x="12747" y="129"/>
                  </a:cubicBezTo>
                  <a:cubicBezTo>
                    <a:pt x="12710" y="129"/>
                    <a:pt x="12674" y="142"/>
                    <a:pt x="12646" y="171"/>
                  </a:cubicBezTo>
                  <a:cubicBezTo>
                    <a:pt x="12551" y="218"/>
                    <a:pt x="12527" y="337"/>
                    <a:pt x="12575" y="433"/>
                  </a:cubicBezTo>
                  <a:cubicBezTo>
                    <a:pt x="13003" y="1028"/>
                    <a:pt x="13194" y="1766"/>
                    <a:pt x="13146" y="2552"/>
                  </a:cubicBezTo>
                  <a:cubicBezTo>
                    <a:pt x="13075" y="3290"/>
                    <a:pt x="12765" y="4005"/>
                    <a:pt x="12241" y="4529"/>
                  </a:cubicBezTo>
                  <a:cubicBezTo>
                    <a:pt x="11694" y="5100"/>
                    <a:pt x="10979" y="5434"/>
                    <a:pt x="10193" y="5457"/>
                  </a:cubicBezTo>
                  <a:cubicBezTo>
                    <a:pt x="9431" y="5481"/>
                    <a:pt x="8669" y="5815"/>
                    <a:pt x="8121" y="6386"/>
                  </a:cubicBezTo>
                  <a:lnTo>
                    <a:pt x="8074" y="6410"/>
                  </a:lnTo>
                  <a:cubicBezTo>
                    <a:pt x="7955" y="6529"/>
                    <a:pt x="7800" y="6589"/>
                    <a:pt x="7645" y="6589"/>
                  </a:cubicBezTo>
                  <a:cubicBezTo>
                    <a:pt x="7490" y="6589"/>
                    <a:pt x="7336" y="6529"/>
                    <a:pt x="7217" y="6410"/>
                  </a:cubicBezTo>
                  <a:lnTo>
                    <a:pt x="5978" y="5124"/>
                  </a:lnTo>
                  <a:cubicBezTo>
                    <a:pt x="5859" y="5005"/>
                    <a:pt x="5788" y="4862"/>
                    <a:pt x="5788" y="4695"/>
                  </a:cubicBezTo>
                  <a:cubicBezTo>
                    <a:pt x="5788" y="4505"/>
                    <a:pt x="5859" y="4362"/>
                    <a:pt x="5978" y="4243"/>
                  </a:cubicBezTo>
                  <a:lnTo>
                    <a:pt x="6002" y="4219"/>
                  </a:lnTo>
                  <a:cubicBezTo>
                    <a:pt x="6526" y="3648"/>
                    <a:pt x="6859" y="2909"/>
                    <a:pt x="6931" y="2100"/>
                  </a:cubicBezTo>
                  <a:cubicBezTo>
                    <a:pt x="6955" y="1433"/>
                    <a:pt x="7169" y="837"/>
                    <a:pt x="7550" y="337"/>
                  </a:cubicBezTo>
                  <a:cubicBezTo>
                    <a:pt x="7621" y="242"/>
                    <a:pt x="7621" y="123"/>
                    <a:pt x="7526" y="52"/>
                  </a:cubicBezTo>
                  <a:cubicBezTo>
                    <a:pt x="7482" y="18"/>
                    <a:pt x="7433" y="1"/>
                    <a:pt x="73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65"/>
            <p:cNvSpPr/>
            <p:nvPr/>
          </p:nvSpPr>
          <p:spPr>
            <a:xfrm>
              <a:off x="5024767" y="2494774"/>
              <a:ext cx="157839" cy="41325"/>
            </a:xfrm>
            <a:custGeom>
              <a:avLst/>
              <a:gdLst/>
              <a:ahLst/>
              <a:cxnLst/>
              <a:rect l="l" t="t" r="r" b="b"/>
              <a:pathLst>
                <a:path w="4549" h="1191" extrusionOk="0">
                  <a:moveTo>
                    <a:pt x="2286" y="0"/>
                  </a:moveTo>
                  <a:cubicBezTo>
                    <a:pt x="1524" y="0"/>
                    <a:pt x="715" y="238"/>
                    <a:pt x="119" y="738"/>
                  </a:cubicBezTo>
                  <a:cubicBezTo>
                    <a:pt x="24" y="810"/>
                    <a:pt x="0" y="953"/>
                    <a:pt x="95" y="1048"/>
                  </a:cubicBezTo>
                  <a:cubicBezTo>
                    <a:pt x="109" y="1090"/>
                    <a:pt x="163" y="1115"/>
                    <a:pt x="225" y="1115"/>
                  </a:cubicBezTo>
                  <a:cubicBezTo>
                    <a:pt x="269" y="1115"/>
                    <a:pt x="317" y="1102"/>
                    <a:pt x="357" y="1072"/>
                  </a:cubicBezTo>
                  <a:cubicBezTo>
                    <a:pt x="929" y="667"/>
                    <a:pt x="1619" y="429"/>
                    <a:pt x="2286" y="429"/>
                  </a:cubicBezTo>
                  <a:cubicBezTo>
                    <a:pt x="3001" y="429"/>
                    <a:pt x="3691" y="691"/>
                    <a:pt x="4215" y="1143"/>
                  </a:cubicBezTo>
                  <a:cubicBezTo>
                    <a:pt x="4263" y="1167"/>
                    <a:pt x="4311" y="1191"/>
                    <a:pt x="4334" y="1191"/>
                  </a:cubicBezTo>
                  <a:cubicBezTo>
                    <a:pt x="4406" y="1191"/>
                    <a:pt x="4453" y="1167"/>
                    <a:pt x="4501" y="1096"/>
                  </a:cubicBezTo>
                  <a:cubicBezTo>
                    <a:pt x="4549" y="1024"/>
                    <a:pt x="4549" y="905"/>
                    <a:pt x="4453" y="810"/>
                  </a:cubicBezTo>
                  <a:cubicBezTo>
                    <a:pt x="3858" y="310"/>
                    <a:pt x="3096" y="24"/>
                    <a:pt x="2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" name="Google Shape;1209;p65"/>
            <p:cNvSpPr/>
            <p:nvPr/>
          </p:nvSpPr>
          <p:spPr>
            <a:xfrm>
              <a:off x="4944616" y="2751744"/>
              <a:ext cx="19847" cy="19847"/>
            </a:xfrm>
            <a:custGeom>
              <a:avLst/>
              <a:gdLst/>
              <a:ahLst/>
              <a:cxnLst/>
              <a:rect l="l" t="t" r="r" b="b"/>
              <a:pathLst>
                <a:path w="572" h="572" extrusionOk="0">
                  <a:moveTo>
                    <a:pt x="205" y="0"/>
                  </a:moveTo>
                  <a:cubicBezTo>
                    <a:pt x="155" y="0"/>
                    <a:pt x="107" y="24"/>
                    <a:pt x="72" y="72"/>
                  </a:cubicBezTo>
                  <a:cubicBezTo>
                    <a:pt x="24" y="167"/>
                    <a:pt x="0" y="286"/>
                    <a:pt x="72" y="381"/>
                  </a:cubicBezTo>
                  <a:lnTo>
                    <a:pt x="238" y="524"/>
                  </a:lnTo>
                  <a:cubicBezTo>
                    <a:pt x="238" y="548"/>
                    <a:pt x="286" y="572"/>
                    <a:pt x="357" y="572"/>
                  </a:cubicBezTo>
                  <a:cubicBezTo>
                    <a:pt x="405" y="572"/>
                    <a:pt x="429" y="548"/>
                    <a:pt x="500" y="524"/>
                  </a:cubicBezTo>
                  <a:cubicBezTo>
                    <a:pt x="572" y="429"/>
                    <a:pt x="572" y="310"/>
                    <a:pt x="500" y="215"/>
                  </a:cubicBezTo>
                  <a:lnTo>
                    <a:pt x="357" y="72"/>
                  </a:lnTo>
                  <a:cubicBezTo>
                    <a:pt x="310" y="24"/>
                    <a:pt x="256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" name="Google Shape;1210;p65"/>
            <p:cNvSpPr/>
            <p:nvPr/>
          </p:nvSpPr>
          <p:spPr>
            <a:xfrm>
              <a:off x="4919807" y="2776518"/>
              <a:ext cx="21512" cy="19882"/>
            </a:xfrm>
            <a:custGeom>
              <a:avLst/>
              <a:gdLst/>
              <a:ahLst/>
              <a:cxnLst/>
              <a:rect l="l" t="t" r="r" b="b"/>
              <a:pathLst>
                <a:path w="620" h="573" extrusionOk="0">
                  <a:moveTo>
                    <a:pt x="209" y="1"/>
                  </a:moveTo>
                  <a:cubicBezTo>
                    <a:pt x="155" y="1"/>
                    <a:pt x="108" y="25"/>
                    <a:pt x="72" y="72"/>
                  </a:cubicBezTo>
                  <a:cubicBezTo>
                    <a:pt x="1" y="168"/>
                    <a:pt x="1" y="287"/>
                    <a:pt x="72" y="382"/>
                  </a:cubicBezTo>
                  <a:lnTo>
                    <a:pt x="239" y="525"/>
                  </a:lnTo>
                  <a:cubicBezTo>
                    <a:pt x="263" y="549"/>
                    <a:pt x="310" y="572"/>
                    <a:pt x="382" y="572"/>
                  </a:cubicBezTo>
                  <a:cubicBezTo>
                    <a:pt x="429" y="572"/>
                    <a:pt x="477" y="549"/>
                    <a:pt x="525" y="525"/>
                  </a:cubicBezTo>
                  <a:cubicBezTo>
                    <a:pt x="620" y="430"/>
                    <a:pt x="620" y="310"/>
                    <a:pt x="525" y="215"/>
                  </a:cubicBezTo>
                  <a:lnTo>
                    <a:pt x="382" y="72"/>
                  </a:lnTo>
                  <a:cubicBezTo>
                    <a:pt x="322" y="25"/>
                    <a:pt x="263" y="1"/>
                    <a:pt x="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65"/>
            <p:cNvSpPr/>
            <p:nvPr/>
          </p:nvSpPr>
          <p:spPr>
            <a:xfrm>
              <a:off x="4895033" y="2801327"/>
              <a:ext cx="21512" cy="19847"/>
            </a:xfrm>
            <a:custGeom>
              <a:avLst/>
              <a:gdLst/>
              <a:ahLst/>
              <a:cxnLst/>
              <a:rect l="l" t="t" r="r" b="b"/>
              <a:pathLst>
                <a:path w="620" h="572" extrusionOk="0">
                  <a:moveTo>
                    <a:pt x="226" y="0"/>
                  </a:moveTo>
                  <a:cubicBezTo>
                    <a:pt x="173" y="0"/>
                    <a:pt x="119" y="24"/>
                    <a:pt x="72" y="72"/>
                  </a:cubicBezTo>
                  <a:cubicBezTo>
                    <a:pt x="0" y="167"/>
                    <a:pt x="0" y="286"/>
                    <a:pt x="72" y="381"/>
                  </a:cubicBezTo>
                  <a:lnTo>
                    <a:pt x="238" y="524"/>
                  </a:lnTo>
                  <a:cubicBezTo>
                    <a:pt x="262" y="548"/>
                    <a:pt x="310" y="572"/>
                    <a:pt x="381" y="572"/>
                  </a:cubicBezTo>
                  <a:cubicBezTo>
                    <a:pt x="429" y="572"/>
                    <a:pt x="477" y="548"/>
                    <a:pt x="524" y="524"/>
                  </a:cubicBezTo>
                  <a:cubicBezTo>
                    <a:pt x="619" y="429"/>
                    <a:pt x="619" y="310"/>
                    <a:pt x="524" y="215"/>
                  </a:cubicBezTo>
                  <a:lnTo>
                    <a:pt x="381" y="72"/>
                  </a:lnTo>
                  <a:cubicBezTo>
                    <a:pt x="334" y="24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65"/>
            <p:cNvSpPr/>
            <p:nvPr/>
          </p:nvSpPr>
          <p:spPr>
            <a:xfrm>
              <a:off x="4870224" y="2826101"/>
              <a:ext cx="21512" cy="19882"/>
            </a:xfrm>
            <a:custGeom>
              <a:avLst/>
              <a:gdLst/>
              <a:ahLst/>
              <a:cxnLst/>
              <a:rect l="l" t="t" r="r" b="b"/>
              <a:pathLst>
                <a:path w="620" h="573" extrusionOk="0">
                  <a:moveTo>
                    <a:pt x="227" y="1"/>
                  </a:moveTo>
                  <a:cubicBezTo>
                    <a:pt x="173" y="1"/>
                    <a:pt x="120" y="25"/>
                    <a:pt x="72" y="72"/>
                  </a:cubicBezTo>
                  <a:cubicBezTo>
                    <a:pt x="1" y="167"/>
                    <a:pt x="1" y="287"/>
                    <a:pt x="72" y="382"/>
                  </a:cubicBezTo>
                  <a:lnTo>
                    <a:pt x="239" y="525"/>
                  </a:lnTo>
                  <a:cubicBezTo>
                    <a:pt x="263" y="548"/>
                    <a:pt x="310" y="572"/>
                    <a:pt x="382" y="572"/>
                  </a:cubicBezTo>
                  <a:cubicBezTo>
                    <a:pt x="429" y="572"/>
                    <a:pt x="477" y="548"/>
                    <a:pt x="525" y="525"/>
                  </a:cubicBezTo>
                  <a:cubicBezTo>
                    <a:pt x="620" y="429"/>
                    <a:pt x="620" y="310"/>
                    <a:pt x="525" y="215"/>
                  </a:cubicBezTo>
                  <a:lnTo>
                    <a:pt x="382" y="72"/>
                  </a:lnTo>
                  <a:cubicBezTo>
                    <a:pt x="334" y="25"/>
                    <a:pt x="281" y="1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65"/>
          <p:cNvGrpSpPr/>
          <p:nvPr/>
        </p:nvGrpSpPr>
        <p:grpSpPr>
          <a:xfrm>
            <a:off x="5560309" y="2417897"/>
            <a:ext cx="437952" cy="478444"/>
            <a:chOff x="5599045" y="2494774"/>
            <a:chExt cx="437952" cy="478444"/>
          </a:xfrm>
        </p:grpSpPr>
        <p:sp>
          <p:nvSpPr>
            <p:cNvPr id="1214" name="Google Shape;1214;p65"/>
            <p:cNvSpPr/>
            <p:nvPr/>
          </p:nvSpPr>
          <p:spPr>
            <a:xfrm>
              <a:off x="5856015" y="2839320"/>
              <a:ext cx="14920" cy="14087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215" y="1"/>
                  </a:moveTo>
                  <a:cubicBezTo>
                    <a:pt x="96" y="1"/>
                    <a:pt x="0" y="72"/>
                    <a:pt x="0" y="191"/>
                  </a:cubicBezTo>
                  <a:cubicBezTo>
                    <a:pt x="0" y="310"/>
                    <a:pt x="96" y="406"/>
                    <a:pt x="215" y="406"/>
                  </a:cubicBezTo>
                  <a:cubicBezTo>
                    <a:pt x="334" y="406"/>
                    <a:pt x="429" y="310"/>
                    <a:pt x="429" y="191"/>
                  </a:cubicBezTo>
                  <a:cubicBezTo>
                    <a:pt x="429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65"/>
            <p:cNvSpPr/>
            <p:nvPr/>
          </p:nvSpPr>
          <p:spPr>
            <a:xfrm>
              <a:off x="5879158" y="2839320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72"/>
                    <a:pt x="0" y="191"/>
                  </a:cubicBezTo>
                  <a:cubicBezTo>
                    <a:pt x="0" y="310"/>
                    <a:pt x="72" y="406"/>
                    <a:pt x="215" y="406"/>
                  </a:cubicBezTo>
                  <a:cubicBezTo>
                    <a:pt x="334" y="406"/>
                    <a:pt x="405" y="310"/>
                    <a:pt x="405" y="191"/>
                  </a:cubicBezTo>
                  <a:cubicBezTo>
                    <a:pt x="405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" name="Google Shape;1216;p65"/>
            <p:cNvSpPr/>
            <p:nvPr/>
          </p:nvSpPr>
          <p:spPr>
            <a:xfrm>
              <a:off x="5599045" y="2494774"/>
              <a:ext cx="437952" cy="478444"/>
            </a:xfrm>
            <a:custGeom>
              <a:avLst/>
              <a:gdLst/>
              <a:ahLst/>
              <a:cxnLst/>
              <a:rect l="l" t="t" r="r" b="b"/>
              <a:pathLst>
                <a:path w="12622" h="13789" extrusionOk="0">
                  <a:moveTo>
                    <a:pt x="6073" y="429"/>
                  </a:moveTo>
                  <a:cubicBezTo>
                    <a:pt x="6097" y="429"/>
                    <a:pt x="6144" y="453"/>
                    <a:pt x="6144" y="476"/>
                  </a:cubicBezTo>
                  <a:lnTo>
                    <a:pt x="6144" y="953"/>
                  </a:lnTo>
                  <a:lnTo>
                    <a:pt x="5573" y="953"/>
                  </a:lnTo>
                  <a:lnTo>
                    <a:pt x="5573" y="476"/>
                  </a:lnTo>
                  <a:cubicBezTo>
                    <a:pt x="5573" y="453"/>
                    <a:pt x="5597" y="429"/>
                    <a:pt x="5620" y="429"/>
                  </a:cubicBezTo>
                  <a:close/>
                  <a:moveTo>
                    <a:pt x="6763" y="1381"/>
                  </a:moveTo>
                  <a:cubicBezTo>
                    <a:pt x="6787" y="1381"/>
                    <a:pt x="6811" y="1405"/>
                    <a:pt x="6811" y="1429"/>
                  </a:cubicBezTo>
                  <a:lnTo>
                    <a:pt x="6811" y="2096"/>
                  </a:lnTo>
                  <a:lnTo>
                    <a:pt x="4668" y="2096"/>
                  </a:lnTo>
                  <a:lnTo>
                    <a:pt x="4668" y="1429"/>
                  </a:lnTo>
                  <a:cubicBezTo>
                    <a:pt x="4668" y="1405"/>
                    <a:pt x="4715" y="1381"/>
                    <a:pt x="4739" y="1381"/>
                  </a:cubicBezTo>
                  <a:close/>
                  <a:moveTo>
                    <a:pt x="6811" y="2501"/>
                  </a:moveTo>
                  <a:lnTo>
                    <a:pt x="6811" y="3429"/>
                  </a:lnTo>
                  <a:lnTo>
                    <a:pt x="5311" y="3429"/>
                  </a:lnTo>
                  <a:cubicBezTo>
                    <a:pt x="5144" y="3096"/>
                    <a:pt x="4930" y="2810"/>
                    <a:pt x="4668" y="2572"/>
                  </a:cubicBezTo>
                  <a:lnTo>
                    <a:pt x="4668" y="2501"/>
                  </a:lnTo>
                  <a:close/>
                  <a:moveTo>
                    <a:pt x="7740" y="2501"/>
                  </a:moveTo>
                  <a:cubicBezTo>
                    <a:pt x="7764" y="2501"/>
                    <a:pt x="7811" y="2548"/>
                    <a:pt x="7811" y="2572"/>
                  </a:cubicBezTo>
                  <a:lnTo>
                    <a:pt x="7811" y="4882"/>
                  </a:lnTo>
                  <a:cubicBezTo>
                    <a:pt x="7811" y="4930"/>
                    <a:pt x="7764" y="4954"/>
                    <a:pt x="7740" y="4954"/>
                  </a:cubicBezTo>
                  <a:lnTo>
                    <a:pt x="7240" y="4954"/>
                  </a:lnTo>
                  <a:lnTo>
                    <a:pt x="7240" y="2501"/>
                  </a:lnTo>
                  <a:close/>
                  <a:moveTo>
                    <a:pt x="6811" y="3858"/>
                  </a:moveTo>
                  <a:lnTo>
                    <a:pt x="6811" y="6025"/>
                  </a:lnTo>
                  <a:cubicBezTo>
                    <a:pt x="6811" y="6049"/>
                    <a:pt x="6787" y="6073"/>
                    <a:pt x="6763" y="6073"/>
                  </a:cubicBezTo>
                  <a:lnTo>
                    <a:pt x="5263" y="6073"/>
                  </a:lnTo>
                  <a:cubicBezTo>
                    <a:pt x="5477" y="5668"/>
                    <a:pt x="5620" y="5216"/>
                    <a:pt x="5620" y="4715"/>
                  </a:cubicBezTo>
                  <a:cubicBezTo>
                    <a:pt x="5620" y="4406"/>
                    <a:pt x="5573" y="4120"/>
                    <a:pt x="5477" y="3858"/>
                  </a:cubicBezTo>
                  <a:close/>
                  <a:moveTo>
                    <a:pt x="6502" y="6501"/>
                  </a:moveTo>
                  <a:cubicBezTo>
                    <a:pt x="6454" y="6525"/>
                    <a:pt x="6406" y="6597"/>
                    <a:pt x="6382" y="6597"/>
                  </a:cubicBezTo>
                  <a:cubicBezTo>
                    <a:pt x="6311" y="6597"/>
                    <a:pt x="6287" y="6549"/>
                    <a:pt x="6287" y="6501"/>
                  </a:cubicBezTo>
                  <a:close/>
                  <a:moveTo>
                    <a:pt x="5358" y="6478"/>
                  </a:moveTo>
                  <a:lnTo>
                    <a:pt x="5358" y="6978"/>
                  </a:lnTo>
                  <a:cubicBezTo>
                    <a:pt x="5358" y="7025"/>
                    <a:pt x="5335" y="7073"/>
                    <a:pt x="5263" y="7073"/>
                  </a:cubicBezTo>
                  <a:lnTo>
                    <a:pt x="5096" y="7073"/>
                  </a:lnTo>
                  <a:cubicBezTo>
                    <a:pt x="5025" y="7073"/>
                    <a:pt x="5001" y="7002"/>
                    <a:pt x="5001" y="6978"/>
                  </a:cubicBezTo>
                  <a:lnTo>
                    <a:pt x="5001" y="6478"/>
                  </a:lnTo>
                  <a:close/>
                  <a:moveTo>
                    <a:pt x="5811" y="9121"/>
                  </a:moveTo>
                  <a:cubicBezTo>
                    <a:pt x="5906" y="9121"/>
                    <a:pt x="5978" y="9216"/>
                    <a:pt x="5978" y="9288"/>
                  </a:cubicBezTo>
                  <a:cubicBezTo>
                    <a:pt x="5978" y="9383"/>
                    <a:pt x="5906" y="9478"/>
                    <a:pt x="5811" y="9478"/>
                  </a:cubicBezTo>
                  <a:lnTo>
                    <a:pt x="4192" y="9478"/>
                  </a:lnTo>
                  <a:cubicBezTo>
                    <a:pt x="4120" y="9478"/>
                    <a:pt x="4025" y="9383"/>
                    <a:pt x="4025" y="9288"/>
                  </a:cubicBezTo>
                  <a:cubicBezTo>
                    <a:pt x="4025" y="9216"/>
                    <a:pt x="4120" y="9121"/>
                    <a:pt x="4192" y="9121"/>
                  </a:cubicBezTo>
                  <a:close/>
                  <a:moveTo>
                    <a:pt x="6811" y="9645"/>
                  </a:moveTo>
                  <a:lnTo>
                    <a:pt x="6811" y="10740"/>
                  </a:lnTo>
                  <a:lnTo>
                    <a:pt x="5025" y="10740"/>
                  </a:lnTo>
                  <a:lnTo>
                    <a:pt x="5025" y="10717"/>
                  </a:lnTo>
                  <a:cubicBezTo>
                    <a:pt x="4739" y="10717"/>
                    <a:pt x="4501" y="10478"/>
                    <a:pt x="4501" y="10193"/>
                  </a:cubicBezTo>
                  <a:cubicBezTo>
                    <a:pt x="4501" y="10074"/>
                    <a:pt x="4525" y="9978"/>
                    <a:pt x="4596" y="9883"/>
                  </a:cubicBezTo>
                  <a:lnTo>
                    <a:pt x="5811" y="9883"/>
                  </a:lnTo>
                  <a:cubicBezTo>
                    <a:pt x="6025" y="9883"/>
                    <a:pt x="6168" y="9788"/>
                    <a:pt x="6287" y="9645"/>
                  </a:cubicBezTo>
                  <a:close/>
                  <a:moveTo>
                    <a:pt x="8597" y="8883"/>
                  </a:moveTo>
                  <a:cubicBezTo>
                    <a:pt x="8645" y="8883"/>
                    <a:pt x="8669" y="8907"/>
                    <a:pt x="8669" y="8931"/>
                  </a:cubicBezTo>
                  <a:lnTo>
                    <a:pt x="8669" y="11717"/>
                  </a:lnTo>
                  <a:lnTo>
                    <a:pt x="7240" y="11717"/>
                  </a:lnTo>
                  <a:lnTo>
                    <a:pt x="7240" y="8931"/>
                  </a:lnTo>
                  <a:cubicBezTo>
                    <a:pt x="7240" y="8907"/>
                    <a:pt x="7264" y="8883"/>
                    <a:pt x="7287" y="8883"/>
                  </a:cubicBezTo>
                  <a:close/>
                  <a:moveTo>
                    <a:pt x="5573" y="0"/>
                  </a:moveTo>
                  <a:cubicBezTo>
                    <a:pt x="5287" y="0"/>
                    <a:pt x="5096" y="214"/>
                    <a:pt x="5096" y="476"/>
                  </a:cubicBezTo>
                  <a:lnTo>
                    <a:pt x="5096" y="953"/>
                  </a:lnTo>
                  <a:lnTo>
                    <a:pt x="4644" y="953"/>
                  </a:lnTo>
                  <a:cubicBezTo>
                    <a:pt x="4382" y="953"/>
                    <a:pt x="4168" y="1167"/>
                    <a:pt x="4168" y="1429"/>
                  </a:cubicBezTo>
                  <a:lnTo>
                    <a:pt x="4168" y="2263"/>
                  </a:lnTo>
                  <a:cubicBezTo>
                    <a:pt x="3739" y="2001"/>
                    <a:pt x="3263" y="1882"/>
                    <a:pt x="2739" y="1882"/>
                  </a:cubicBezTo>
                  <a:cubicBezTo>
                    <a:pt x="2239" y="1882"/>
                    <a:pt x="1715" y="2024"/>
                    <a:pt x="1310" y="2286"/>
                  </a:cubicBezTo>
                  <a:cubicBezTo>
                    <a:pt x="1215" y="2358"/>
                    <a:pt x="1191" y="2477"/>
                    <a:pt x="1239" y="2572"/>
                  </a:cubicBezTo>
                  <a:cubicBezTo>
                    <a:pt x="1285" y="2619"/>
                    <a:pt x="1352" y="2655"/>
                    <a:pt x="1419" y="2655"/>
                  </a:cubicBezTo>
                  <a:cubicBezTo>
                    <a:pt x="1455" y="2655"/>
                    <a:pt x="1491" y="2645"/>
                    <a:pt x="1524" y="2620"/>
                  </a:cubicBezTo>
                  <a:cubicBezTo>
                    <a:pt x="1881" y="2382"/>
                    <a:pt x="2310" y="2263"/>
                    <a:pt x="2739" y="2263"/>
                  </a:cubicBezTo>
                  <a:cubicBezTo>
                    <a:pt x="4049" y="2263"/>
                    <a:pt x="5096" y="3334"/>
                    <a:pt x="5096" y="4668"/>
                  </a:cubicBezTo>
                  <a:cubicBezTo>
                    <a:pt x="5096" y="6025"/>
                    <a:pt x="4025" y="7097"/>
                    <a:pt x="2739" y="7097"/>
                  </a:cubicBezTo>
                  <a:cubicBezTo>
                    <a:pt x="1429" y="7097"/>
                    <a:pt x="381" y="6025"/>
                    <a:pt x="381" y="4668"/>
                  </a:cubicBezTo>
                  <a:cubicBezTo>
                    <a:pt x="381" y="4144"/>
                    <a:pt x="572" y="3596"/>
                    <a:pt x="881" y="3191"/>
                  </a:cubicBezTo>
                  <a:cubicBezTo>
                    <a:pt x="953" y="3096"/>
                    <a:pt x="953" y="2977"/>
                    <a:pt x="857" y="2882"/>
                  </a:cubicBezTo>
                  <a:cubicBezTo>
                    <a:pt x="818" y="2862"/>
                    <a:pt x="774" y="2850"/>
                    <a:pt x="734" y="2850"/>
                  </a:cubicBezTo>
                  <a:cubicBezTo>
                    <a:pt x="676" y="2850"/>
                    <a:pt x="623" y="2874"/>
                    <a:pt x="596" y="2929"/>
                  </a:cubicBezTo>
                  <a:cubicBezTo>
                    <a:pt x="214" y="3429"/>
                    <a:pt x="0" y="4025"/>
                    <a:pt x="0" y="4644"/>
                  </a:cubicBezTo>
                  <a:cubicBezTo>
                    <a:pt x="0" y="6192"/>
                    <a:pt x="1239" y="7478"/>
                    <a:pt x="2763" y="7478"/>
                  </a:cubicBezTo>
                  <a:cubicBezTo>
                    <a:pt x="3429" y="7478"/>
                    <a:pt x="4049" y="7240"/>
                    <a:pt x="4525" y="6835"/>
                  </a:cubicBezTo>
                  <a:lnTo>
                    <a:pt x="4525" y="6954"/>
                  </a:lnTo>
                  <a:cubicBezTo>
                    <a:pt x="4525" y="7216"/>
                    <a:pt x="4739" y="7454"/>
                    <a:pt x="5025" y="7454"/>
                  </a:cubicBezTo>
                  <a:lnTo>
                    <a:pt x="5216" y="7454"/>
                  </a:lnTo>
                  <a:cubicBezTo>
                    <a:pt x="5477" y="7454"/>
                    <a:pt x="5716" y="7216"/>
                    <a:pt x="5716" y="6954"/>
                  </a:cubicBezTo>
                  <a:lnTo>
                    <a:pt x="5716" y="6430"/>
                  </a:lnTo>
                  <a:lnTo>
                    <a:pt x="5811" y="6430"/>
                  </a:lnTo>
                  <a:cubicBezTo>
                    <a:pt x="5811" y="6692"/>
                    <a:pt x="6001" y="6954"/>
                    <a:pt x="6311" y="6954"/>
                  </a:cubicBezTo>
                  <a:cubicBezTo>
                    <a:pt x="6573" y="6954"/>
                    <a:pt x="6811" y="6692"/>
                    <a:pt x="6811" y="6430"/>
                  </a:cubicBezTo>
                  <a:cubicBezTo>
                    <a:pt x="7025" y="6406"/>
                    <a:pt x="7168" y="6192"/>
                    <a:pt x="7168" y="5954"/>
                  </a:cubicBezTo>
                  <a:lnTo>
                    <a:pt x="7168" y="5311"/>
                  </a:lnTo>
                  <a:lnTo>
                    <a:pt x="7692" y="5311"/>
                  </a:lnTo>
                  <a:cubicBezTo>
                    <a:pt x="7954" y="5311"/>
                    <a:pt x="8169" y="5096"/>
                    <a:pt x="8169" y="4834"/>
                  </a:cubicBezTo>
                  <a:lnTo>
                    <a:pt x="8169" y="4525"/>
                  </a:lnTo>
                  <a:lnTo>
                    <a:pt x="8454" y="4525"/>
                  </a:lnTo>
                  <a:cubicBezTo>
                    <a:pt x="9716" y="4525"/>
                    <a:pt x="10717" y="5573"/>
                    <a:pt x="10717" y="6859"/>
                  </a:cubicBezTo>
                  <a:cubicBezTo>
                    <a:pt x="10717" y="7383"/>
                    <a:pt x="10550" y="7930"/>
                    <a:pt x="10193" y="8335"/>
                  </a:cubicBezTo>
                  <a:cubicBezTo>
                    <a:pt x="9883" y="8692"/>
                    <a:pt x="9478" y="8978"/>
                    <a:pt x="9026" y="9097"/>
                  </a:cubicBezTo>
                  <a:lnTo>
                    <a:pt x="9026" y="8883"/>
                  </a:lnTo>
                  <a:cubicBezTo>
                    <a:pt x="9026" y="8621"/>
                    <a:pt x="8812" y="8407"/>
                    <a:pt x="8550" y="8407"/>
                  </a:cubicBezTo>
                  <a:lnTo>
                    <a:pt x="7240" y="8407"/>
                  </a:lnTo>
                  <a:cubicBezTo>
                    <a:pt x="6978" y="8407"/>
                    <a:pt x="6763" y="8597"/>
                    <a:pt x="6763" y="8883"/>
                  </a:cubicBezTo>
                  <a:lnTo>
                    <a:pt x="6763" y="9169"/>
                  </a:lnTo>
                  <a:lnTo>
                    <a:pt x="6311" y="9169"/>
                  </a:lnTo>
                  <a:cubicBezTo>
                    <a:pt x="6287" y="8883"/>
                    <a:pt x="6049" y="8669"/>
                    <a:pt x="5739" y="8669"/>
                  </a:cubicBezTo>
                  <a:lnTo>
                    <a:pt x="4144" y="8669"/>
                  </a:lnTo>
                  <a:cubicBezTo>
                    <a:pt x="3810" y="8669"/>
                    <a:pt x="3572" y="8931"/>
                    <a:pt x="3572" y="9264"/>
                  </a:cubicBezTo>
                  <a:cubicBezTo>
                    <a:pt x="3572" y="9574"/>
                    <a:pt x="3810" y="9836"/>
                    <a:pt x="4120" y="9859"/>
                  </a:cubicBezTo>
                  <a:cubicBezTo>
                    <a:pt x="4072" y="9955"/>
                    <a:pt x="4049" y="10074"/>
                    <a:pt x="4049" y="10169"/>
                  </a:cubicBezTo>
                  <a:cubicBezTo>
                    <a:pt x="4049" y="10693"/>
                    <a:pt x="4477" y="11121"/>
                    <a:pt x="4977" y="11121"/>
                  </a:cubicBezTo>
                  <a:lnTo>
                    <a:pt x="6763" y="11121"/>
                  </a:lnTo>
                  <a:lnTo>
                    <a:pt x="6763" y="11669"/>
                  </a:lnTo>
                  <a:lnTo>
                    <a:pt x="5239" y="11669"/>
                  </a:lnTo>
                  <a:cubicBezTo>
                    <a:pt x="4311" y="11669"/>
                    <a:pt x="3549" y="12455"/>
                    <a:pt x="3549" y="13408"/>
                  </a:cubicBezTo>
                  <a:cubicBezTo>
                    <a:pt x="3549" y="13622"/>
                    <a:pt x="3715" y="13789"/>
                    <a:pt x="3930" y="13789"/>
                  </a:cubicBezTo>
                  <a:lnTo>
                    <a:pt x="5096" y="13789"/>
                  </a:lnTo>
                  <a:cubicBezTo>
                    <a:pt x="5216" y="13789"/>
                    <a:pt x="5311" y="13693"/>
                    <a:pt x="5311" y="13574"/>
                  </a:cubicBezTo>
                  <a:cubicBezTo>
                    <a:pt x="5311" y="13455"/>
                    <a:pt x="5216" y="13384"/>
                    <a:pt x="5096" y="13384"/>
                  </a:cubicBezTo>
                  <a:lnTo>
                    <a:pt x="3930" y="13384"/>
                  </a:lnTo>
                  <a:cubicBezTo>
                    <a:pt x="3930" y="12622"/>
                    <a:pt x="4525" y="12074"/>
                    <a:pt x="5239" y="12074"/>
                  </a:cubicBezTo>
                  <a:lnTo>
                    <a:pt x="10788" y="12074"/>
                  </a:lnTo>
                  <a:cubicBezTo>
                    <a:pt x="11479" y="12074"/>
                    <a:pt x="12074" y="12669"/>
                    <a:pt x="12074" y="13384"/>
                  </a:cubicBezTo>
                  <a:lnTo>
                    <a:pt x="6025" y="13384"/>
                  </a:lnTo>
                  <a:cubicBezTo>
                    <a:pt x="5906" y="13384"/>
                    <a:pt x="5811" y="13455"/>
                    <a:pt x="5811" y="13574"/>
                  </a:cubicBezTo>
                  <a:cubicBezTo>
                    <a:pt x="5811" y="13693"/>
                    <a:pt x="5882" y="13789"/>
                    <a:pt x="6025" y="13789"/>
                  </a:cubicBezTo>
                  <a:lnTo>
                    <a:pt x="12122" y="13789"/>
                  </a:lnTo>
                  <a:cubicBezTo>
                    <a:pt x="12336" y="13789"/>
                    <a:pt x="12503" y="13622"/>
                    <a:pt x="12503" y="13408"/>
                  </a:cubicBezTo>
                  <a:cubicBezTo>
                    <a:pt x="12574" y="12479"/>
                    <a:pt x="11812" y="11717"/>
                    <a:pt x="10860" y="11717"/>
                  </a:cubicBezTo>
                  <a:lnTo>
                    <a:pt x="9050" y="11717"/>
                  </a:lnTo>
                  <a:lnTo>
                    <a:pt x="9050" y="11074"/>
                  </a:lnTo>
                  <a:cubicBezTo>
                    <a:pt x="10002" y="10931"/>
                    <a:pt x="10907" y="10455"/>
                    <a:pt x="11550" y="9716"/>
                  </a:cubicBezTo>
                  <a:cubicBezTo>
                    <a:pt x="12241" y="8931"/>
                    <a:pt x="12622" y="7930"/>
                    <a:pt x="12622" y="6883"/>
                  </a:cubicBezTo>
                  <a:cubicBezTo>
                    <a:pt x="12622" y="5930"/>
                    <a:pt x="12336" y="5025"/>
                    <a:pt x="11741" y="4287"/>
                  </a:cubicBezTo>
                  <a:cubicBezTo>
                    <a:pt x="11702" y="4236"/>
                    <a:pt x="11650" y="4212"/>
                    <a:pt x="11596" y="4212"/>
                  </a:cubicBezTo>
                  <a:cubicBezTo>
                    <a:pt x="11548" y="4212"/>
                    <a:pt x="11499" y="4230"/>
                    <a:pt x="11455" y="4263"/>
                  </a:cubicBezTo>
                  <a:cubicBezTo>
                    <a:pt x="11383" y="4311"/>
                    <a:pt x="11383" y="4477"/>
                    <a:pt x="11431" y="4549"/>
                  </a:cubicBezTo>
                  <a:cubicBezTo>
                    <a:pt x="11931" y="5239"/>
                    <a:pt x="12241" y="6049"/>
                    <a:pt x="12241" y="6906"/>
                  </a:cubicBezTo>
                  <a:cubicBezTo>
                    <a:pt x="12241" y="7859"/>
                    <a:pt x="11907" y="8764"/>
                    <a:pt x="11288" y="9478"/>
                  </a:cubicBezTo>
                  <a:cubicBezTo>
                    <a:pt x="10693" y="10121"/>
                    <a:pt x="9907" y="10574"/>
                    <a:pt x="9050" y="10693"/>
                  </a:cubicBezTo>
                  <a:lnTo>
                    <a:pt x="9050" y="9574"/>
                  </a:lnTo>
                  <a:cubicBezTo>
                    <a:pt x="9621" y="9454"/>
                    <a:pt x="10121" y="9121"/>
                    <a:pt x="10502" y="8669"/>
                  </a:cubicBezTo>
                  <a:cubicBezTo>
                    <a:pt x="10931" y="8168"/>
                    <a:pt x="11145" y="7549"/>
                    <a:pt x="11145" y="6906"/>
                  </a:cubicBezTo>
                  <a:cubicBezTo>
                    <a:pt x="11145" y="5430"/>
                    <a:pt x="9955" y="4215"/>
                    <a:pt x="8454" y="4215"/>
                  </a:cubicBezTo>
                  <a:lnTo>
                    <a:pt x="8169" y="4215"/>
                  </a:lnTo>
                  <a:lnTo>
                    <a:pt x="8169" y="3096"/>
                  </a:lnTo>
                  <a:lnTo>
                    <a:pt x="8454" y="3096"/>
                  </a:lnTo>
                  <a:cubicBezTo>
                    <a:pt x="9312" y="3096"/>
                    <a:pt x="10145" y="3406"/>
                    <a:pt x="10812" y="3930"/>
                  </a:cubicBezTo>
                  <a:cubicBezTo>
                    <a:pt x="10836" y="3977"/>
                    <a:pt x="10883" y="4001"/>
                    <a:pt x="10931" y="4001"/>
                  </a:cubicBezTo>
                  <a:cubicBezTo>
                    <a:pt x="10979" y="4001"/>
                    <a:pt x="11050" y="3977"/>
                    <a:pt x="11074" y="3906"/>
                  </a:cubicBezTo>
                  <a:cubicBezTo>
                    <a:pt x="11145" y="3810"/>
                    <a:pt x="11145" y="3691"/>
                    <a:pt x="11050" y="3620"/>
                  </a:cubicBezTo>
                  <a:cubicBezTo>
                    <a:pt x="10288" y="3025"/>
                    <a:pt x="9383" y="2691"/>
                    <a:pt x="8454" y="2691"/>
                  </a:cubicBezTo>
                  <a:lnTo>
                    <a:pt x="8145" y="2691"/>
                  </a:lnTo>
                  <a:lnTo>
                    <a:pt x="8145" y="2572"/>
                  </a:lnTo>
                  <a:cubicBezTo>
                    <a:pt x="8145" y="2310"/>
                    <a:pt x="7954" y="2096"/>
                    <a:pt x="7668" y="2096"/>
                  </a:cubicBezTo>
                  <a:lnTo>
                    <a:pt x="7168" y="2096"/>
                  </a:lnTo>
                  <a:lnTo>
                    <a:pt x="7168" y="1429"/>
                  </a:lnTo>
                  <a:cubicBezTo>
                    <a:pt x="7168" y="1167"/>
                    <a:pt x="6954" y="953"/>
                    <a:pt x="6692" y="953"/>
                  </a:cubicBezTo>
                  <a:lnTo>
                    <a:pt x="6478" y="953"/>
                  </a:lnTo>
                  <a:lnTo>
                    <a:pt x="6478" y="476"/>
                  </a:lnTo>
                  <a:cubicBezTo>
                    <a:pt x="6478" y="214"/>
                    <a:pt x="6287" y="0"/>
                    <a:pt x="60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" name="Google Shape;1217;p65"/>
            <p:cNvSpPr/>
            <p:nvPr/>
          </p:nvSpPr>
          <p:spPr>
            <a:xfrm>
              <a:off x="5646962" y="2605910"/>
              <a:ext cx="104960" cy="103711"/>
            </a:xfrm>
            <a:custGeom>
              <a:avLst/>
              <a:gdLst/>
              <a:ahLst/>
              <a:cxnLst/>
              <a:rect l="l" t="t" r="r" b="b"/>
              <a:pathLst>
                <a:path w="3025" h="2989" extrusionOk="0">
                  <a:moveTo>
                    <a:pt x="1953" y="417"/>
                  </a:moveTo>
                  <a:cubicBezTo>
                    <a:pt x="2144" y="417"/>
                    <a:pt x="2310" y="465"/>
                    <a:pt x="2406" y="584"/>
                  </a:cubicBezTo>
                  <a:cubicBezTo>
                    <a:pt x="2549" y="727"/>
                    <a:pt x="2620" y="965"/>
                    <a:pt x="2549" y="1250"/>
                  </a:cubicBezTo>
                  <a:cubicBezTo>
                    <a:pt x="2477" y="1536"/>
                    <a:pt x="2334" y="1846"/>
                    <a:pt x="2072" y="2108"/>
                  </a:cubicBezTo>
                  <a:cubicBezTo>
                    <a:pt x="1834" y="2370"/>
                    <a:pt x="1501" y="2513"/>
                    <a:pt x="1239" y="2584"/>
                  </a:cubicBezTo>
                  <a:cubicBezTo>
                    <a:pt x="1177" y="2589"/>
                    <a:pt x="1119" y="2592"/>
                    <a:pt x="1064" y="2592"/>
                  </a:cubicBezTo>
                  <a:cubicBezTo>
                    <a:pt x="863" y="2592"/>
                    <a:pt x="703" y="2553"/>
                    <a:pt x="572" y="2441"/>
                  </a:cubicBezTo>
                  <a:cubicBezTo>
                    <a:pt x="429" y="2274"/>
                    <a:pt x="381" y="2036"/>
                    <a:pt x="429" y="1774"/>
                  </a:cubicBezTo>
                  <a:cubicBezTo>
                    <a:pt x="500" y="1489"/>
                    <a:pt x="643" y="1179"/>
                    <a:pt x="905" y="917"/>
                  </a:cubicBezTo>
                  <a:cubicBezTo>
                    <a:pt x="1239" y="584"/>
                    <a:pt x="1620" y="417"/>
                    <a:pt x="1953" y="417"/>
                  </a:cubicBezTo>
                  <a:close/>
                  <a:moveTo>
                    <a:pt x="1903" y="0"/>
                  </a:moveTo>
                  <a:cubicBezTo>
                    <a:pt x="1841" y="0"/>
                    <a:pt x="1779" y="4"/>
                    <a:pt x="1715" y="12"/>
                  </a:cubicBezTo>
                  <a:cubicBezTo>
                    <a:pt x="1334" y="84"/>
                    <a:pt x="977" y="298"/>
                    <a:pt x="643" y="607"/>
                  </a:cubicBezTo>
                  <a:cubicBezTo>
                    <a:pt x="358" y="941"/>
                    <a:pt x="143" y="1298"/>
                    <a:pt x="48" y="1679"/>
                  </a:cubicBezTo>
                  <a:cubicBezTo>
                    <a:pt x="0" y="2108"/>
                    <a:pt x="72" y="2465"/>
                    <a:pt x="310" y="2703"/>
                  </a:cubicBezTo>
                  <a:cubicBezTo>
                    <a:pt x="500" y="2870"/>
                    <a:pt x="762" y="2989"/>
                    <a:pt x="1072" y="2989"/>
                  </a:cubicBezTo>
                  <a:cubicBezTo>
                    <a:pt x="1120" y="2989"/>
                    <a:pt x="1215" y="2989"/>
                    <a:pt x="1310" y="2965"/>
                  </a:cubicBezTo>
                  <a:cubicBezTo>
                    <a:pt x="1691" y="2917"/>
                    <a:pt x="2048" y="2703"/>
                    <a:pt x="2382" y="2370"/>
                  </a:cubicBezTo>
                  <a:cubicBezTo>
                    <a:pt x="2668" y="2036"/>
                    <a:pt x="2882" y="1679"/>
                    <a:pt x="2977" y="1298"/>
                  </a:cubicBezTo>
                  <a:cubicBezTo>
                    <a:pt x="3025" y="893"/>
                    <a:pt x="2930" y="512"/>
                    <a:pt x="2691" y="298"/>
                  </a:cubicBezTo>
                  <a:cubicBezTo>
                    <a:pt x="2493" y="99"/>
                    <a:pt x="2212" y="0"/>
                    <a:pt x="1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65"/>
            <p:cNvSpPr/>
            <p:nvPr/>
          </p:nvSpPr>
          <p:spPr>
            <a:xfrm>
              <a:off x="5664311" y="2624369"/>
              <a:ext cx="57043" cy="55516"/>
            </a:xfrm>
            <a:custGeom>
              <a:avLst/>
              <a:gdLst/>
              <a:ahLst/>
              <a:cxnLst/>
              <a:rect l="l" t="t" r="r" b="b"/>
              <a:pathLst>
                <a:path w="1644" h="1600" extrusionOk="0">
                  <a:moveTo>
                    <a:pt x="1167" y="433"/>
                  </a:moveTo>
                  <a:lnTo>
                    <a:pt x="1167" y="433"/>
                  </a:lnTo>
                  <a:cubicBezTo>
                    <a:pt x="1120" y="528"/>
                    <a:pt x="1048" y="671"/>
                    <a:pt x="858" y="838"/>
                  </a:cubicBezTo>
                  <a:cubicBezTo>
                    <a:pt x="667" y="980"/>
                    <a:pt x="572" y="1076"/>
                    <a:pt x="477" y="1123"/>
                  </a:cubicBezTo>
                  <a:cubicBezTo>
                    <a:pt x="501" y="1028"/>
                    <a:pt x="596" y="885"/>
                    <a:pt x="763" y="742"/>
                  </a:cubicBezTo>
                  <a:cubicBezTo>
                    <a:pt x="929" y="576"/>
                    <a:pt x="1072" y="504"/>
                    <a:pt x="1167" y="433"/>
                  </a:cubicBezTo>
                  <a:close/>
                  <a:moveTo>
                    <a:pt x="1258" y="0"/>
                  </a:moveTo>
                  <a:cubicBezTo>
                    <a:pt x="1183" y="0"/>
                    <a:pt x="1089" y="19"/>
                    <a:pt x="977" y="75"/>
                  </a:cubicBezTo>
                  <a:cubicBezTo>
                    <a:pt x="834" y="171"/>
                    <a:pt x="643" y="290"/>
                    <a:pt x="501" y="480"/>
                  </a:cubicBezTo>
                  <a:cubicBezTo>
                    <a:pt x="358" y="623"/>
                    <a:pt x="191" y="790"/>
                    <a:pt x="143" y="980"/>
                  </a:cubicBezTo>
                  <a:cubicBezTo>
                    <a:pt x="0" y="1266"/>
                    <a:pt x="72" y="1433"/>
                    <a:pt x="143" y="1504"/>
                  </a:cubicBezTo>
                  <a:cubicBezTo>
                    <a:pt x="191" y="1576"/>
                    <a:pt x="286" y="1600"/>
                    <a:pt x="382" y="1600"/>
                  </a:cubicBezTo>
                  <a:cubicBezTo>
                    <a:pt x="477" y="1600"/>
                    <a:pt x="596" y="1576"/>
                    <a:pt x="667" y="1504"/>
                  </a:cubicBezTo>
                  <a:cubicBezTo>
                    <a:pt x="834" y="1433"/>
                    <a:pt x="1001" y="1314"/>
                    <a:pt x="1144" y="1123"/>
                  </a:cubicBezTo>
                  <a:cubicBezTo>
                    <a:pt x="1310" y="957"/>
                    <a:pt x="1429" y="766"/>
                    <a:pt x="1477" y="623"/>
                  </a:cubicBezTo>
                  <a:cubicBezTo>
                    <a:pt x="1644" y="314"/>
                    <a:pt x="1548" y="171"/>
                    <a:pt x="1477" y="75"/>
                  </a:cubicBezTo>
                  <a:cubicBezTo>
                    <a:pt x="1448" y="47"/>
                    <a:pt x="1375" y="0"/>
                    <a:pt x="12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65"/>
            <p:cNvSpPr/>
            <p:nvPr/>
          </p:nvSpPr>
          <p:spPr>
            <a:xfrm>
              <a:off x="5666775" y="2774054"/>
              <a:ext cx="42192" cy="14087"/>
            </a:xfrm>
            <a:custGeom>
              <a:avLst/>
              <a:gdLst/>
              <a:ahLst/>
              <a:cxnLst/>
              <a:rect l="l" t="t" r="r" b="b"/>
              <a:pathLst>
                <a:path w="1216" h="406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10"/>
                    <a:pt x="96" y="405"/>
                    <a:pt x="215" y="405"/>
                  </a:cubicBezTo>
                  <a:lnTo>
                    <a:pt x="1001" y="405"/>
                  </a:lnTo>
                  <a:cubicBezTo>
                    <a:pt x="1120" y="405"/>
                    <a:pt x="1215" y="310"/>
                    <a:pt x="1215" y="215"/>
                  </a:cubicBezTo>
                  <a:cubicBezTo>
                    <a:pt x="1192" y="96"/>
                    <a:pt x="1120" y="0"/>
                    <a:pt x="10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65"/>
            <p:cNvSpPr/>
            <p:nvPr/>
          </p:nvSpPr>
          <p:spPr>
            <a:xfrm>
              <a:off x="5637039" y="2798829"/>
              <a:ext cx="71928" cy="14087"/>
            </a:xfrm>
            <a:custGeom>
              <a:avLst/>
              <a:gdLst/>
              <a:ahLst/>
              <a:cxnLst/>
              <a:rect l="l" t="t" r="r" b="b"/>
              <a:pathLst>
                <a:path w="2073" h="40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215" y="406"/>
                  </a:cubicBezTo>
                  <a:lnTo>
                    <a:pt x="1858" y="406"/>
                  </a:lnTo>
                  <a:cubicBezTo>
                    <a:pt x="1977" y="406"/>
                    <a:pt x="2072" y="334"/>
                    <a:pt x="2072" y="215"/>
                  </a:cubicBezTo>
                  <a:cubicBezTo>
                    <a:pt x="2049" y="96"/>
                    <a:pt x="1977" y="1"/>
                    <a:pt x="18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" name="Google Shape;1221;p65"/>
            <p:cNvSpPr/>
            <p:nvPr/>
          </p:nvSpPr>
          <p:spPr>
            <a:xfrm>
              <a:off x="5637039" y="2817010"/>
              <a:ext cx="71928" cy="14920"/>
            </a:xfrm>
            <a:custGeom>
              <a:avLst/>
              <a:gdLst/>
              <a:ahLst/>
              <a:cxnLst/>
              <a:rect l="l" t="t" r="r" b="b"/>
              <a:pathLst>
                <a:path w="2073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1858" y="429"/>
                  </a:lnTo>
                  <a:cubicBezTo>
                    <a:pt x="1977" y="429"/>
                    <a:pt x="2072" y="334"/>
                    <a:pt x="2072" y="215"/>
                  </a:cubicBezTo>
                  <a:cubicBezTo>
                    <a:pt x="2049" y="96"/>
                    <a:pt x="1977" y="1"/>
                    <a:pt x="18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" name="Google Shape;1222;p65"/>
          <p:cNvGrpSpPr/>
          <p:nvPr/>
        </p:nvGrpSpPr>
        <p:grpSpPr>
          <a:xfrm>
            <a:off x="6395703" y="2436478"/>
            <a:ext cx="473517" cy="441283"/>
            <a:chOff x="6408815" y="2514587"/>
            <a:chExt cx="473517" cy="441283"/>
          </a:xfrm>
        </p:grpSpPr>
        <p:sp>
          <p:nvSpPr>
            <p:cNvPr id="1223" name="Google Shape;1223;p65"/>
            <p:cNvSpPr/>
            <p:nvPr/>
          </p:nvSpPr>
          <p:spPr>
            <a:xfrm>
              <a:off x="6558362" y="2808752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65"/>
            <p:cNvSpPr/>
            <p:nvPr/>
          </p:nvSpPr>
          <p:spPr>
            <a:xfrm>
              <a:off x="6558362" y="2774054"/>
              <a:ext cx="14920" cy="14087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10"/>
                    <a:pt x="96" y="405"/>
                    <a:pt x="215" y="405"/>
                  </a:cubicBezTo>
                  <a:cubicBezTo>
                    <a:pt x="334" y="405"/>
                    <a:pt x="429" y="310"/>
                    <a:pt x="429" y="215"/>
                  </a:cubicBezTo>
                  <a:cubicBezTo>
                    <a:pt x="429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65"/>
            <p:cNvSpPr/>
            <p:nvPr/>
          </p:nvSpPr>
          <p:spPr>
            <a:xfrm>
              <a:off x="6558362" y="2738524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" name="Google Shape;1226;p65"/>
            <p:cNvSpPr/>
            <p:nvPr/>
          </p:nvSpPr>
          <p:spPr>
            <a:xfrm>
              <a:off x="6702148" y="2808752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" name="Google Shape;1227;p65"/>
            <p:cNvSpPr/>
            <p:nvPr/>
          </p:nvSpPr>
          <p:spPr>
            <a:xfrm>
              <a:off x="6702148" y="2774054"/>
              <a:ext cx="14920" cy="14087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215" y="0"/>
                  </a:moveTo>
                  <a:cubicBezTo>
                    <a:pt x="96" y="0"/>
                    <a:pt x="0" y="96"/>
                    <a:pt x="0" y="215"/>
                  </a:cubicBezTo>
                  <a:cubicBezTo>
                    <a:pt x="0" y="334"/>
                    <a:pt x="96" y="405"/>
                    <a:pt x="215" y="405"/>
                  </a:cubicBezTo>
                  <a:cubicBezTo>
                    <a:pt x="334" y="405"/>
                    <a:pt x="429" y="334"/>
                    <a:pt x="429" y="215"/>
                  </a:cubicBezTo>
                  <a:cubicBezTo>
                    <a:pt x="429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65"/>
            <p:cNvSpPr/>
            <p:nvPr/>
          </p:nvSpPr>
          <p:spPr>
            <a:xfrm>
              <a:off x="6702148" y="2738524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0"/>
                  </a:moveTo>
                  <a:cubicBezTo>
                    <a:pt x="96" y="0"/>
                    <a:pt x="0" y="96"/>
                    <a:pt x="0" y="215"/>
                  </a:cubicBezTo>
                  <a:cubicBezTo>
                    <a:pt x="0" y="310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65"/>
            <p:cNvSpPr/>
            <p:nvPr/>
          </p:nvSpPr>
          <p:spPr>
            <a:xfrm>
              <a:off x="6408815" y="2514587"/>
              <a:ext cx="473517" cy="441283"/>
            </a:xfrm>
            <a:custGeom>
              <a:avLst/>
              <a:gdLst/>
              <a:ahLst/>
              <a:cxnLst/>
              <a:rect l="l" t="t" r="r" b="b"/>
              <a:pathLst>
                <a:path w="13647" h="12718" extrusionOk="0">
                  <a:moveTo>
                    <a:pt x="6049" y="429"/>
                  </a:moveTo>
                  <a:cubicBezTo>
                    <a:pt x="6073" y="429"/>
                    <a:pt x="6097" y="453"/>
                    <a:pt x="6097" y="477"/>
                  </a:cubicBezTo>
                  <a:lnTo>
                    <a:pt x="6097" y="834"/>
                  </a:lnTo>
                  <a:cubicBezTo>
                    <a:pt x="6097" y="858"/>
                    <a:pt x="6073" y="906"/>
                    <a:pt x="6049" y="906"/>
                  </a:cubicBezTo>
                  <a:lnTo>
                    <a:pt x="3525" y="906"/>
                  </a:lnTo>
                  <a:cubicBezTo>
                    <a:pt x="3477" y="906"/>
                    <a:pt x="3453" y="858"/>
                    <a:pt x="3453" y="834"/>
                  </a:cubicBezTo>
                  <a:lnTo>
                    <a:pt x="3453" y="477"/>
                  </a:lnTo>
                  <a:cubicBezTo>
                    <a:pt x="3453" y="453"/>
                    <a:pt x="3477" y="429"/>
                    <a:pt x="3525" y="429"/>
                  </a:cubicBezTo>
                  <a:close/>
                  <a:moveTo>
                    <a:pt x="10217" y="429"/>
                  </a:moveTo>
                  <a:cubicBezTo>
                    <a:pt x="10241" y="429"/>
                    <a:pt x="10264" y="453"/>
                    <a:pt x="10264" y="477"/>
                  </a:cubicBezTo>
                  <a:lnTo>
                    <a:pt x="10264" y="834"/>
                  </a:lnTo>
                  <a:cubicBezTo>
                    <a:pt x="10264" y="858"/>
                    <a:pt x="10241" y="906"/>
                    <a:pt x="10217" y="906"/>
                  </a:cubicBezTo>
                  <a:lnTo>
                    <a:pt x="7692" y="906"/>
                  </a:lnTo>
                  <a:cubicBezTo>
                    <a:pt x="7645" y="906"/>
                    <a:pt x="7621" y="858"/>
                    <a:pt x="7621" y="834"/>
                  </a:cubicBezTo>
                  <a:lnTo>
                    <a:pt x="7621" y="477"/>
                  </a:lnTo>
                  <a:cubicBezTo>
                    <a:pt x="7621" y="453"/>
                    <a:pt x="7645" y="429"/>
                    <a:pt x="7692" y="429"/>
                  </a:cubicBezTo>
                  <a:close/>
                  <a:moveTo>
                    <a:pt x="5097" y="1311"/>
                  </a:moveTo>
                  <a:lnTo>
                    <a:pt x="5097" y="1811"/>
                  </a:lnTo>
                  <a:cubicBezTo>
                    <a:pt x="5097" y="1858"/>
                    <a:pt x="5073" y="1882"/>
                    <a:pt x="5073" y="1882"/>
                  </a:cubicBezTo>
                  <a:lnTo>
                    <a:pt x="4501" y="1882"/>
                  </a:lnTo>
                  <a:cubicBezTo>
                    <a:pt x="4501" y="1882"/>
                    <a:pt x="4477" y="1834"/>
                    <a:pt x="4477" y="1811"/>
                  </a:cubicBezTo>
                  <a:lnTo>
                    <a:pt x="4477" y="1311"/>
                  </a:lnTo>
                  <a:close/>
                  <a:moveTo>
                    <a:pt x="9264" y="1311"/>
                  </a:moveTo>
                  <a:lnTo>
                    <a:pt x="9264" y="1811"/>
                  </a:lnTo>
                  <a:cubicBezTo>
                    <a:pt x="9264" y="1858"/>
                    <a:pt x="9240" y="1882"/>
                    <a:pt x="9240" y="1882"/>
                  </a:cubicBezTo>
                  <a:lnTo>
                    <a:pt x="8669" y="1882"/>
                  </a:lnTo>
                  <a:cubicBezTo>
                    <a:pt x="8669" y="1882"/>
                    <a:pt x="8645" y="1834"/>
                    <a:pt x="8645" y="1811"/>
                  </a:cubicBezTo>
                  <a:lnTo>
                    <a:pt x="8645" y="1311"/>
                  </a:lnTo>
                  <a:close/>
                  <a:moveTo>
                    <a:pt x="5501" y="1311"/>
                  </a:moveTo>
                  <a:cubicBezTo>
                    <a:pt x="5549" y="1311"/>
                    <a:pt x="5573" y="1334"/>
                    <a:pt x="5573" y="1358"/>
                  </a:cubicBezTo>
                  <a:lnTo>
                    <a:pt x="5573" y="3311"/>
                  </a:lnTo>
                  <a:lnTo>
                    <a:pt x="4001" y="3311"/>
                  </a:lnTo>
                  <a:lnTo>
                    <a:pt x="4001" y="1358"/>
                  </a:lnTo>
                  <a:cubicBezTo>
                    <a:pt x="4001" y="1334"/>
                    <a:pt x="4025" y="1311"/>
                    <a:pt x="4049" y="1311"/>
                  </a:cubicBezTo>
                  <a:lnTo>
                    <a:pt x="4073" y="1311"/>
                  </a:lnTo>
                  <a:lnTo>
                    <a:pt x="4073" y="1811"/>
                  </a:lnTo>
                  <a:cubicBezTo>
                    <a:pt x="4073" y="2049"/>
                    <a:pt x="4263" y="2263"/>
                    <a:pt x="4501" y="2263"/>
                  </a:cubicBezTo>
                  <a:lnTo>
                    <a:pt x="5073" y="2263"/>
                  </a:lnTo>
                  <a:cubicBezTo>
                    <a:pt x="5311" y="2263"/>
                    <a:pt x="5478" y="2049"/>
                    <a:pt x="5478" y="1811"/>
                  </a:cubicBezTo>
                  <a:lnTo>
                    <a:pt x="5478" y="1311"/>
                  </a:lnTo>
                  <a:close/>
                  <a:moveTo>
                    <a:pt x="9645" y="1311"/>
                  </a:moveTo>
                  <a:cubicBezTo>
                    <a:pt x="9669" y="1311"/>
                    <a:pt x="9717" y="1334"/>
                    <a:pt x="9717" y="1358"/>
                  </a:cubicBezTo>
                  <a:lnTo>
                    <a:pt x="9717" y="3311"/>
                  </a:lnTo>
                  <a:lnTo>
                    <a:pt x="8097" y="3311"/>
                  </a:lnTo>
                  <a:lnTo>
                    <a:pt x="8097" y="1358"/>
                  </a:lnTo>
                  <a:lnTo>
                    <a:pt x="8121" y="1358"/>
                  </a:lnTo>
                  <a:cubicBezTo>
                    <a:pt x="8121" y="1334"/>
                    <a:pt x="8169" y="1311"/>
                    <a:pt x="8193" y="1311"/>
                  </a:cubicBezTo>
                  <a:lnTo>
                    <a:pt x="8216" y="1311"/>
                  </a:lnTo>
                  <a:lnTo>
                    <a:pt x="8216" y="1811"/>
                  </a:lnTo>
                  <a:cubicBezTo>
                    <a:pt x="8216" y="2049"/>
                    <a:pt x="8407" y="2263"/>
                    <a:pt x="8645" y="2263"/>
                  </a:cubicBezTo>
                  <a:lnTo>
                    <a:pt x="9193" y="2263"/>
                  </a:lnTo>
                  <a:cubicBezTo>
                    <a:pt x="9431" y="2263"/>
                    <a:pt x="9621" y="2049"/>
                    <a:pt x="9621" y="1811"/>
                  </a:cubicBezTo>
                  <a:lnTo>
                    <a:pt x="9621" y="1311"/>
                  </a:lnTo>
                  <a:close/>
                  <a:moveTo>
                    <a:pt x="12646" y="3716"/>
                  </a:moveTo>
                  <a:cubicBezTo>
                    <a:pt x="12693" y="3716"/>
                    <a:pt x="12717" y="3763"/>
                    <a:pt x="12717" y="3787"/>
                  </a:cubicBezTo>
                  <a:lnTo>
                    <a:pt x="12717" y="4502"/>
                  </a:lnTo>
                  <a:cubicBezTo>
                    <a:pt x="12717" y="4525"/>
                    <a:pt x="12693" y="4549"/>
                    <a:pt x="12646" y="4549"/>
                  </a:cubicBezTo>
                  <a:lnTo>
                    <a:pt x="1048" y="4549"/>
                  </a:lnTo>
                  <a:cubicBezTo>
                    <a:pt x="1024" y="4549"/>
                    <a:pt x="977" y="4525"/>
                    <a:pt x="977" y="4502"/>
                  </a:cubicBezTo>
                  <a:lnTo>
                    <a:pt x="977" y="3787"/>
                  </a:lnTo>
                  <a:cubicBezTo>
                    <a:pt x="977" y="3740"/>
                    <a:pt x="1024" y="3716"/>
                    <a:pt x="1048" y="3716"/>
                  </a:cubicBezTo>
                  <a:close/>
                  <a:moveTo>
                    <a:pt x="5597" y="4930"/>
                  </a:moveTo>
                  <a:lnTo>
                    <a:pt x="5597" y="5335"/>
                  </a:lnTo>
                  <a:lnTo>
                    <a:pt x="4001" y="5335"/>
                  </a:lnTo>
                  <a:lnTo>
                    <a:pt x="4001" y="4930"/>
                  </a:lnTo>
                  <a:close/>
                  <a:moveTo>
                    <a:pt x="9740" y="4930"/>
                  </a:moveTo>
                  <a:lnTo>
                    <a:pt x="9740" y="5335"/>
                  </a:lnTo>
                  <a:lnTo>
                    <a:pt x="8121" y="5335"/>
                  </a:lnTo>
                  <a:lnTo>
                    <a:pt x="8121" y="4930"/>
                  </a:lnTo>
                  <a:close/>
                  <a:moveTo>
                    <a:pt x="9740" y="5740"/>
                  </a:moveTo>
                  <a:lnTo>
                    <a:pt x="9740" y="9407"/>
                  </a:lnTo>
                  <a:cubicBezTo>
                    <a:pt x="9740" y="9860"/>
                    <a:pt x="9383" y="10241"/>
                    <a:pt x="8931" y="10241"/>
                  </a:cubicBezTo>
                  <a:cubicBezTo>
                    <a:pt x="8478" y="10241"/>
                    <a:pt x="8121" y="9884"/>
                    <a:pt x="8121" y="9407"/>
                  </a:cubicBezTo>
                  <a:lnTo>
                    <a:pt x="8121" y="5740"/>
                  </a:lnTo>
                  <a:close/>
                  <a:moveTo>
                    <a:pt x="12170" y="4978"/>
                  </a:moveTo>
                  <a:lnTo>
                    <a:pt x="12170" y="11289"/>
                  </a:lnTo>
                  <a:lnTo>
                    <a:pt x="11574" y="11289"/>
                  </a:lnTo>
                  <a:lnTo>
                    <a:pt x="11574" y="4978"/>
                  </a:lnTo>
                  <a:close/>
                  <a:moveTo>
                    <a:pt x="3573" y="5002"/>
                  </a:moveTo>
                  <a:lnTo>
                    <a:pt x="3573" y="9479"/>
                  </a:lnTo>
                  <a:cubicBezTo>
                    <a:pt x="3573" y="10146"/>
                    <a:pt x="4120" y="10693"/>
                    <a:pt x="4763" y="10693"/>
                  </a:cubicBezTo>
                  <a:cubicBezTo>
                    <a:pt x="5430" y="10693"/>
                    <a:pt x="5954" y="10146"/>
                    <a:pt x="5954" y="9479"/>
                  </a:cubicBezTo>
                  <a:lnTo>
                    <a:pt x="5954" y="8312"/>
                  </a:lnTo>
                  <a:cubicBezTo>
                    <a:pt x="5954" y="8193"/>
                    <a:pt x="5859" y="8098"/>
                    <a:pt x="5740" y="8098"/>
                  </a:cubicBezTo>
                  <a:cubicBezTo>
                    <a:pt x="5621" y="8098"/>
                    <a:pt x="5549" y="8193"/>
                    <a:pt x="5549" y="8312"/>
                  </a:cubicBezTo>
                  <a:lnTo>
                    <a:pt x="5549" y="9479"/>
                  </a:lnTo>
                  <a:cubicBezTo>
                    <a:pt x="5549" y="9907"/>
                    <a:pt x="5168" y="10312"/>
                    <a:pt x="4739" y="10312"/>
                  </a:cubicBezTo>
                  <a:cubicBezTo>
                    <a:pt x="4287" y="10312"/>
                    <a:pt x="3930" y="9955"/>
                    <a:pt x="3930" y="9479"/>
                  </a:cubicBezTo>
                  <a:lnTo>
                    <a:pt x="3930" y="5811"/>
                  </a:lnTo>
                  <a:lnTo>
                    <a:pt x="5525" y="5811"/>
                  </a:lnTo>
                  <a:lnTo>
                    <a:pt x="5525" y="7407"/>
                  </a:lnTo>
                  <a:cubicBezTo>
                    <a:pt x="5525" y="7526"/>
                    <a:pt x="5621" y="7621"/>
                    <a:pt x="5740" y="7621"/>
                  </a:cubicBezTo>
                  <a:cubicBezTo>
                    <a:pt x="5859" y="7621"/>
                    <a:pt x="5954" y="7526"/>
                    <a:pt x="5954" y="7407"/>
                  </a:cubicBezTo>
                  <a:lnTo>
                    <a:pt x="5954" y="5597"/>
                  </a:lnTo>
                  <a:lnTo>
                    <a:pt x="5954" y="5026"/>
                  </a:lnTo>
                  <a:lnTo>
                    <a:pt x="7716" y="5026"/>
                  </a:lnTo>
                  <a:lnTo>
                    <a:pt x="7716" y="9503"/>
                  </a:lnTo>
                  <a:cubicBezTo>
                    <a:pt x="7716" y="10193"/>
                    <a:pt x="8240" y="10717"/>
                    <a:pt x="8907" y="10717"/>
                  </a:cubicBezTo>
                  <a:cubicBezTo>
                    <a:pt x="9550" y="10717"/>
                    <a:pt x="10098" y="10193"/>
                    <a:pt x="10098" y="9503"/>
                  </a:cubicBezTo>
                  <a:lnTo>
                    <a:pt x="10098" y="5621"/>
                  </a:lnTo>
                  <a:lnTo>
                    <a:pt x="10098" y="5073"/>
                  </a:lnTo>
                  <a:lnTo>
                    <a:pt x="11122" y="5073"/>
                  </a:lnTo>
                  <a:lnTo>
                    <a:pt x="11122" y="11384"/>
                  </a:lnTo>
                  <a:lnTo>
                    <a:pt x="7954" y="11384"/>
                  </a:lnTo>
                  <a:cubicBezTo>
                    <a:pt x="7835" y="11384"/>
                    <a:pt x="7740" y="11455"/>
                    <a:pt x="7740" y="11574"/>
                  </a:cubicBezTo>
                  <a:cubicBezTo>
                    <a:pt x="7740" y="11694"/>
                    <a:pt x="7835" y="11789"/>
                    <a:pt x="7954" y="11789"/>
                  </a:cubicBezTo>
                  <a:lnTo>
                    <a:pt x="13122" y="11789"/>
                  </a:lnTo>
                  <a:cubicBezTo>
                    <a:pt x="13146" y="11789"/>
                    <a:pt x="13194" y="11813"/>
                    <a:pt x="13194" y="11860"/>
                  </a:cubicBezTo>
                  <a:lnTo>
                    <a:pt x="13194" y="12265"/>
                  </a:lnTo>
                  <a:lnTo>
                    <a:pt x="13241" y="12265"/>
                  </a:lnTo>
                  <a:cubicBezTo>
                    <a:pt x="13241" y="12289"/>
                    <a:pt x="13217" y="12337"/>
                    <a:pt x="13194" y="12337"/>
                  </a:cubicBezTo>
                  <a:lnTo>
                    <a:pt x="548" y="12337"/>
                  </a:lnTo>
                  <a:cubicBezTo>
                    <a:pt x="500" y="12337"/>
                    <a:pt x="477" y="12289"/>
                    <a:pt x="477" y="12265"/>
                  </a:cubicBezTo>
                  <a:lnTo>
                    <a:pt x="477" y="11789"/>
                  </a:lnTo>
                  <a:cubicBezTo>
                    <a:pt x="477" y="11765"/>
                    <a:pt x="500" y="11741"/>
                    <a:pt x="548" y="11741"/>
                  </a:cubicBezTo>
                  <a:lnTo>
                    <a:pt x="7097" y="11741"/>
                  </a:lnTo>
                  <a:cubicBezTo>
                    <a:pt x="7216" y="11741"/>
                    <a:pt x="7288" y="11646"/>
                    <a:pt x="7288" y="11527"/>
                  </a:cubicBezTo>
                  <a:cubicBezTo>
                    <a:pt x="7288" y="11408"/>
                    <a:pt x="7216" y="11313"/>
                    <a:pt x="7097" y="11313"/>
                  </a:cubicBezTo>
                  <a:lnTo>
                    <a:pt x="2525" y="11313"/>
                  </a:lnTo>
                  <a:lnTo>
                    <a:pt x="2525" y="5002"/>
                  </a:lnTo>
                  <a:close/>
                  <a:moveTo>
                    <a:pt x="3477" y="1"/>
                  </a:moveTo>
                  <a:cubicBezTo>
                    <a:pt x="3215" y="1"/>
                    <a:pt x="3001" y="215"/>
                    <a:pt x="3001" y="477"/>
                  </a:cubicBezTo>
                  <a:lnTo>
                    <a:pt x="3001" y="834"/>
                  </a:lnTo>
                  <a:cubicBezTo>
                    <a:pt x="3001" y="1096"/>
                    <a:pt x="3215" y="1311"/>
                    <a:pt x="3477" y="1311"/>
                  </a:cubicBezTo>
                  <a:lnTo>
                    <a:pt x="3549" y="1311"/>
                  </a:lnTo>
                  <a:lnTo>
                    <a:pt x="3549" y="1358"/>
                  </a:lnTo>
                  <a:lnTo>
                    <a:pt x="3549" y="3311"/>
                  </a:lnTo>
                  <a:lnTo>
                    <a:pt x="1024" y="3311"/>
                  </a:lnTo>
                  <a:cubicBezTo>
                    <a:pt x="739" y="3311"/>
                    <a:pt x="548" y="3501"/>
                    <a:pt x="548" y="3787"/>
                  </a:cubicBezTo>
                  <a:lnTo>
                    <a:pt x="548" y="4502"/>
                  </a:lnTo>
                  <a:cubicBezTo>
                    <a:pt x="548" y="4764"/>
                    <a:pt x="739" y="4978"/>
                    <a:pt x="1024" y="4978"/>
                  </a:cubicBezTo>
                  <a:lnTo>
                    <a:pt x="1096" y="4978"/>
                  </a:lnTo>
                  <a:lnTo>
                    <a:pt x="1096" y="5454"/>
                  </a:lnTo>
                  <a:cubicBezTo>
                    <a:pt x="1096" y="5573"/>
                    <a:pt x="1191" y="5669"/>
                    <a:pt x="1310" y="5669"/>
                  </a:cubicBezTo>
                  <a:cubicBezTo>
                    <a:pt x="1429" y="5669"/>
                    <a:pt x="1524" y="5573"/>
                    <a:pt x="1524" y="5454"/>
                  </a:cubicBezTo>
                  <a:lnTo>
                    <a:pt x="1524" y="4978"/>
                  </a:lnTo>
                  <a:lnTo>
                    <a:pt x="2120" y="4978"/>
                  </a:lnTo>
                  <a:lnTo>
                    <a:pt x="2120" y="11289"/>
                  </a:lnTo>
                  <a:lnTo>
                    <a:pt x="1524" y="11289"/>
                  </a:lnTo>
                  <a:lnTo>
                    <a:pt x="1524" y="6383"/>
                  </a:lnTo>
                  <a:cubicBezTo>
                    <a:pt x="1524" y="6264"/>
                    <a:pt x="1429" y="6169"/>
                    <a:pt x="1310" y="6169"/>
                  </a:cubicBezTo>
                  <a:cubicBezTo>
                    <a:pt x="1191" y="6169"/>
                    <a:pt x="1096" y="6264"/>
                    <a:pt x="1096" y="6383"/>
                  </a:cubicBezTo>
                  <a:lnTo>
                    <a:pt x="1096" y="11289"/>
                  </a:lnTo>
                  <a:lnTo>
                    <a:pt x="477" y="11289"/>
                  </a:lnTo>
                  <a:cubicBezTo>
                    <a:pt x="215" y="11289"/>
                    <a:pt x="0" y="11503"/>
                    <a:pt x="0" y="11765"/>
                  </a:cubicBezTo>
                  <a:lnTo>
                    <a:pt x="0" y="12241"/>
                  </a:lnTo>
                  <a:cubicBezTo>
                    <a:pt x="0" y="12503"/>
                    <a:pt x="215" y="12718"/>
                    <a:pt x="477" y="12718"/>
                  </a:cubicBezTo>
                  <a:lnTo>
                    <a:pt x="13122" y="12718"/>
                  </a:lnTo>
                  <a:cubicBezTo>
                    <a:pt x="13408" y="12718"/>
                    <a:pt x="13598" y="12503"/>
                    <a:pt x="13598" y="12241"/>
                  </a:cubicBezTo>
                  <a:lnTo>
                    <a:pt x="13598" y="11765"/>
                  </a:lnTo>
                  <a:cubicBezTo>
                    <a:pt x="13646" y="11503"/>
                    <a:pt x="13432" y="11289"/>
                    <a:pt x="13194" y="11289"/>
                  </a:cubicBezTo>
                  <a:lnTo>
                    <a:pt x="12574" y="11289"/>
                  </a:lnTo>
                  <a:lnTo>
                    <a:pt x="12574" y="4978"/>
                  </a:lnTo>
                  <a:lnTo>
                    <a:pt x="12646" y="4978"/>
                  </a:lnTo>
                  <a:cubicBezTo>
                    <a:pt x="12908" y="4978"/>
                    <a:pt x="13122" y="4764"/>
                    <a:pt x="13122" y="4502"/>
                  </a:cubicBezTo>
                  <a:lnTo>
                    <a:pt x="13122" y="3787"/>
                  </a:lnTo>
                  <a:cubicBezTo>
                    <a:pt x="13122" y="3525"/>
                    <a:pt x="12908" y="3311"/>
                    <a:pt x="12646" y="3311"/>
                  </a:cubicBezTo>
                  <a:lnTo>
                    <a:pt x="10122" y="3311"/>
                  </a:lnTo>
                  <a:lnTo>
                    <a:pt x="10122" y="1358"/>
                  </a:lnTo>
                  <a:lnTo>
                    <a:pt x="10122" y="1311"/>
                  </a:lnTo>
                  <a:lnTo>
                    <a:pt x="10193" y="1311"/>
                  </a:lnTo>
                  <a:cubicBezTo>
                    <a:pt x="10455" y="1311"/>
                    <a:pt x="10669" y="1096"/>
                    <a:pt x="10669" y="834"/>
                  </a:cubicBezTo>
                  <a:lnTo>
                    <a:pt x="10669" y="477"/>
                  </a:lnTo>
                  <a:cubicBezTo>
                    <a:pt x="10669" y="215"/>
                    <a:pt x="10455" y="1"/>
                    <a:pt x="10193" y="1"/>
                  </a:cubicBezTo>
                  <a:lnTo>
                    <a:pt x="7645" y="1"/>
                  </a:lnTo>
                  <a:cubicBezTo>
                    <a:pt x="7383" y="1"/>
                    <a:pt x="7169" y="215"/>
                    <a:pt x="7169" y="477"/>
                  </a:cubicBezTo>
                  <a:lnTo>
                    <a:pt x="7169" y="834"/>
                  </a:lnTo>
                  <a:cubicBezTo>
                    <a:pt x="7169" y="1096"/>
                    <a:pt x="7383" y="1311"/>
                    <a:pt x="7645" y="1311"/>
                  </a:cubicBezTo>
                  <a:lnTo>
                    <a:pt x="7716" y="1311"/>
                  </a:lnTo>
                  <a:lnTo>
                    <a:pt x="7716" y="1358"/>
                  </a:lnTo>
                  <a:lnTo>
                    <a:pt x="7716" y="3311"/>
                  </a:lnTo>
                  <a:lnTo>
                    <a:pt x="5954" y="3311"/>
                  </a:lnTo>
                  <a:lnTo>
                    <a:pt x="5954" y="1358"/>
                  </a:lnTo>
                  <a:lnTo>
                    <a:pt x="5954" y="1311"/>
                  </a:lnTo>
                  <a:lnTo>
                    <a:pt x="6025" y="1311"/>
                  </a:lnTo>
                  <a:cubicBezTo>
                    <a:pt x="6287" y="1311"/>
                    <a:pt x="6502" y="1096"/>
                    <a:pt x="6502" y="834"/>
                  </a:cubicBezTo>
                  <a:lnTo>
                    <a:pt x="6502" y="477"/>
                  </a:lnTo>
                  <a:cubicBezTo>
                    <a:pt x="6502" y="215"/>
                    <a:pt x="6287" y="1"/>
                    <a:pt x="60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" name="Google Shape;1230;p65"/>
          <p:cNvGrpSpPr/>
          <p:nvPr/>
        </p:nvGrpSpPr>
        <p:grpSpPr>
          <a:xfrm>
            <a:off x="7152178" y="2415833"/>
            <a:ext cx="468555" cy="482573"/>
            <a:chOff x="7076465" y="2494774"/>
            <a:chExt cx="468555" cy="482573"/>
          </a:xfrm>
        </p:grpSpPr>
        <p:sp>
          <p:nvSpPr>
            <p:cNvPr id="1231" name="Google Shape;1231;p65"/>
            <p:cNvSpPr/>
            <p:nvPr/>
          </p:nvSpPr>
          <p:spPr>
            <a:xfrm>
              <a:off x="7076465" y="2494774"/>
              <a:ext cx="468555" cy="482573"/>
            </a:xfrm>
            <a:custGeom>
              <a:avLst/>
              <a:gdLst/>
              <a:ahLst/>
              <a:cxnLst/>
              <a:rect l="l" t="t" r="r" b="b"/>
              <a:pathLst>
                <a:path w="13504" h="13908" extrusionOk="0">
                  <a:moveTo>
                    <a:pt x="10407" y="1620"/>
                  </a:moveTo>
                  <a:cubicBezTo>
                    <a:pt x="10431" y="1643"/>
                    <a:pt x="10479" y="1667"/>
                    <a:pt x="10479" y="1715"/>
                  </a:cubicBezTo>
                  <a:lnTo>
                    <a:pt x="10479" y="2024"/>
                  </a:lnTo>
                  <a:cubicBezTo>
                    <a:pt x="10479" y="2072"/>
                    <a:pt x="10431" y="2096"/>
                    <a:pt x="10407" y="2096"/>
                  </a:cubicBezTo>
                  <a:lnTo>
                    <a:pt x="8597" y="2096"/>
                  </a:lnTo>
                  <a:lnTo>
                    <a:pt x="8597" y="1620"/>
                  </a:lnTo>
                  <a:close/>
                  <a:moveTo>
                    <a:pt x="4930" y="1667"/>
                  </a:moveTo>
                  <a:lnTo>
                    <a:pt x="4930" y="2143"/>
                  </a:lnTo>
                  <a:lnTo>
                    <a:pt x="3120" y="2143"/>
                  </a:lnTo>
                  <a:cubicBezTo>
                    <a:pt x="3096" y="2120"/>
                    <a:pt x="3049" y="2096"/>
                    <a:pt x="3049" y="2072"/>
                  </a:cubicBezTo>
                  <a:lnTo>
                    <a:pt x="3049" y="1739"/>
                  </a:lnTo>
                  <a:cubicBezTo>
                    <a:pt x="3049" y="1691"/>
                    <a:pt x="3096" y="1667"/>
                    <a:pt x="3120" y="1667"/>
                  </a:cubicBezTo>
                  <a:close/>
                  <a:moveTo>
                    <a:pt x="7145" y="405"/>
                  </a:moveTo>
                  <a:cubicBezTo>
                    <a:pt x="7192" y="405"/>
                    <a:pt x="7216" y="429"/>
                    <a:pt x="7216" y="476"/>
                  </a:cubicBezTo>
                  <a:lnTo>
                    <a:pt x="7216" y="1191"/>
                  </a:lnTo>
                  <a:cubicBezTo>
                    <a:pt x="7216" y="1310"/>
                    <a:pt x="7311" y="1405"/>
                    <a:pt x="7431" y="1405"/>
                  </a:cubicBezTo>
                  <a:lnTo>
                    <a:pt x="8145" y="1405"/>
                  </a:lnTo>
                  <a:cubicBezTo>
                    <a:pt x="8216" y="1405"/>
                    <a:pt x="8240" y="1429"/>
                    <a:pt x="8240" y="1500"/>
                  </a:cubicBezTo>
                  <a:lnTo>
                    <a:pt x="8240" y="2215"/>
                  </a:lnTo>
                  <a:cubicBezTo>
                    <a:pt x="8240" y="2263"/>
                    <a:pt x="8193" y="2286"/>
                    <a:pt x="8145" y="2286"/>
                  </a:cubicBezTo>
                  <a:lnTo>
                    <a:pt x="7431" y="2286"/>
                  </a:lnTo>
                  <a:cubicBezTo>
                    <a:pt x="7311" y="2286"/>
                    <a:pt x="7216" y="2382"/>
                    <a:pt x="7216" y="2501"/>
                  </a:cubicBezTo>
                  <a:lnTo>
                    <a:pt x="7216" y="3215"/>
                  </a:lnTo>
                  <a:cubicBezTo>
                    <a:pt x="7216" y="3287"/>
                    <a:pt x="7192" y="3310"/>
                    <a:pt x="7145" y="3310"/>
                  </a:cubicBezTo>
                  <a:lnTo>
                    <a:pt x="6454" y="3310"/>
                  </a:lnTo>
                  <a:cubicBezTo>
                    <a:pt x="6383" y="3310"/>
                    <a:pt x="6359" y="3287"/>
                    <a:pt x="6359" y="3215"/>
                  </a:cubicBezTo>
                  <a:lnTo>
                    <a:pt x="6359" y="2501"/>
                  </a:lnTo>
                  <a:cubicBezTo>
                    <a:pt x="6359" y="2382"/>
                    <a:pt x="6264" y="2286"/>
                    <a:pt x="6145" y="2286"/>
                  </a:cubicBezTo>
                  <a:lnTo>
                    <a:pt x="5430" y="2286"/>
                  </a:lnTo>
                  <a:cubicBezTo>
                    <a:pt x="5383" y="2286"/>
                    <a:pt x="5359" y="2263"/>
                    <a:pt x="5359" y="2215"/>
                  </a:cubicBezTo>
                  <a:lnTo>
                    <a:pt x="5359" y="1500"/>
                  </a:lnTo>
                  <a:cubicBezTo>
                    <a:pt x="5359" y="1429"/>
                    <a:pt x="5383" y="1405"/>
                    <a:pt x="5430" y="1405"/>
                  </a:cubicBezTo>
                  <a:lnTo>
                    <a:pt x="6145" y="1405"/>
                  </a:lnTo>
                  <a:cubicBezTo>
                    <a:pt x="6264" y="1405"/>
                    <a:pt x="6359" y="1310"/>
                    <a:pt x="6359" y="1191"/>
                  </a:cubicBezTo>
                  <a:lnTo>
                    <a:pt x="6359" y="476"/>
                  </a:lnTo>
                  <a:cubicBezTo>
                    <a:pt x="6359" y="429"/>
                    <a:pt x="6383" y="405"/>
                    <a:pt x="6454" y="405"/>
                  </a:cubicBezTo>
                  <a:close/>
                  <a:moveTo>
                    <a:pt x="13051" y="8407"/>
                  </a:moveTo>
                  <a:cubicBezTo>
                    <a:pt x="13098" y="8407"/>
                    <a:pt x="13122" y="8430"/>
                    <a:pt x="13122" y="8454"/>
                  </a:cubicBezTo>
                  <a:lnTo>
                    <a:pt x="13122" y="9121"/>
                  </a:lnTo>
                  <a:cubicBezTo>
                    <a:pt x="13122" y="9145"/>
                    <a:pt x="13098" y="9169"/>
                    <a:pt x="13051" y="9169"/>
                  </a:cubicBezTo>
                  <a:lnTo>
                    <a:pt x="10217" y="9169"/>
                  </a:lnTo>
                  <a:lnTo>
                    <a:pt x="10217" y="8407"/>
                  </a:lnTo>
                  <a:close/>
                  <a:moveTo>
                    <a:pt x="2382" y="9574"/>
                  </a:moveTo>
                  <a:lnTo>
                    <a:pt x="2382" y="13431"/>
                  </a:lnTo>
                  <a:lnTo>
                    <a:pt x="1715" y="13431"/>
                  </a:lnTo>
                  <a:lnTo>
                    <a:pt x="1715" y="9574"/>
                  </a:lnTo>
                  <a:close/>
                  <a:moveTo>
                    <a:pt x="3334" y="9574"/>
                  </a:moveTo>
                  <a:lnTo>
                    <a:pt x="3334" y="13431"/>
                  </a:lnTo>
                  <a:lnTo>
                    <a:pt x="2763" y="13431"/>
                  </a:lnTo>
                  <a:lnTo>
                    <a:pt x="2763" y="9574"/>
                  </a:lnTo>
                  <a:close/>
                  <a:moveTo>
                    <a:pt x="6573" y="10526"/>
                  </a:moveTo>
                  <a:lnTo>
                    <a:pt x="6573" y="13431"/>
                  </a:lnTo>
                  <a:lnTo>
                    <a:pt x="5668" y="13431"/>
                  </a:lnTo>
                  <a:lnTo>
                    <a:pt x="5668" y="10526"/>
                  </a:lnTo>
                  <a:close/>
                  <a:moveTo>
                    <a:pt x="7859" y="10526"/>
                  </a:moveTo>
                  <a:lnTo>
                    <a:pt x="7859" y="13431"/>
                  </a:lnTo>
                  <a:lnTo>
                    <a:pt x="6954" y="13431"/>
                  </a:lnTo>
                  <a:lnTo>
                    <a:pt x="6954" y="10526"/>
                  </a:lnTo>
                  <a:close/>
                  <a:moveTo>
                    <a:pt x="12670" y="9574"/>
                  </a:moveTo>
                  <a:lnTo>
                    <a:pt x="12670" y="13431"/>
                  </a:lnTo>
                  <a:lnTo>
                    <a:pt x="12265" y="13431"/>
                  </a:lnTo>
                  <a:lnTo>
                    <a:pt x="12265" y="9574"/>
                  </a:lnTo>
                  <a:close/>
                  <a:moveTo>
                    <a:pt x="1310" y="9597"/>
                  </a:moveTo>
                  <a:lnTo>
                    <a:pt x="1310" y="13455"/>
                  </a:lnTo>
                  <a:lnTo>
                    <a:pt x="882" y="13455"/>
                  </a:lnTo>
                  <a:lnTo>
                    <a:pt x="882" y="9597"/>
                  </a:lnTo>
                  <a:close/>
                  <a:moveTo>
                    <a:pt x="10788" y="9597"/>
                  </a:moveTo>
                  <a:lnTo>
                    <a:pt x="10788" y="13455"/>
                  </a:lnTo>
                  <a:lnTo>
                    <a:pt x="10241" y="13455"/>
                  </a:lnTo>
                  <a:lnTo>
                    <a:pt x="10241" y="9597"/>
                  </a:lnTo>
                  <a:close/>
                  <a:moveTo>
                    <a:pt x="11836" y="9597"/>
                  </a:moveTo>
                  <a:lnTo>
                    <a:pt x="11836" y="13455"/>
                  </a:lnTo>
                  <a:lnTo>
                    <a:pt x="11193" y="13455"/>
                  </a:lnTo>
                  <a:lnTo>
                    <a:pt x="11193" y="9597"/>
                  </a:lnTo>
                  <a:close/>
                  <a:moveTo>
                    <a:pt x="6430" y="0"/>
                  </a:moveTo>
                  <a:cubicBezTo>
                    <a:pt x="6145" y="0"/>
                    <a:pt x="5954" y="214"/>
                    <a:pt x="5954" y="500"/>
                  </a:cubicBezTo>
                  <a:lnTo>
                    <a:pt x="5954" y="1024"/>
                  </a:lnTo>
                  <a:lnTo>
                    <a:pt x="5430" y="1024"/>
                  </a:lnTo>
                  <a:cubicBezTo>
                    <a:pt x="5263" y="1024"/>
                    <a:pt x="5121" y="1096"/>
                    <a:pt x="5025" y="1262"/>
                  </a:cubicBezTo>
                  <a:lnTo>
                    <a:pt x="3120" y="1262"/>
                  </a:lnTo>
                  <a:cubicBezTo>
                    <a:pt x="2858" y="1262"/>
                    <a:pt x="2644" y="1453"/>
                    <a:pt x="2644" y="1739"/>
                  </a:cubicBezTo>
                  <a:lnTo>
                    <a:pt x="2644" y="2048"/>
                  </a:lnTo>
                  <a:cubicBezTo>
                    <a:pt x="2644" y="2334"/>
                    <a:pt x="2858" y="2524"/>
                    <a:pt x="3120" y="2524"/>
                  </a:cubicBezTo>
                  <a:lnTo>
                    <a:pt x="3287" y="2524"/>
                  </a:lnTo>
                  <a:lnTo>
                    <a:pt x="3287" y="8002"/>
                  </a:lnTo>
                  <a:lnTo>
                    <a:pt x="2048" y="8002"/>
                  </a:lnTo>
                  <a:cubicBezTo>
                    <a:pt x="1929" y="8002"/>
                    <a:pt x="1834" y="8097"/>
                    <a:pt x="1834" y="8216"/>
                  </a:cubicBezTo>
                  <a:cubicBezTo>
                    <a:pt x="1834" y="8335"/>
                    <a:pt x="1929" y="8430"/>
                    <a:pt x="2048" y="8430"/>
                  </a:cubicBezTo>
                  <a:lnTo>
                    <a:pt x="3287" y="8430"/>
                  </a:lnTo>
                  <a:lnTo>
                    <a:pt x="3287" y="9193"/>
                  </a:lnTo>
                  <a:lnTo>
                    <a:pt x="477" y="9193"/>
                  </a:lnTo>
                  <a:cubicBezTo>
                    <a:pt x="429" y="9193"/>
                    <a:pt x="405" y="9169"/>
                    <a:pt x="405" y="9145"/>
                  </a:cubicBezTo>
                  <a:lnTo>
                    <a:pt x="405" y="8526"/>
                  </a:lnTo>
                  <a:cubicBezTo>
                    <a:pt x="405" y="8478"/>
                    <a:pt x="429" y="8454"/>
                    <a:pt x="477" y="8454"/>
                  </a:cubicBezTo>
                  <a:lnTo>
                    <a:pt x="1120" y="8454"/>
                  </a:lnTo>
                  <a:cubicBezTo>
                    <a:pt x="1239" y="8454"/>
                    <a:pt x="1334" y="8359"/>
                    <a:pt x="1334" y="8264"/>
                  </a:cubicBezTo>
                  <a:cubicBezTo>
                    <a:pt x="1334" y="8145"/>
                    <a:pt x="1239" y="8049"/>
                    <a:pt x="1120" y="8049"/>
                  </a:cubicBezTo>
                  <a:lnTo>
                    <a:pt x="477" y="8049"/>
                  </a:lnTo>
                  <a:cubicBezTo>
                    <a:pt x="191" y="8049"/>
                    <a:pt x="0" y="8264"/>
                    <a:pt x="0" y="8526"/>
                  </a:cubicBezTo>
                  <a:lnTo>
                    <a:pt x="0" y="9145"/>
                  </a:lnTo>
                  <a:cubicBezTo>
                    <a:pt x="0" y="9407"/>
                    <a:pt x="191" y="9621"/>
                    <a:pt x="429" y="9621"/>
                  </a:cubicBezTo>
                  <a:lnTo>
                    <a:pt x="429" y="13693"/>
                  </a:lnTo>
                  <a:cubicBezTo>
                    <a:pt x="429" y="13813"/>
                    <a:pt x="524" y="13908"/>
                    <a:pt x="643" y="13908"/>
                  </a:cubicBezTo>
                  <a:lnTo>
                    <a:pt x="12813" y="13908"/>
                  </a:lnTo>
                  <a:cubicBezTo>
                    <a:pt x="12932" y="13908"/>
                    <a:pt x="13027" y="13813"/>
                    <a:pt x="13027" y="13693"/>
                  </a:cubicBezTo>
                  <a:lnTo>
                    <a:pt x="13027" y="9621"/>
                  </a:lnTo>
                  <a:cubicBezTo>
                    <a:pt x="13265" y="9621"/>
                    <a:pt x="13479" y="9407"/>
                    <a:pt x="13479" y="9145"/>
                  </a:cubicBezTo>
                  <a:lnTo>
                    <a:pt x="13479" y="8526"/>
                  </a:lnTo>
                  <a:cubicBezTo>
                    <a:pt x="13503" y="8192"/>
                    <a:pt x="13289" y="7978"/>
                    <a:pt x="13051" y="7978"/>
                  </a:cubicBezTo>
                  <a:lnTo>
                    <a:pt x="10241" y="7978"/>
                  </a:lnTo>
                  <a:lnTo>
                    <a:pt x="10241" y="6192"/>
                  </a:lnTo>
                  <a:cubicBezTo>
                    <a:pt x="10241" y="6073"/>
                    <a:pt x="10145" y="6001"/>
                    <a:pt x="10026" y="6001"/>
                  </a:cubicBezTo>
                  <a:cubicBezTo>
                    <a:pt x="9907" y="6001"/>
                    <a:pt x="9812" y="6073"/>
                    <a:pt x="9812" y="6192"/>
                  </a:cubicBezTo>
                  <a:lnTo>
                    <a:pt x="9812" y="13431"/>
                  </a:lnTo>
                  <a:lnTo>
                    <a:pt x="8264" y="13431"/>
                  </a:lnTo>
                  <a:lnTo>
                    <a:pt x="8264" y="10312"/>
                  </a:lnTo>
                  <a:cubicBezTo>
                    <a:pt x="8264" y="10193"/>
                    <a:pt x="8169" y="10097"/>
                    <a:pt x="8050" y="10097"/>
                  </a:cubicBezTo>
                  <a:lnTo>
                    <a:pt x="5502" y="10097"/>
                  </a:lnTo>
                  <a:cubicBezTo>
                    <a:pt x="5383" y="10097"/>
                    <a:pt x="5287" y="10193"/>
                    <a:pt x="5287" y="10312"/>
                  </a:cubicBezTo>
                  <a:lnTo>
                    <a:pt x="5287" y="13431"/>
                  </a:lnTo>
                  <a:lnTo>
                    <a:pt x="3716" y="13431"/>
                  </a:lnTo>
                  <a:lnTo>
                    <a:pt x="3716" y="2501"/>
                  </a:lnTo>
                  <a:lnTo>
                    <a:pt x="5049" y="2501"/>
                  </a:lnTo>
                  <a:cubicBezTo>
                    <a:pt x="5144" y="2620"/>
                    <a:pt x="5287" y="2691"/>
                    <a:pt x="5430" y="2691"/>
                  </a:cubicBezTo>
                  <a:lnTo>
                    <a:pt x="5954" y="2691"/>
                  </a:lnTo>
                  <a:lnTo>
                    <a:pt x="5954" y="3191"/>
                  </a:lnTo>
                  <a:cubicBezTo>
                    <a:pt x="5954" y="3453"/>
                    <a:pt x="6145" y="3691"/>
                    <a:pt x="6430" y="3691"/>
                  </a:cubicBezTo>
                  <a:lnTo>
                    <a:pt x="7097" y="3691"/>
                  </a:lnTo>
                  <a:cubicBezTo>
                    <a:pt x="7359" y="3691"/>
                    <a:pt x="7573" y="3501"/>
                    <a:pt x="7573" y="3191"/>
                  </a:cubicBezTo>
                  <a:lnTo>
                    <a:pt x="7573" y="2715"/>
                  </a:lnTo>
                  <a:lnTo>
                    <a:pt x="8097" y="2715"/>
                  </a:lnTo>
                  <a:cubicBezTo>
                    <a:pt x="8240" y="2715"/>
                    <a:pt x="8383" y="2667"/>
                    <a:pt x="8478" y="2524"/>
                  </a:cubicBezTo>
                  <a:lnTo>
                    <a:pt x="9812" y="2524"/>
                  </a:lnTo>
                  <a:lnTo>
                    <a:pt x="9812" y="3120"/>
                  </a:lnTo>
                  <a:cubicBezTo>
                    <a:pt x="9812" y="3239"/>
                    <a:pt x="9907" y="3334"/>
                    <a:pt x="10026" y="3334"/>
                  </a:cubicBezTo>
                  <a:cubicBezTo>
                    <a:pt x="10145" y="3334"/>
                    <a:pt x="10241" y="3239"/>
                    <a:pt x="10241" y="3120"/>
                  </a:cubicBezTo>
                  <a:lnTo>
                    <a:pt x="10241" y="2524"/>
                  </a:lnTo>
                  <a:lnTo>
                    <a:pt x="10407" y="2524"/>
                  </a:lnTo>
                  <a:cubicBezTo>
                    <a:pt x="10669" y="2524"/>
                    <a:pt x="10884" y="2334"/>
                    <a:pt x="10884" y="2048"/>
                  </a:cubicBezTo>
                  <a:lnTo>
                    <a:pt x="10884" y="1739"/>
                  </a:lnTo>
                  <a:cubicBezTo>
                    <a:pt x="10884" y="1453"/>
                    <a:pt x="10669" y="1262"/>
                    <a:pt x="10407" y="1262"/>
                  </a:cubicBezTo>
                  <a:lnTo>
                    <a:pt x="8502" y="1262"/>
                  </a:lnTo>
                  <a:cubicBezTo>
                    <a:pt x="8407" y="1096"/>
                    <a:pt x="8264" y="1024"/>
                    <a:pt x="8097" y="1024"/>
                  </a:cubicBezTo>
                  <a:lnTo>
                    <a:pt x="7573" y="1024"/>
                  </a:lnTo>
                  <a:lnTo>
                    <a:pt x="7573" y="500"/>
                  </a:lnTo>
                  <a:cubicBezTo>
                    <a:pt x="7573" y="238"/>
                    <a:pt x="7383" y="0"/>
                    <a:pt x="70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" name="Google Shape;1232;p65"/>
            <p:cNvSpPr/>
            <p:nvPr/>
          </p:nvSpPr>
          <p:spPr>
            <a:xfrm>
              <a:off x="7416917" y="2628637"/>
              <a:ext cx="14885" cy="57043"/>
            </a:xfrm>
            <a:custGeom>
              <a:avLst/>
              <a:gdLst/>
              <a:ahLst/>
              <a:cxnLst/>
              <a:rect l="l" t="t" r="r" b="b"/>
              <a:pathLst>
                <a:path w="429" h="1644" extrusionOk="0">
                  <a:moveTo>
                    <a:pt x="214" y="0"/>
                  </a:moveTo>
                  <a:cubicBezTo>
                    <a:pt x="95" y="0"/>
                    <a:pt x="0" y="72"/>
                    <a:pt x="0" y="191"/>
                  </a:cubicBezTo>
                  <a:lnTo>
                    <a:pt x="0" y="1453"/>
                  </a:lnTo>
                  <a:cubicBezTo>
                    <a:pt x="0" y="1572"/>
                    <a:pt x="95" y="1643"/>
                    <a:pt x="214" y="1643"/>
                  </a:cubicBezTo>
                  <a:cubicBezTo>
                    <a:pt x="333" y="1643"/>
                    <a:pt x="429" y="1572"/>
                    <a:pt x="429" y="1453"/>
                  </a:cubicBezTo>
                  <a:lnTo>
                    <a:pt x="429" y="191"/>
                  </a:lnTo>
                  <a:cubicBezTo>
                    <a:pt x="429" y="72"/>
                    <a:pt x="333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" name="Google Shape;1233;p65"/>
            <p:cNvSpPr/>
            <p:nvPr/>
          </p:nvSpPr>
          <p:spPr>
            <a:xfrm>
              <a:off x="7223547" y="2634397"/>
              <a:ext cx="53746" cy="53746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1144" y="453"/>
                  </a:moveTo>
                  <a:cubicBezTo>
                    <a:pt x="1167" y="453"/>
                    <a:pt x="1167" y="477"/>
                    <a:pt x="1167" y="477"/>
                  </a:cubicBezTo>
                  <a:lnTo>
                    <a:pt x="1167" y="1144"/>
                  </a:lnTo>
                  <a:cubicBezTo>
                    <a:pt x="1167" y="1168"/>
                    <a:pt x="1144" y="1168"/>
                    <a:pt x="1144" y="1168"/>
                  </a:cubicBezTo>
                  <a:lnTo>
                    <a:pt x="477" y="1168"/>
                  </a:lnTo>
                  <a:cubicBezTo>
                    <a:pt x="453" y="1168"/>
                    <a:pt x="453" y="1144"/>
                    <a:pt x="453" y="1144"/>
                  </a:cubicBezTo>
                  <a:lnTo>
                    <a:pt x="453" y="477"/>
                  </a:lnTo>
                  <a:cubicBezTo>
                    <a:pt x="453" y="453"/>
                    <a:pt x="477" y="453"/>
                    <a:pt x="477" y="453"/>
                  </a:cubicBezTo>
                  <a:close/>
                  <a:moveTo>
                    <a:pt x="453" y="1"/>
                  </a:moveTo>
                  <a:cubicBezTo>
                    <a:pt x="215" y="1"/>
                    <a:pt x="0" y="215"/>
                    <a:pt x="0" y="453"/>
                  </a:cubicBezTo>
                  <a:lnTo>
                    <a:pt x="0" y="1096"/>
                  </a:lnTo>
                  <a:cubicBezTo>
                    <a:pt x="0" y="1334"/>
                    <a:pt x="215" y="1549"/>
                    <a:pt x="453" y="1549"/>
                  </a:cubicBezTo>
                  <a:lnTo>
                    <a:pt x="1120" y="1549"/>
                  </a:lnTo>
                  <a:cubicBezTo>
                    <a:pt x="1358" y="1549"/>
                    <a:pt x="1548" y="1334"/>
                    <a:pt x="1548" y="1096"/>
                  </a:cubicBezTo>
                  <a:lnTo>
                    <a:pt x="1548" y="453"/>
                  </a:lnTo>
                  <a:cubicBezTo>
                    <a:pt x="1548" y="215"/>
                    <a:pt x="1358" y="1"/>
                    <a:pt x="1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65"/>
            <p:cNvSpPr/>
            <p:nvPr/>
          </p:nvSpPr>
          <p:spPr>
            <a:xfrm>
              <a:off x="7283852" y="2634397"/>
              <a:ext cx="53746" cy="53746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1120" y="453"/>
                  </a:moveTo>
                  <a:cubicBezTo>
                    <a:pt x="1168" y="453"/>
                    <a:pt x="1168" y="477"/>
                    <a:pt x="1168" y="477"/>
                  </a:cubicBezTo>
                  <a:lnTo>
                    <a:pt x="1168" y="1144"/>
                  </a:lnTo>
                  <a:cubicBezTo>
                    <a:pt x="1168" y="1168"/>
                    <a:pt x="1120" y="1168"/>
                    <a:pt x="1120" y="1168"/>
                  </a:cubicBezTo>
                  <a:lnTo>
                    <a:pt x="477" y="1168"/>
                  </a:lnTo>
                  <a:cubicBezTo>
                    <a:pt x="453" y="1168"/>
                    <a:pt x="453" y="1144"/>
                    <a:pt x="453" y="1144"/>
                  </a:cubicBezTo>
                  <a:lnTo>
                    <a:pt x="453" y="477"/>
                  </a:lnTo>
                  <a:cubicBezTo>
                    <a:pt x="453" y="453"/>
                    <a:pt x="477" y="453"/>
                    <a:pt x="477" y="453"/>
                  </a:cubicBezTo>
                  <a:close/>
                  <a:moveTo>
                    <a:pt x="453" y="1"/>
                  </a:moveTo>
                  <a:cubicBezTo>
                    <a:pt x="215" y="1"/>
                    <a:pt x="1" y="215"/>
                    <a:pt x="1" y="453"/>
                  </a:cubicBezTo>
                  <a:lnTo>
                    <a:pt x="1" y="1096"/>
                  </a:lnTo>
                  <a:cubicBezTo>
                    <a:pt x="1" y="1334"/>
                    <a:pt x="215" y="1549"/>
                    <a:pt x="453" y="1549"/>
                  </a:cubicBezTo>
                  <a:lnTo>
                    <a:pt x="1096" y="1549"/>
                  </a:lnTo>
                  <a:cubicBezTo>
                    <a:pt x="1334" y="1549"/>
                    <a:pt x="1549" y="1334"/>
                    <a:pt x="1549" y="1096"/>
                  </a:cubicBezTo>
                  <a:lnTo>
                    <a:pt x="1549" y="453"/>
                  </a:lnTo>
                  <a:cubicBezTo>
                    <a:pt x="1549" y="215"/>
                    <a:pt x="1334" y="1"/>
                    <a:pt x="10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65"/>
            <p:cNvSpPr/>
            <p:nvPr/>
          </p:nvSpPr>
          <p:spPr>
            <a:xfrm>
              <a:off x="7343358" y="2634397"/>
              <a:ext cx="53746" cy="53746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1144" y="453"/>
                  </a:moveTo>
                  <a:cubicBezTo>
                    <a:pt x="1167" y="453"/>
                    <a:pt x="1167" y="477"/>
                    <a:pt x="1167" y="477"/>
                  </a:cubicBezTo>
                  <a:lnTo>
                    <a:pt x="1167" y="1144"/>
                  </a:lnTo>
                  <a:cubicBezTo>
                    <a:pt x="1167" y="1168"/>
                    <a:pt x="1144" y="1168"/>
                    <a:pt x="1144" y="1168"/>
                  </a:cubicBezTo>
                  <a:lnTo>
                    <a:pt x="477" y="1168"/>
                  </a:lnTo>
                  <a:cubicBezTo>
                    <a:pt x="453" y="1168"/>
                    <a:pt x="453" y="1144"/>
                    <a:pt x="453" y="1144"/>
                  </a:cubicBezTo>
                  <a:lnTo>
                    <a:pt x="453" y="477"/>
                  </a:lnTo>
                  <a:cubicBezTo>
                    <a:pt x="453" y="453"/>
                    <a:pt x="477" y="453"/>
                    <a:pt x="477" y="453"/>
                  </a:cubicBezTo>
                  <a:close/>
                  <a:moveTo>
                    <a:pt x="453" y="1"/>
                  </a:moveTo>
                  <a:cubicBezTo>
                    <a:pt x="215" y="1"/>
                    <a:pt x="1" y="215"/>
                    <a:pt x="1" y="453"/>
                  </a:cubicBezTo>
                  <a:lnTo>
                    <a:pt x="1" y="1096"/>
                  </a:lnTo>
                  <a:cubicBezTo>
                    <a:pt x="1" y="1334"/>
                    <a:pt x="215" y="1549"/>
                    <a:pt x="453" y="1549"/>
                  </a:cubicBezTo>
                  <a:lnTo>
                    <a:pt x="1120" y="1549"/>
                  </a:lnTo>
                  <a:cubicBezTo>
                    <a:pt x="1334" y="1549"/>
                    <a:pt x="1548" y="1334"/>
                    <a:pt x="1548" y="1096"/>
                  </a:cubicBezTo>
                  <a:lnTo>
                    <a:pt x="1548" y="453"/>
                  </a:lnTo>
                  <a:cubicBezTo>
                    <a:pt x="1548" y="215"/>
                    <a:pt x="1334" y="1"/>
                    <a:pt x="1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65"/>
            <p:cNvSpPr/>
            <p:nvPr/>
          </p:nvSpPr>
          <p:spPr>
            <a:xfrm>
              <a:off x="7223547" y="2698865"/>
              <a:ext cx="53746" cy="53746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1144" y="429"/>
                  </a:moveTo>
                  <a:cubicBezTo>
                    <a:pt x="1167" y="429"/>
                    <a:pt x="1167" y="477"/>
                    <a:pt x="1167" y="477"/>
                  </a:cubicBezTo>
                  <a:lnTo>
                    <a:pt x="1167" y="1120"/>
                  </a:lnTo>
                  <a:cubicBezTo>
                    <a:pt x="1167" y="1143"/>
                    <a:pt x="1144" y="1143"/>
                    <a:pt x="1144" y="1143"/>
                  </a:cubicBezTo>
                  <a:lnTo>
                    <a:pt x="477" y="1143"/>
                  </a:lnTo>
                  <a:cubicBezTo>
                    <a:pt x="453" y="1143"/>
                    <a:pt x="453" y="1120"/>
                    <a:pt x="453" y="1120"/>
                  </a:cubicBezTo>
                  <a:lnTo>
                    <a:pt x="453" y="477"/>
                  </a:lnTo>
                  <a:cubicBezTo>
                    <a:pt x="453" y="429"/>
                    <a:pt x="477" y="429"/>
                    <a:pt x="477" y="429"/>
                  </a:cubicBezTo>
                  <a:close/>
                  <a:moveTo>
                    <a:pt x="453" y="0"/>
                  </a:moveTo>
                  <a:cubicBezTo>
                    <a:pt x="215" y="0"/>
                    <a:pt x="0" y="191"/>
                    <a:pt x="0" y="429"/>
                  </a:cubicBezTo>
                  <a:lnTo>
                    <a:pt x="0" y="1096"/>
                  </a:lnTo>
                  <a:cubicBezTo>
                    <a:pt x="0" y="1334"/>
                    <a:pt x="215" y="1548"/>
                    <a:pt x="453" y="1548"/>
                  </a:cubicBezTo>
                  <a:lnTo>
                    <a:pt x="1120" y="1548"/>
                  </a:lnTo>
                  <a:cubicBezTo>
                    <a:pt x="1358" y="1548"/>
                    <a:pt x="1548" y="1334"/>
                    <a:pt x="1548" y="1096"/>
                  </a:cubicBezTo>
                  <a:lnTo>
                    <a:pt x="1548" y="429"/>
                  </a:lnTo>
                  <a:cubicBezTo>
                    <a:pt x="1548" y="191"/>
                    <a:pt x="1358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" name="Google Shape;1237;p65"/>
            <p:cNvSpPr/>
            <p:nvPr/>
          </p:nvSpPr>
          <p:spPr>
            <a:xfrm>
              <a:off x="7283852" y="2698865"/>
              <a:ext cx="53746" cy="53746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1120" y="429"/>
                  </a:moveTo>
                  <a:cubicBezTo>
                    <a:pt x="1168" y="429"/>
                    <a:pt x="1168" y="477"/>
                    <a:pt x="1168" y="477"/>
                  </a:cubicBezTo>
                  <a:lnTo>
                    <a:pt x="1168" y="1120"/>
                  </a:lnTo>
                  <a:cubicBezTo>
                    <a:pt x="1168" y="1143"/>
                    <a:pt x="1120" y="1143"/>
                    <a:pt x="1120" y="1143"/>
                  </a:cubicBezTo>
                  <a:lnTo>
                    <a:pt x="477" y="1143"/>
                  </a:lnTo>
                  <a:cubicBezTo>
                    <a:pt x="453" y="1143"/>
                    <a:pt x="453" y="1120"/>
                    <a:pt x="453" y="1120"/>
                  </a:cubicBezTo>
                  <a:lnTo>
                    <a:pt x="453" y="477"/>
                  </a:lnTo>
                  <a:cubicBezTo>
                    <a:pt x="453" y="429"/>
                    <a:pt x="477" y="429"/>
                    <a:pt x="477" y="429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29"/>
                  </a:cubicBezTo>
                  <a:lnTo>
                    <a:pt x="1" y="1096"/>
                  </a:lnTo>
                  <a:cubicBezTo>
                    <a:pt x="1" y="1334"/>
                    <a:pt x="215" y="1548"/>
                    <a:pt x="453" y="1548"/>
                  </a:cubicBezTo>
                  <a:lnTo>
                    <a:pt x="1096" y="1548"/>
                  </a:lnTo>
                  <a:cubicBezTo>
                    <a:pt x="1334" y="1548"/>
                    <a:pt x="1549" y="1334"/>
                    <a:pt x="1549" y="1096"/>
                  </a:cubicBezTo>
                  <a:lnTo>
                    <a:pt x="1549" y="429"/>
                  </a:lnTo>
                  <a:cubicBezTo>
                    <a:pt x="1549" y="191"/>
                    <a:pt x="1334" y="0"/>
                    <a:pt x="10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" name="Google Shape;1238;p65"/>
            <p:cNvSpPr/>
            <p:nvPr/>
          </p:nvSpPr>
          <p:spPr>
            <a:xfrm>
              <a:off x="7343358" y="2698865"/>
              <a:ext cx="53746" cy="53746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1144" y="429"/>
                  </a:moveTo>
                  <a:cubicBezTo>
                    <a:pt x="1167" y="429"/>
                    <a:pt x="1167" y="477"/>
                    <a:pt x="1167" y="477"/>
                  </a:cubicBezTo>
                  <a:lnTo>
                    <a:pt x="1167" y="1120"/>
                  </a:lnTo>
                  <a:cubicBezTo>
                    <a:pt x="1167" y="1143"/>
                    <a:pt x="1144" y="1143"/>
                    <a:pt x="1144" y="1143"/>
                  </a:cubicBezTo>
                  <a:lnTo>
                    <a:pt x="477" y="1143"/>
                  </a:lnTo>
                  <a:cubicBezTo>
                    <a:pt x="453" y="1143"/>
                    <a:pt x="453" y="1120"/>
                    <a:pt x="453" y="1120"/>
                  </a:cubicBezTo>
                  <a:lnTo>
                    <a:pt x="453" y="477"/>
                  </a:lnTo>
                  <a:cubicBezTo>
                    <a:pt x="453" y="429"/>
                    <a:pt x="477" y="429"/>
                    <a:pt x="477" y="429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29"/>
                  </a:cubicBezTo>
                  <a:lnTo>
                    <a:pt x="1" y="1096"/>
                  </a:lnTo>
                  <a:cubicBezTo>
                    <a:pt x="1" y="1334"/>
                    <a:pt x="215" y="1548"/>
                    <a:pt x="453" y="1548"/>
                  </a:cubicBezTo>
                  <a:lnTo>
                    <a:pt x="1120" y="1548"/>
                  </a:lnTo>
                  <a:cubicBezTo>
                    <a:pt x="1334" y="1548"/>
                    <a:pt x="1548" y="1334"/>
                    <a:pt x="1548" y="1096"/>
                  </a:cubicBezTo>
                  <a:lnTo>
                    <a:pt x="1548" y="429"/>
                  </a:lnTo>
                  <a:cubicBezTo>
                    <a:pt x="1548" y="191"/>
                    <a:pt x="1334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65"/>
            <p:cNvSpPr/>
            <p:nvPr/>
          </p:nvSpPr>
          <p:spPr>
            <a:xfrm>
              <a:off x="7224380" y="2763298"/>
              <a:ext cx="54544" cy="53746"/>
            </a:xfrm>
            <a:custGeom>
              <a:avLst/>
              <a:gdLst/>
              <a:ahLst/>
              <a:cxnLst/>
              <a:rect l="l" t="t" r="r" b="b"/>
              <a:pathLst>
                <a:path w="1572" h="1549" extrusionOk="0">
                  <a:moveTo>
                    <a:pt x="1120" y="429"/>
                  </a:moveTo>
                  <a:cubicBezTo>
                    <a:pt x="1143" y="429"/>
                    <a:pt x="1143" y="453"/>
                    <a:pt x="1143" y="453"/>
                  </a:cubicBezTo>
                  <a:lnTo>
                    <a:pt x="1143" y="1120"/>
                  </a:lnTo>
                  <a:cubicBezTo>
                    <a:pt x="1143" y="1144"/>
                    <a:pt x="1120" y="1144"/>
                    <a:pt x="1120" y="1144"/>
                  </a:cubicBezTo>
                  <a:lnTo>
                    <a:pt x="453" y="1144"/>
                  </a:lnTo>
                  <a:cubicBezTo>
                    <a:pt x="429" y="1144"/>
                    <a:pt x="429" y="1120"/>
                    <a:pt x="429" y="1120"/>
                  </a:cubicBezTo>
                  <a:lnTo>
                    <a:pt x="429" y="453"/>
                  </a:lnTo>
                  <a:cubicBezTo>
                    <a:pt x="429" y="429"/>
                    <a:pt x="453" y="429"/>
                    <a:pt x="453" y="429"/>
                  </a:cubicBezTo>
                  <a:close/>
                  <a:moveTo>
                    <a:pt x="453" y="1"/>
                  </a:moveTo>
                  <a:cubicBezTo>
                    <a:pt x="215" y="1"/>
                    <a:pt x="0" y="215"/>
                    <a:pt x="0" y="453"/>
                  </a:cubicBezTo>
                  <a:lnTo>
                    <a:pt x="0" y="1120"/>
                  </a:lnTo>
                  <a:cubicBezTo>
                    <a:pt x="0" y="1358"/>
                    <a:pt x="215" y="1549"/>
                    <a:pt x="453" y="1549"/>
                  </a:cubicBezTo>
                  <a:lnTo>
                    <a:pt x="1120" y="1549"/>
                  </a:lnTo>
                  <a:cubicBezTo>
                    <a:pt x="1358" y="1549"/>
                    <a:pt x="1572" y="1358"/>
                    <a:pt x="1572" y="1120"/>
                  </a:cubicBezTo>
                  <a:lnTo>
                    <a:pt x="1572" y="453"/>
                  </a:lnTo>
                  <a:cubicBezTo>
                    <a:pt x="1524" y="191"/>
                    <a:pt x="1358" y="1"/>
                    <a:pt x="1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65"/>
            <p:cNvSpPr/>
            <p:nvPr/>
          </p:nvSpPr>
          <p:spPr>
            <a:xfrm>
              <a:off x="7284684" y="2763298"/>
              <a:ext cx="53746" cy="53746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1096" y="429"/>
                  </a:moveTo>
                  <a:cubicBezTo>
                    <a:pt x="1144" y="429"/>
                    <a:pt x="1144" y="453"/>
                    <a:pt x="1144" y="453"/>
                  </a:cubicBezTo>
                  <a:lnTo>
                    <a:pt x="1144" y="1120"/>
                  </a:lnTo>
                  <a:cubicBezTo>
                    <a:pt x="1144" y="1144"/>
                    <a:pt x="1096" y="1144"/>
                    <a:pt x="1096" y="1144"/>
                  </a:cubicBezTo>
                  <a:lnTo>
                    <a:pt x="453" y="1144"/>
                  </a:lnTo>
                  <a:cubicBezTo>
                    <a:pt x="429" y="1144"/>
                    <a:pt x="429" y="1120"/>
                    <a:pt x="429" y="1120"/>
                  </a:cubicBezTo>
                  <a:lnTo>
                    <a:pt x="429" y="453"/>
                  </a:lnTo>
                  <a:cubicBezTo>
                    <a:pt x="429" y="429"/>
                    <a:pt x="453" y="429"/>
                    <a:pt x="453" y="429"/>
                  </a:cubicBezTo>
                  <a:close/>
                  <a:moveTo>
                    <a:pt x="453" y="1"/>
                  </a:moveTo>
                  <a:cubicBezTo>
                    <a:pt x="215" y="1"/>
                    <a:pt x="1" y="215"/>
                    <a:pt x="1" y="453"/>
                  </a:cubicBezTo>
                  <a:lnTo>
                    <a:pt x="1" y="1120"/>
                  </a:lnTo>
                  <a:cubicBezTo>
                    <a:pt x="1" y="1358"/>
                    <a:pt x="215" y="1549"/>
                    <a:pt x="453" y="1549"/>
                  </a:cubicBezTo>
                  <a:lnTo>
                    <a:pt x="1096" y="1549"/>
                  </a:lnTo>
                  <a:cubicBezTo>
                    <a:pt x="1334" y="1549"/>
                    <a:pt x="1549" y="1358"/>
                    <a:pt x="1549" y="1120"/>
                  </a:cubicBezTo>
                  <a:lnTo>
                    <a:pt x="1549" y="453"/>
                  </a:lnTo>
                  <a:cubicBezTo>
                    <a:pt x="1525" y="191"/>
                    <a:pt x="1334" y="1"/>
                    <a:pt x="10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" name="Google Shape;1241;p65"/>
            <p:cNvSpPr/>
            <p:nvPr/>
          </p:nvSpPr>
          <p:spPr>
            <a:xfrm>
              <a:off x="7345023" y="2763298"/>
              <a:ext cx="53746" cy="53746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1096" y="429"/>
                  </a:moveTo>
                  <a:cubicBezTo>
                    <a:pt x="1119" y="429"/>
                    <a:pt x="1119" y="453"/>
                    <a:pt x="1119" y="453"/>
                  </a:cubicBezTo>
                  <a:lnTo>
                    <a:pt x="1119" y="1120"/>
                  </a:lnTo>
                  <a:cubicBezTo>
                    <a:pt x="1119" y="1144"/>
                    <a:pt x="1096" y="1144"/>
                    <a:pt x="1096" y="1144"/>
                  </a:cubicBezTo>
                  <a:lnTo>
                    <a:pt x="429" y="1144"/>
                  </a:lnTo>
                  <a:cubicBezTo>
                    <a:pt x="405" y="1144"/>
                    <a:pt x="405" y="1120"/>
                    <a:pt x="405" y="1120"/>
                  </a:cubicBezTo>
                  <a:lnTo>
                    <a:pt x="405" y="453"/>
                  </a:lnTo>
                  <a:cubicBezTo>
                    <a:pt x="405" y="429"/>
                    <a:pt x="429" y="429"/>
                    <a:pt x="429" y="429"/>
                  </a:cubicBezTo>
                  <a:close/>
                  <a:moveTo>
                    <a:pt x="429" y="1"/>
                  </a:moveTo>
                  <a:cubicBezTo>
                    <a:pt x="191" y="1"/>
                    <a:pt x="0" y="215"/>
                    <a:pt x="0" y="453"/>
                  </a:cubicBezTo>
                  <a:lnTo>
                    <a:pt x="0" y="1120"/>
                  </a:lnTo>
                  <a:cubicBezTo>
                    <a:pt x="0" y="1358"/>
                    <a:pt x="191" y="1549"/>
                    <a:pt x="429" y="1549"/>
                  </a:cubicBezTo>
                  <a:lnTo>
                    <a:pt x="1096" y="1549"/>
                  </a:lnTo>
                  <a:cubicBezTo>
                    <a:pt x="1334" y="1549"/>
                    <a:pt x="1548" y="1358"/>
                    <a:pt x="1548" y="1120"/>
                  </a:cubicBezTo>
                  <a:lnTo>
                    <a:pt x="1548" y="453"/>
                  </a:lnTo>
                  <a:cubicBezTo>
                    <a:pt x="1500" y="191"/>
                    <a:pt x="1334" y="1"/>
                    <a:pt x="10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" name="Google Shape;1242;p65"/>
          <p:cNvGrpSpPr/>
          <p:nvPr/>
        </p:nvGrpSpPr>
        <p:grpSpPr>
          <a:xfrm>
            <a:off x="8057800" y="2415833"/>
            <a:ext cx="225603" cy="482573"/>
            <a:chOff x="8074642" y="2493942"/>
            <a:chExt cx="225603" cy="482573"/>
          </a:xfrm>
        </p:grpSpPr>
        <p:sp>
          <p:nvSpPr>
            <p:cNvPr id="1243" name="Google Shape;1243;p65"/>
            <p:cNvSpPr/>
            <p:nvPr/>
          </p:nvSpPr>
          <p:spPr>
            <a:xfrm>
              <a:off x="8233279" y="2768052"/>
              <a:ext cx="66966" cy="207665"/>
            </a:xfrm>
            <a:custGeom>
              <a:avLst/>
              <a:gdLst/>
              <a:ahLst/>
              <a:cxnLst/>
              <a:rect l="l" t="t" r="r" b="b"/>
              <a:pathLst>
                <a:path w="1930" h="5985" extrusionOk="0">
                  <a:moveTo>
                    <a:pt x="1501" y="2888"/>
                  </a:moveTo>
                  <a:lnTo>
                    <a:pt x="1501" y="3412"/>
                  </a:lnTo>
                  <a:lnTo>
                    <a:pt x="406" y="3412"/>
                  </a:lnTo>
                  <a:lnTo>
                    <a:pt x="406" y="3388"/>
                  </a:lnTo>
                  <a:lnTo>
                    <a:pt x="406" y="2888"/>
                  </a:lnTo>
                  <a:close/>
                  <a:moveTo>
                    <a:pt x="1565" y="1"/>
                  </a:moveTo>
                  <a:cubicBezTo>
                    <a:pt x="1535" y="1"/>
                    <a:pt x="1505" y="10"/>
                    <a:pt x="1477" y="31"/>
                  </a:cubicBezTo>
                  <a:cubicBezTo>
                    <a:pt x="1382" y="78"/>
                    <a:pt x="1334" y="197"/>
                    <a:pt x="1382" y="292"/>
                  </a:cubicBezTo>
                  <a:cubicBezTo>
                    <a:pt x="1477" y="483"/>
                    <a:pt x="1501" y="697"/>
                    <a:pt x="1501" y="912"/>
                  </a:cubicBezTo>
                  <a:lnTo>
                    <a:pt x="1501" y="2460"/>
                  </a:lnTo>
                  <a:lnTo>
                    <a:pt x="406" y="2460"/>
                  </a:lnTo>
                  <a:lnTo>
                    <a:pt x="406" y="2174"/>
                  </a:lnTo>
                  <a:cubicBezTo>
                    <a:pt x="406" y="2055"/>
                    <a:pt x="310" y="1960"/>
                    <a:pt x="191" y="1960"/>
                  </a:cubicBezTo>
                  <a:cubicBezTo>
                    <a:pt x="72" y="1960"/>
                    <a:pt x="1" y="2055"/>
                    <a:pt x="1" y="2174"/>
                  </a:cubicBezTo>
                  <a:lnTo>
                    <a:pt x="1" y="5770"/>
                  </a:lnTo>
                  <a:cubicBezTo>
                    <a:pt x="1" y="5889"/>
                    <a:pt x="72" y="5984"/>
                    <a:pt x="191" y="5984"/>
                  </a:cubicBezTo>
                  <a:cubicBezTo>
                    <a:pt x="310" y="5984"/>
                    <a:pt x="406" y="5889"/>
                    <a:pt x="406" y="5770"/>
                  </a:cubicBezTo>
                  <a:lnTo>
                    <a:pt x="406" y="3793"/>
                  </a:lnTo>
                  <a:lnTo>
                    <a:pt x="1501" y="3793"/>
                  </a:lnTo>
                  <a:lnTo>
                    <a:pt x="1501" y="5770"/>
                  </a:lnTo>
                  <a:cubicBezTo>
                    <a:pt x="1501" y="5889"/>
                    <a:pt x="1596" y="5984"/>
                    <a:pt x="1715" y="5984"/>
                  </a:cubicBezTo>
                  <a:cubicBezTo>
                    <a:pt x="1834" y="5984"/>
                    <a:pt x="1930" y="5889"/>
                    <a:pt x="1930" y="5770"/>
                  </a:cubicBezTo>
                  <a:lnTo>
                    <a:pt x="1930" y="888"/>
                  </a:lnTo>
                  <a:cubicBezTo>
                    <a:pt x="1930" y="626"/>
                    <a:pt x="1858" y="340"/>
                    <a:pt x="1739" y="102"/>
                  </a:cubicBezTo>
                  <a:cubicBezTo>
                    <a:pt x="1706" y="51"/>
                    <a:pt x="1636" y="1"/>
                    <a:pt x="15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65"/>
            <p:cNvSpPr/>
            <p:nvPr/>
          </p:nvSpPr>
          <p:spPr>
            <a:xfrm>
              <a:off x="8093657" y="2866593"/>
              <a:ext cx="14052" cy="109124"/>
            </a:xfrm>
            <a:custGeom>
              <a:avLst/>
              <a:gdLst/>
              <a:ahLst/>
              <a:cxnLst/>
              <a:rect l="l" t="t" r="r" b="b"/>
              <a:pathLst>
                <a:path w="405" h="3145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lnTo>
                    <a:pt x="0" y="2930"/>
                  </a:lnTo>
                  <a:cubicBezTo>
                    <a:pt x="0" y="3049"/>
                    <a:pt x="72" y="3144"/>
                    <a:pt x="214" y="3144"/>
                  </a:cubicBezTo>
                  <a:cubicBezTo>
                    <a:pt x="333" y="3144"/>
                    <a:pt x="405" y="3049"/>
                    <a:pt x="405" y="2930"/>
                  </a:cubicBezTo>
                  <a:lnTo>
                    <a:pt x="405" y="215"/>
                  </a:lnTo>
                  <a:cubicBezTo>
                    <a:pt x="405" y="96"/>
                    <a:pt x="3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65"/>
            <p:cNvSpPr/>
            <p:nvPr/>
          </p:nvSpPr>
          <p:spPr>
            <a:xfrm>
              <a:off x="8127521" y="2836857"/>
              <a:ext cx="14920" cy="139657"/>
            </a:xfrm>
            <a:custGeom>
              <a:avLst/>
              <a:gdLst/>
              <a:ahLst/>
              <a:cxnLst/>
              <a:rect l="l" t="t" r="r" b="b"/>
              <a:pathLst>
                <a:path w="430" h="4025" extrusionOk="0">
                  <a:moveTo>
                    <a:pt x="215" y="0"/>
                  </a:moveTo>
                  <a:cubicBezTo>
                    <a:pt x="96" y="0"/>
                    <a:pt x="0" y="96"/>
                    <a:pt x="0" y="215"/>
                  </a:cubicBezTo>
                  <a:lnTo>
                    <a:pt x="0" y="3811"/>
                  </a:lnTo>
                  <a:cubicBezTo>
                    <a:pt x="0" y="3930"/>
                    <a:pt x="96" y="4025"/>
                    <a:pt x="215" y="4025"/>
                  </a:cubicBezTo>
                  <a:cubicBezTo>
                    <a:pt x="334" y="4025"/>
                    <a:pt x="429" y="3930"/>
                    <a:pt x="429" y="3811"/>
                  </a:cubicBezTo>
                  <a:lnTo>
                    <a:pt x="429" y="215"/>
                  </a:lnTo>
                  <a:cubicBezTo>
                    <a:pt x="382" y="96"/>
                    <a:pt x="310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65"/>
            <p:cNvSpPr/>
            <p:nvPr/>
          </p:nvSpPr>
          <p:spPr>
            <a:xfrm>
              <a:off x="8144870" y="2625306"/>
              <a:ext cx="33101" cy="50450"/>
            </a:xfrm>
            <a:custGeom>
              <a:avLst/>
              <a:gdLst/>
              <a:ahLst/>
              <a:cxnLst/>
              <a:rect l="l" t="t" r="r" b="b"/>
              <a:pathLst>
                <a:path w="954" h="1454" extrusionOk="0">
                  <a:moveTo>
                    <a:pt x="477" y="382"/>
                  </a:moveTo>
                  <a:cubicBezTo>
                    <a:pt x="548" y="382"/>
                    <a:pt x="572" y="406"/>
                    <a:pt x="572" y="477"/>
                  </a:cubicBezTo>
                  <a:lnTo>
                    <a:pt x="572" y="977"/>
                  </a:lnTo>
                  <a:cubicBezTo>
                    <a:pt x="572" y="1049"/>
                    <a:pt x="548" y="1072"/>
                    <a:pt x="477" y="1072"/>
                  </a:cubicBezTo>
                  <a:cubicBezTo>
                    <a:pt x="429" y="1072"/>
                    <a:pt x="405" y="1001"/>
                    <a:pt x="405" y="977"/>
                  </a:cubicBezTo>
                  <a:lnTo>
                    <a:pt x="405" y="477"/>
                  </a:lnTo>
                  <a:cubicBezTo>
                    <a:pt x="405" y="406"/>
                    <a:pt x="429" y="382"/>
                    <a:pt x="477" y="382"/>
                  </a:cubicBezTo>
                  <a:close/>
                  <a:moveTo>
                    <a:pt x="477" y="1"/>
                  </a:moveTo>
                  <a:cubicBezTo>
                    <a:pt x="215" y="1"/>
                    <a:pt x="1" y="215"/>
                    <a:pt x="1" y="477"/>
                  </a:cubicBezTo>
                  <a:lnTo>
                    <a:pt x="1" y="977"/>
                  </a:lnTo>
                  <a:cubicBezTo>
                    <a:pt x="1" y="1239"/>
                    <a:pt x="215" y="1454"/>
                    <a:pt x="477" y="1454"/>
                  </a:cubicBezTo>
                  <a:cubicBezTo>
                    <a:pt x="763" y="1454"/>
                    <a:pt x="953" y="1239"/>
                    <a:pt x="953" y="977"/>
                  </a:cubicBezTo>
                  <a:lnTo>
                    <a:pt x="953" y="477"/>
                  </a:lnTo>
                  <a:cubicBezTo>
                    <a:pt x="953" y="215"/>
                    <a:pt x="763" y="1"/>
                    <a:pt x="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65"/>
            <p:cNvSpPr/>
            <p:nvPr/>
          </p:nvSpPr>
          <p:spPr>
            <a:xfrm>
              <a:off x="8190324" y="2621177"/>
              <a:ext cx="14920" cy="14087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06"/>
                    <a:pt x="215" y="406"/>
                  </a:cubicBezTo>
                  <a:cubicBezTo>
                    <a:pt x="334" y="406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" name="Google Shape;1248;p65"/>
            <p:cNvSpPr/>
            <p:nvPr/>
          </p:nvSpPr>
          <p:spPr>
            <a:xfrm>
              <a:off x="8124225" y="2621177"/>
              <a:ext cx="14885" cy="14087"/>
            </a:xfrm>
            <a:custGeom>
              <a:avLst/>
              <a:gdLst/>
              <a:ahLst/>
              <a:cxnLst/>
              <a:rect l="l" t="t" r="r" b="b"/>
              <a:pathLst>
                <a:path w="429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06"/>
                    <a:pt x="215" y="406"/>
                  </a:cubicBezTo>
                  <a:cubicBezTo>
                    <a:pt x="334" y="406"/>
                    <a:pt x="429" y="334"/>
                    <a:pt x="429" y="215"/>
                  </a:cubicBezTo>
                  <a:cubicBezTo>
                    <a:pt x="429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" name="Google Shape;1249;p65"/>
            <p:cNvSpPr/>
            <p:nvPr/>
          </p:nvSpPr>
          <p:spPr>
            <a:xfrm>
              <a:off x="8159755" y="2683112"/>
              <a:ext cx="42990" cy="18251"/>
            </a:xfrm>
            <a:custGeom>
              <a:avLst/>
              <a:gdLst/>
              <a:ahLst/>
              <a:cxnLst/>
              <a:rect l="l" t="t" r="r" b="b"/>
              <a:pathLst>
                <a:path w="1239" h="526" extrusionOk="0">
                  <a:moveTo>
                    <a:pt x="988" y="1"/>
                  </a:moveTo>
                  <a:cubicBezTo>
                    <a:pt x="952" y="1"/>
                    <a:pt x="915" y="9"/>
                    <a:pt x="881" y="26"/>
                  </a:cubicBezTo>
                  <a:cubicBezTo>
                    <a:pt x="784" y="95"/>
                    <a:pt x="671" y="132"/>
                    <a:pt x="551" y="132"/>
                  </a:cubicBezTo>
                  <a:cubicBezTo>
                    <a:pt x="465" y="132"/>
                    <a:pt x="375" y="113"/>
                    <a:pt x="286" y="73"/>
                  </a:cubicBezTo>
                  <a:cubicBezTo>
                    <a:pt x="276" y="70"/>
                    <a:pt x="266" y="69"/>
                    <a:pt x="255" y="69"/>
                  </a:cubicBezTo>
                  <a:cubicBezTo>
                    <a:pt x="184" y="69"/>
                    <a:pt x="86" y="130"/>
                    <a:pt x="24" y="192"/>
                  </a:cubicBezTo>
                  <a:cubicBezTo>
                    <a:pt x="0" y="311"/>
                    <a:pt x="24" y="407"/>
                    <a:pt x="143" y="478"/>
                  </a:cubicBezTo>
                  <a:cubicBezTo>
                    <a:pt x="262" y="526"/>
                    <a:pt x="405" y="526"/>
                    <a:pt x="524" y="526"/>
                  </a:cubicBezTo>
                  <a:cubicBezTo>
                    <a:pt x="738" y="526"/>
                    <a:pt x="929" y="478"/>
                    <a:pt x="1096" y="359"/>
                  </a:cubicBezTo>
                  <a:cubicBezTo>
                    <a:pt x="1215" y="288"/>
                    <a:pt x="1239" y="169"/>
                    <a:pt x="1167" y="73"/>
                  </a:cubicBezTo>
                  <a:cubicBezTo>
                    <a:pt x="1121" y="27"/>
                    <a:pt x="1055" y="1"/>
                    <a:pt x="9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65"/>
            <p:cNvSpPr/>
            <p:nvPr/>
          </p:nvSpPr>
          <p:spPr>
            <a:xfrm>
              <a:off x="8074642" y="2493942"/>
              <a:ext cx="225603" cy="429694"/>
            </a:xfrm>
            <a:custGeom>
              <a:avLst/>
              <a:gdLst/>
              <a:ahLst/>
              <a:cxnLst/>
              <a:rect l="l" t="t" r="r" b="b"/>
              <a:pathLst>
                <a:path w="6502" h="12384" extrusionOk="0">
                  <a:moveTo>
                    <a:pt x="2548" y="453"/>
                  </a:moveTo>
                  <a:cubicBezTo>
                    <a:pt x="2930" y="453"/>
                    <a:pt x="3263" y="786"/>
                    <a:pt x="3263" y="1167"/>
                  </a:cubicBezTo>
                  <a:cubicBezTo>
                    <a:pt x="3263" y="1548"/>
                    <a:pt x="2930" y="1882"/>
                    <a:pt x="2548" y="1882"/>
                  </a:cubicBezTo>
                  <a:cubicBezTo>
                    <a:pt x="2144" y="1882"/>
                    <a:pt x="1834" y="1548"/>
                    <a:pt x="1834" y="1167"/>
                  </a:cubicBezTo>
                  <a:cubicBezTo>
                    <a:pt x="1834" y="762"/>
                    <a:pt x="2144" y="453"/>
                    <a:pt x="2548" y="453"/>
                  </a:cubicBezTo>
                  <a:close/>
                  <a:moveTo>
                    <a:pt x="762" y="3406"/>
                  </a:moveTo>
                  <a:lnTo>
                    <a:pt x="762" y="4287"/>
                  </a:lnTo>
                  <a:lnTo>
                    <a:pt x="762" y="4525"/>
                  </a:lnTo>
                  <a:cubicBezTo>
                    <a:pt x="548" y="4430"/>
                    <a:pt x="429" y="4239"/>
                    <a:pt x="429" y="3954"/>
                  </a:cubicBezTo>
                  <a:cubicBezTo>
                    <a:pt x="429" y="3715"/>
                    <a:pt x="572" y="3525"/>
                    <a:pt x="762" y="3406"/>
                  </a:cubicBezTo>
                  <a:close/>
                  <a:moveTo>
                    <a:pt x="5478" y="3358"/>
                  </a:moveTo>
                  <a:cubicBezTo>
                    <a:pt x="5811" y="3358"/>
                    <a:pt x="6073" y="3644"/>
                    <a:pt x="6073" y="4001"/>
                  </a:cubicBezTo>
                  <a:cubicBezTo>
                    <a:pt x="6073" y="4311"/>
                    <a:pt x="5811" y="4620"/>
                    <a:pt x="5478" y="4620"/>
                  </a:cubicBezTo>
                  <a:lnTo>
                    <a:pt x="5430" y="4620"/>
                  </a:lnTo>
                  <a:cubicBezTo>
                    <a:pt x="5430" y="4525"/>
                    <a:pt x="5454" y="4430"/>
                    <a:pt x="5454" y="4311"/>
                  </a:cubicBezTo>
                  <a:lnTo>
                    <a:pt x="5454" y="3358"/>
                  </a:lnTo>
                  <a:close/>
                  <a:moveTo>
                    <a:pt x="3406" y="2953"/>
                  </a:moveTo>
                  <a:cubicBezTo>
                    <a:pt x="3549" y="2953"/>
                    <a:pt x="3668" y="3049"/>
                    <a:pt x="3739" y="3144"/>
                  </a:cubicBezTo>
                  <a:cubicBezTo>
                    <a:pt x="3977" y="3692"/>
                    <a:pt x="4477" y="4025"/>
                    <a:pt x="5049" y="4073"/>
                  </a:cubicBezTo>
                  <a:lnTo>
                    <a:pt x="5049" y="4287"/>
                  </a:lnTo>
                  <a:cubicBezTo>
                    <a:pt x="5049" y="5382"/>
                    <a:pt x="4168" y="6287"/>
                    <a:pt x="3072" y="6287"/>
                  </a:cubicBezTo>
                  <a:cubicBezTo>
                    <a:pt x="2025" y="6287"/>
                    <a:pt x="1143" y="5382"/>
                    <a:pt x="1143" y="4287"/>
                  </a:cubicBezTo>
                  <a:lnTo>
                    <a:pt x="1143" y="2953"/>
                  </a:lnTo>
                  <a:close/>
                  <a:moveTo>
                    <a:pt x="3477" y="6668"/>
                  </a:moveTo>
                  <a:lnTo>
                    <a:pt x="3477" y="7597"/>
                  </a:lnTo>
                  <a:cubicBezTo>
                    <a:pt x="3477" y="7764"/>
                    <a:pt x="3334" y="7931"/>
                    <a:pt x="3191" y="7931"/>
                  </a:cubicBezTo>
                  <a:cubicBezTo>
                    <a:pt x="3001" y="7931"/>
                    <a:pt x="2882" y="7764"/>
                    <a:pt x="2882" y="7597"/>
                  </a:cubicBezTo>
                  <a:lnTo>
                    <a:pt x="2882" y="6692"/>
                  </a:lnTo>
                  <a:lnTo>
                    <a:pt x="3096" y="6692"/>
                  </a:lnTo>
                  <a:cubicBezTo>
                    <a:pt x="3263" y="6692"/>
                    <a:pt x="3382" y="6692"/>
                    <a:pt x="3477" y="6668"/>
                  </a:cubicBezTo>
                  <a:close/>
                  <a:moveTo>
                    <a:pt x="4454" y="7288"/>
                  </a:moveTo>
                  <a:lnTo>
                    <a:pt x="4454" y="7978"/>
                  </a:lnTo>
                  <a:cubicBezTo>
                    <a:pt x="4454" y="8574"/>
                    <a:pt x="3977" y="9074"/>
                    <a:pt x="3382" y="9074"/>
                  </a:cubicBezTo>
                  <a:cubicBezTo>
                    <a:pt x="2739" y="9074"/>
                    <a:pt x="2263" y="8597"/>
                    <a:pt x="2263" y="7978"/>
                  </a:cubicBezTo>
                  <a:lnTo>
                    <a:pt x="2263" y="7288"/>
                  </a:lnTo>
                  <a:lnTo>
                    <a:pt x="2477" y="7288"/>
                  </a:lnTo>
                  <a:lnTo>
                    <a:pt x="2477" y="7573"/>
                  </a:lnTo>
                  <a:cubicBezTo>
                    <a:pt x="2477" y="7954"/>
                    <a:pt x="2810" y="8288"/>
                    <a:pt x="3191" y="8288"/>
                  </a:cubicBezTo>
                  <a:cubicBezTo>
                    <a:pt x="3573" y="8288"/>
                    <a:pt x="3906" y="7954"/>
                    <a:pt x="3906" y="7573"/>
                  </a:cubicBezTo>
                  <a:lnTo>
                    <a:pt x="3906" y="7288"/>
                  </a:lnTo>
                  <a:close/>
                  <a:moveTo>
                    <a:pt x="2930" y="10121"/>
                  </a:moveTo>
                  <a:cubicBezTo>
                    <a:pt x="3072" y="10121"/>
                    <a:pt x="3191" y="10241"/>
                    <a:pt x="3191" y="10383"/>
                  </a:cubicBezTo>
                  <a:cubicBezTo>
                    <a:pt x="3191" y="10550"/>
                    <a:pt x="3072" y="10669"/>
                    <a:pt x="2930" y="10669"/>
                  </a:cubicBezTo>
                  <a:cubicBezTo>
                    <a:pt x="2787" y="10669"/>
                    <a:pt x="2668" y="10550"/>
                    <a:pt x="2668" y="10383"/>
                  </a:cubicBezTo>
                  <a:cubicBezTo>
                    <a:pt x="2668" y="10241"/>
                    <a:pt x="2787" y="10121"/>
                    <a:pt x="2930" y="10121"/>
                  </a:cubicBezTo>
                  <a:close/>
                  <a:moveTo>
                    <a:pt x="2548" y="0"/>
                  </a:moveTo>
                  <a:cubicBezTo>
                    <a:pt x="1953" y="0"/>
                    <a:pt x="1429" y="500"/>
                    <a:pt x="1429" y="1096"/>
                  </a:cubicBezTo>
                  <a:cubicBezTo>
                    <a:pt x="1048" y="1191"/>
                    <a:pt x="762" y="1548"/>
                    <a:pt x="762" y="1953"/>
                  </a:cubicBezTo>
                  <a:lnTo>
                    <a:pt x="762" y="2953"/>
                  </a:lnTo>
                  <a:cubicBezTo>
                    <a:pt x="334" y="3072"/>
                    <a:pt x="0" y="3477"/>
                    <a:pt x="0" y="3930"/>
                  </a:cubicBezTo>
                  <a:cubicBezTo>
                    <a:pt x="0" y="4430"/>
                    <a:pt x="358" y="4858"/>
                    <a:pt x="834" y="4930"/>
                  </a:cubicBezTo>
                  <a:cubicBezTo>
                    <a:pt x="1072" y="5740"/>
                    <a:pt x="1715" y="6335"/>
                    <a:pt x="2477" y="6573"/>
                  </a:cubicBezTo>
                  <a:lnTo>
                    <a:pt x="2477" y="6883"/>
                  </a:lnTo>
                  <a:lnTo>
                    <a:pt x="2429" y="6883"/>
                  </a:lnTo>
                  <a:cubicBezTo>
                    <a:pt x="1382" y="6883"/>
                    <a:pt x="548" y="7740"/>
                    <a:pt x="548" y="8788"/>
                  </a:cubicBezTo>
                  <a:lnTo>
                    <a:pt x="548" y="10002"/>
                  </a:lnTo>
                  <a:cubicBezTo>
                    <a:pt x="548" y="10121"/>
                    <a:pt x="643" y="10217"/>
                    <a:pt x="762" y="10217"/>
                  </a:cubicBezTo>
                  <a:cubicBezTo>
                    <a:pt x="881" y="10217"/>
                    <a:pt x="953" y="10121"/>
                    <a:pt x="953" y="10002"/>
                  </a:cubicBezTo>
                  <a:lnTo>
                    <a:pt x="953" y="8788"/>
                  </a:lnTo>
                  <a:cubicBezTo>
                    <a:pt x="953" y="8145"/>
                    <a:pt x="1358" y="7621"/>
                    <a:pt x="1882" y="7383"/>
                  </a:cubicBezTo>
                  <a:lnTo>
                    <a:pt x="1882" y="7978"/>
                  </a:lnTo>
                  <a:cubicBezTo>
                    <a:pt x="1882" y="8812"/>
                    <a:pt x="2548" y="9502"/>
                    <a:pt x="3382" y="9502"/>
                  </a:cubicBezTo>
                  <a:cubicBezTo>
                    <a:pt x="3501" y="9502"/>
                    <a:pt x="3620" y="9455"/>
                    <a:pt x="3739" y="9431"/>
                  </a:cubicBezTo>
                  <a:lnTo>
                    <a:pt x="3739" y="11669"/>
                  </a:lnTo>
                  <a:cubicBezTo>
                    <a:pt x="3739" y="11812"/>
                    <a:pt x="3620" y="11955"/>
                    <a:pt x="3430" y="11955"/>
                  </a:cubicBezTo>
                  <a:cubicBezTo>
                    <a:pt x="3287" y="11955"/>
                    <a:pt x="3144" y="11860"/>
                    <a:pt x="3144" y="11669"/>
                  </a:cubicBezTo>
                  <a:lnTo>
                    <a:pt x="3144" y="11050"/>
                  </a:lnTo>
                  <a:cubicBezTo>
                    <a:pt x="3406" y="10955"/>
                    <a:pt x="3620" y="10693"/>
                    <a:pt x="3620" y="10383"/>
                  </a:cubicBezTo>
                  <a:cubicBezTo>
                    <a:pt x="3620" y="10002"/>
                    <a:pt x="3311" y="9693"/>
                    <a:pt x="2953" y="9693"/>
                  </a:cubicBezTo>
                  <a:cubicBezTo>
                    <a:pt x="2596" y="9693"/>
                    <a:pt x="2310" y="10002"/>
                    <a:pt x="2310" y="10383"/>
                  </a:cubicBezTo>
                  <a:cubicBezTo>
                    <a:pt x="2310" y="10693"/>
                    <a:pt x="2501" y="10955"/>
                    <a:pt x="2787" y="11050"/>
                  </a:cubicBezTo>
                  <a:lnTo>
                    <a:pt x="2787" y="11669"/>
                  </a:lnTo>
                  <a:cubicBezTo>
                    <a:pt x="2787" y="12050"/>
                    <a:pt x="3072" y="12384"/>
                    <a:pt x="3453" y="12384"/>
                  </a:cubicBezTo>
                  <a:cubicBezTo>
                    <a:pt x="3858" y="12384"/>
                    <a:pt x="4144" y="12050"/>
                    <a:pt x="4144" y="11669"/>
                  </a:cubicBezTo>
                  <a:lnTo>
                    <a:pt x="4144" y="9288"/>
                  </a:lnTo>
                  <a:cubicBezTo>
                    <a:pt x="4525" y="9026"/>
                    <a:pt x="4835" y="8550"/>
                    <a:pt x="4835" y="7978"/>
                  </a:cubicBezTo>
                  <a:lnTo>
                    <a:pt x="4835" y="7288"/>
                  </a:lnTo>
                  <a:cubicBezTo>
                    <a:pt x="5049" y="7335"/>
                    <a:pt x="5240" y="7407"/>
                    <a:pt x="5430" y="7526"/>
                  </a:cubicBezTo>
                  <a:cubicBezTo>
                    <a:pt x="5454" y="7573"/>
                    <a:pt x="5478" y="7573"/>
                    <a:pt x="5549" y="7573"/>
                  </a:cubicBezTo>
                  <a:cubicBezTo>
                    <a:pt x="5597" y="7573"/>
                    <a:pt x="5668" y="7526"/>
                    <a:pt x="5716" y="7478"/>
                  </a:cubicBezTo>
                  <a:cubicBezTo>
                    <a:pt x="5787" y="7383"/>
                    <a:pt x="5763" y="7264"/>
                    <a:pt x="5668" y="7216"/>
                  </a:cubicBezTo>
                  <a:cubicBezTo>
                    <a:pt x="5359" y="7002"/>
                    <a:pt x="5001" y="6883"/>
                    <a:pt x="4620" y="6883"/>
                  </a:cubicBezTo>
                  <a:lnTo>
                    <a:pt x="3906" y="6883"/>
                  </a:lnTo>
                  <a:lnTo>
                    <a:pt x="3906" y="6525"/>
                  </a:lnTo>
                  <a:cubicBezTo>
                    <a:pt x="4597" y="6264"/>
                    <a:pt x="5168" y="5692"/>
                    <a:pt x="5359" y="4954"/>
                  </a:cubicBezTo>
                  <a:lnTo>
                    <a:pt x="5478" y="4954"/>
                  </a:lnTo>
                  <a:cubicBezTo>
                    <a:pt x="6049" y="4954"/>
                    <a:pt x="6502" y="4501"/>
                    <a:pt x="6502" y="3930"/>
                  </a:cubicBezTo>
                  <a:cubicBezTo>
                    <a:pt x="6502" y="3358"/>
                    <a:pt x="6049" y="2930"/>
                    <a:pt x="5478" y="2930"/>
                  </a:cubicBezTo>
                  <a:lnTo>
                    <a:pt x="5454" y="2930"/>
                  </a:lnTo>
                  <a:lnTo>
                    <a:pt x="5454" y="2453"/>
                  </a:lnTo>
                  <a:cubicBezTo>
                    <a:pt x="5454" y="2287"/>
                    <a:pt x="5430" y="2120"/>
                    <a:pt x="5359" y="1953"/>
                  </a:cubicBezTo>
                  <a:cubicBezTo>
                    <a:pt x="5341" y="1883"/>
                    <a:pt x="5273" y="1839"/>
                    <a:pt x="5191" y="1839"/>
                  </a:cubicBezTo>
                  <a:cubicBezTo>
                    <a:pt x="5160" y="1839"/>
                    <a:pt x="5129" y="1845"/>
                    <a:pt x="5097" y="1858"/>
                  </a:cubicBezTo>
                  <a:cubicBezTo>
                    <a:pt x="5001" y="1882"/>
                    <a:pt x="4954" y="2001"/>
                    <a:pt x="4978" y="2120"/>
                  </a:cubicBezTo>
                  <a:cubicBezTo>
                    <a:pt x="5001" y="2239"/>
                    <a:pt x="5049" y="2310"/>
                    <a:pt x="5049" y="2453"/>
                  </a:cubicBezTo>
                  <a:lnTo>
                    <a:pt x="5049" y="3668"/>
                  </a:lnTo>
                  <a:cubicBezTo>
                    <a:pt x="4620" y="3644"/>
                    <a:pt x="4263" y="3358"/>
                    <a:pt x="4096" y="2977"/>
                  </a:cubicBezTo>
                  <a:cubicBezTo>
                    <a:pt x="3977" y="2715"/>
                    <a:pt x="3692" y="2525"/>
                    <a:pt x="3406" y="2525"/>
                  </a:cubicBezTo>
                  <a:lnTo>
                    <a:pt x="1143" y="2525"/>
                  </a:lnTo>
                  <a:lnTo>
                    <a:pt x="1143" y="2001"/>
                  </a:lnTo>
                  <a:cubicBezTo>
                    <a:pt x="1143" y="1763"/>
                    <a:pt x="1286" y="1572"/>
                    <a:pt x="1501" y="1524"/>
                  </a:cubicBezTo>
                  <a:cubicBezTo>
                    <a:pt x="1644" y="1953"/>
                    <a:pt x="2072" y="2263"/>
                    <a:pt x="2548" y="2263"/>
                  </a:cubicBezTo>
                  <a:cubicBezTo>
                    <a:pt x="3025" y="2263"/>
                    <a:pt x="3430" y="1929"/>
                    <a:pt x="3573" y="1477"/>
                  </a:cubicBezTo>
                  <a:lnTo>
                    <a:pt x="4144" y="1477"/>
                  </a:lnTo>
                  <a:cubicBezTo>
                    <a:pt x="4263" y="1477"/>
                    <a:pt x="4358" y="1524"/>
                    <a:pt x="4477" y="1548"/>
                  </a:cubicBezTo>
                  <a:lnTo>
                    <a:pt x="4525" y="1548"/>
                  </a:lnTo>
                  <a:cubicBezTo>
                    <a:pt x="4620" y="1548"/>
                    <a:pt x="4692" y="1477"/>
                    <a:pt x="4716" y="1429"/>
                  </a:cubicBezTo>
                  <a:cubicBezTo>
                    <a:pt x="4739" y="1310"/>
                    <a:pt x="4716" y="1215"/>
                    <a:pt x="4597" y="1167"/>
                  </a:cubicBezTo>
                  <a:cubicBezTo>
                    <a:pt x="4454" y="1096"/>
                    <a:pt x="4287" y="1072"/>
                    <a:pt x="4144" y="1072"/>
                  </a:cubicBezTo>
                  <a:lnTo>
                    <a:pt x="3644" y="1072"/>
                  </a:lnTo>
                  <a:cubicBezTo>
                    <a:pt x="3620" y="477"/>
                    <a:pt x="3144" y="0"/>
                    <a:pt x="2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65"/>
            <p:cNvSpPr/>
            <p:nvPr/>
          </p:nvSpPr>
          <p:spPr>
            <a:xfrm>
              <a:off x="8174606" y="2787274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cubicBezTo>
                    <a:pt x="334" y="429"/>
                    <a:pt x="430" y="334"/>
                    <a:pt x="430" y="215"/>
                  </a:cubicBezTo>
                  <a:cubicBezTo>
                    <a:pt x="430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" name="Google Shape;1252;p65"/>
          <p:cNvGrpSpPr/>
          <p:nvPr/>
        </p:nvGrpSpPr>
        <p:grpSpPr>
          <a:xfrm>
            <a:off x="876715" y="3112425"/>
            <a:ext cx="226436" cy="480942"/>
            <a:chOff x="889102" y="3112008"/>
            <a:chExt cx="226436" cy="480942"/>
          </a:xfrm>
        </p:grpSpPr>
        <p:sp>
          <p:nvSpPr>
            <p:cNvPr id="1253" name="Google Shape;1253;p65"/>
            <p:cNvSpPr/>
            <p:nvPr/>
          </p:nvSpPr>
          <p:spPr>
            <a:xfrm>
              <a:off x="946110" y="3445000"/>
              <a:ext cx="14087" cy="147950"/>
            </a:xfrm>
            <a:custGeom>
              <a:avLst/>
              <a:gdLst/>
              <a:ahLst/>
              <a:cxnLst/>
              <a:rect l="l" t="t" r="r" b="b"/>
              <a:pathLst>
                <a:path w="406" h="4264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4049"/>
                  </a:lnTo>
                  <a:cubicBezTo>
                    <a:pt x="1" y="4168"/>
                    <a:pt x="96" y="4263"/>
                    <a:pt x="215" y="4263"/>
                  </a:cubicBezTo>
                  <a:cubicBezTo>
                    <a:pt x="334" y="4263"/>
                    <a:pt x="406" y="4168"/>
                    <a:pt x="406" y="4049"/>
                  </a:cubicBezTo>
                  <a:lnTo>
                    <a:pt x="406" y="215"/>
                  </a:lnTo>
                  <a:cubicBezTo>
                    <a:pt x="406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65"/>
            <p:cNvSpPr/>
            <p:nvPr/>
          </p:nvSpPr>
          <p:spPr>
            <a:xfrm>
              <a:off x="1053534" y="3444167"/>
              <a:ext cx="14087" cy="148783"/>
            </a:xfrm>
            <a:custGeom>
              <a:avLst/>
              <a:gdLst/>
              <a:ahLst/>
              <a:cxnLst/>
              <a:rect l="l" t="t" r="r" b="b"/>
              <a:pathLst>
                <a:path w="406" h="428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4073"/>
                  </a:lnTo>
                  <a:cubicBezTo>
                    <a:pt x="1" y="4192"/>
                    <a:pt x="96" y="4287"/>
                    <a:pt x="215" y="4287"/>
                  </a:cubicBezTo>
                  <a:cubicBezTo>
                    <a:pt x="334" y="4287"/>
                    <a:pt x="406" y="4192"/>
                    <a:pt x="406" y="4073"/>
                  </a:cubicBezTo>
                  <a:lnTo>
                    <a:pt x="406" y="215"/>
                  </a:lnTo>
                  <a:cubicBezTo>
                    <a:pt x="406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65"/>
            <p:cNvSpPr/>
            <p:nvPr/>
          </p:nvSpPr>
          <p:spPr>
            <a:xfrm>
              <a:off x="889102" y="3112008"/>
              <a:ext cx="226436" cy="407383"/>
            </a:xfrm>
            <a:custGeom>
              <a:avLst/>
              <a:gdLst/>
              <a:ahLst/>
              <a:cxnLst/>
              <a:rect l="l" t="t" r="r" b="b"/>
              <a:pathLst>
                <a:path w="6526" h="11741" extrusionOk="0">
                  <a:moveTo>
                    <a:pt x="3144" y="405"/>
                  </a:moveTo>
                  <a:cubicBezTo>
                    <a:pt x="4382" y="405"/>
                    <a:pt x="5216" y="834"/>
                    <a:pt x="5502" y="977"/>
                  </a:cubicBezTo>
                  <a:cubicBezTo>
                    <a:pt x="5526" y="977"/>
                    <a:pt x="5526" y="1001"/>
                    <a:pt x="5526" y="1025"/>
                  </a:cubicBezTo>
                  <a:lnTo>
                    <a:pt x="5145" y="2668"/>
                  </a:lnTo>
                  <a:lnTo>
                    <a:pt x="1167" y="2668"/>
                  </a:lnTo>
                  <a:lnTo>
                    <a:pt x="786" y="1025"/>
                  </a:lnTo>
                  <a:cubicBezTo>
                    <a:pt x="786" y="1001"/>
                    <a:pt x="786" y="977"/>
                    <a:pt x="810" y="977"/>
                  </a:cubicBezTo>
                  <a:cubicBezTo>
                    <a:pt x="1072" y="786"/>
                    <a:pt x="1882" y="405"/>
                    <a:pt x="3144" y="405"/>
                  </a:cubicBezTo>
                  <a:close/>
                  <a:moveTo>
                    <a:pt x="5597" y="2525"/>
                  </a:moveTo>
                  <a:cubicBezTo>
                    <a:pt x="5811" y="2692"/>
                    <a:pt x="5954" y="2930"/>
                    <a:pt x="5978" y="3215"/>
                  </a:cubicBezTo>
                  <a:cubicBezTo>
                    <a:pt x="5835" y="3120"/>
                    <a:pt x="5692" y="3096"/>
                    <a:pt x="5502" y="3096"/>
                  </a:cubicBezTo>
                  <a:lnTo>
                    <a:pt x="5478" y="3096"/>
                  </a:lnTo>
                  <a:lnTo>
                    <a:pt x="5478" y="3025"/>
                  </a:lnTo>
                  <a:cubicBezTo>
                    <a:pt x="5502" y="3001"/>
                    <a:pt x="5502" y="2977"/>
                    <a:pt x="5502" y="2930"/>
                  </a:cubicBezTo>
                  <a:lnTo>
                    <a:pt x="5597" y="2525"/>
                  </a:lnTo>
                  <a:close/>
                  <a:moveTo>
                    <a:pt x="2644" y="3120"/>
                  </a:moveTo>
                  <a:lnTo>
                    <a:pt x="2644" y="3335"/>
                  </a:lnTo>
                  <a:cubicBezTo>
                    <a:pt x="2644" y="3358"/>
                    <a:pt x="2620" y="3382"/>
                    <a:pt x="2620" y="3406"/>
                  </a:cubicBezTo>
                  <a:cubicBezTo>
                    <a:pt x="2620" y="3406"/>
                    <a:pt x="2596" y="3454"/>
                    <a:pt x="2525" y="3454"/>
                  </a:cubicBezTo>
                  <a:cubicBezTo>
                    <a:pt x="2001" y="3382"/>
                    <a:pt x="1644" y="3239"/>
                    <a:pt x="1453" y="3120"/>
                  </a:cubicBezTo>
                  <a:close/>
                  <a:moveTo>
                    <a:pt x="4525" y="3120"/>
                  </a:moveTo>
                  <a:lnTo>
                    <a:pt x="4525" y="3335"/>
                  </a:lnTo>
                  <a:cubicBezTo>
                    <a:pt x="4525" y="3358"/>
                    <a:pt x="4502" y="3382"/>
                    <a:pt x="4502" y="3406"/>
                  </a:cubicBezTo>
                  <a:cubicBezTo>
                    <a:pt x="4502" y="3406"/>
                    <a:pt x="4478" y="3454"/>
                    <a:pt x="4406" y="3454"/>
                  </a:cubicBezTo>
                  <a:cubicBezTo>
                    <a:pt x="3859" y="3382"/>
                    <a:pt x="3525" y="3239"/>
                    <a:pt x="3335" y="3120"/>
                  </a:cubicBezTo>
                  <a:close/>
                  <a:moveTo>
                    <a:pt x="834" y="3525"/>
                  </a:moveTo>
                  <a:lnTo>
                    <a:pt x="834" y="4430"/>
                  </a:lnTo>
                  <a:lnTo>
                    <a:pt x="834" y="4692"/>
                  </a:lnTo>
                  <a:cubicBezTo>
                    <a:pt x="596" y="4597"/>
                    <a:pt x="429" y="4406"/>
                    <a:pt x="429" y="4097"/>
                  </a:cubicBezTo>
                  <a:cubicBezTo>
                    <a:pt x="429" y="3835"/>
                    <a:pt x="596" y="3596"/>
                    <a:pt x="834" y="3525"/>
                  </a:cubicBezTo>
                  <a:close/>
                  <a:moveTo>
                    <a:pt x="5502" y="3501"/>
                  </a:moveTo>
                  <a:cubicBezTo>
                    <a:pt x="5835" y="3501"/>
                    <a:pt x="6097" y="3763"/>
                    <a:pt x="6097" y="4097"/>
                  </a:cubicBezTo>
                  <a:cubicBezTo>
                    <a:pt x="6097" y="4430"/>
                    <a:pt x="5835" y="4692"/>
                    <a:pt x="5502" y="4692"/>
                  </a:cubicBezTo>
                  <a:lnTo>
                    <a:pt x="5454" y="4692"/>
                  </a:lnTo>
                  <a:cubicBezTo>
                    <a:pt x="5478" y="4597"/>
                    <a:pt x="5478" y="4525"/>
                    <a:pt x="5478" y="4430"/>
                  </a:cubicBezTo>
                  <a:lnTo>
                    <a:pt x="5478" y="3501"/>
                  </a:lnTo>
                  <a:close/>
                  <a:moveTo>
                    <a:pt x="5025" y="3096"/>
                  </a:moveTo>
                  <a:lnTo>
                    <a:pt x="5025" y="4406"/>
                  </a:lnTo>
                  <a:cubicBezTo>
                    <a:pt x="5097" y="5502"/>
                    <a:pt x="4240" y="6383"/>
                    <a:pt x="3168" y="6383"/>
                  </a:cubicBezTo>
                  <a:cubicBezTo>
                    <a:pt x="2120" y="6383"/>
                    <a:pt x="1263" y="5525"/>
                    <a:pt x="1263" y="4430"/>
                  </a:cubicBezTo>
                  <a:lnTo>
                    <a:pt x="1263" y="3454"/>
                  </a:lnTo>
                  <a:cubicBezTo>
                    <a:pt x="1525" y="3620"/>
                    <a:pt x="1906" y="3811"/>
                    <a:pt x="2525" y="3835"/>
                  </a:cubicBezTo>
                  <a:lnTo>
                    <a:pt x="2573" y="3835"/>
                  </a:lnTo>
                  <a:cubicBezTo>
                    <a:pt x="2668" y="3835"/>
                    <a:pt x="2811" y="3763"/>
                    <a:pt x="2882" y="3692"/>
                  </a:cubicBezTo>
                  <a:cubicBezTo>
                    <a:pt x="2977" y="3596"/>
                    <a:pt x="3049" y="3501"/>
                    <a:pt x="3049" y="3382"/>
                  </a:cubicBezTo>
                  <a:cubicBezTo>
                    <a:pt x="3287" y="3596"/>
                    <a:pt x="3692" y="3763"/>
                    <a:pt x="4382" y="3835"/>
                  </a:cubicBezTo>
                  <a:lnTo>
                    <a:pt x="4406" y="3835"/>
                  </a:lnTo>
                  <a:cubicBezTo>
                    <a:pt x="4525" y="3835"/>
                    <a:pt x="4644" y="3763"/>
                    <a:pt x="4740" y="3692"/>
                  </a:cubicBezTo>
                  <a:cubicBezTo>
                    <a:pt x="4835" y="3596"/>
                    <a:pt x="4883" y="3454"/>
                    <a:pt x="4883" y="3287"/>
                  </a:cubicBezTo>
                  <a:lnTo>
                    <a:pt x="4883" y="3096"/>
                  </a:lnTo>
                  <a:close/>
                  <a:moveTo>
                    <a:pt x="5859" y="5049"/>
                  </a:moveTo>
                  <a:lnTo>
                    <a:pt x="5907" y="5073"/>
                  </a:lnTo>
                  <a:cubicBezTo>
                    <a:pt x="6192" y="5740"/>
                    <a:pt x="6049" y="6502"/>
                    <a:pt x="5549" y="7026"/>
                  </a:cubicBezTo>
                  <a:cubicBezTo>
                    <a:pt x="5502" y="7050"/>
                    <a:pt x="5454" y="7097"/>
                    <a:pt x="5383" y="7145"/>
                  </a:cubicBezTo>
                  <a:cubicBezTo>
                    <a:pt x="5145" y="7050"/>
                    <a:pt x="4906" y="6978"/>
                    <a:pt x="4644" y="6978"/>
                  </a:cubicBezTo>
                  <a:lnTo>
                    <a:pt x="4049" y="6978"/>
                  </a:lnTo>
                  <a:lnTo>
                    <a:pt x="4049" y="6597"/>
                  </a:lnTo>
                  <a:cubicBezTo>
                    <a:pt x="4668" y="6335"/>
                    <a:pt x="5192" y="5764"/>
                    <a:pt x="5383" y="5121"/>
                  </a:cubicBezTo>
                  <a:lnTo>
                    <a:pt x="5502" y="5121"/>
                  </a:lnTo>
                  <a:cubicBezTo>
                    <a:pt x="5621" y="5121"/>
                    <a:pt x="5788" y="5073"/>
                    <a:pt x="5859" y="5049"/>
                  </a:cubicBezTo>
                  <a:close/>
                  <a:moveTo>
                    <a:pt x="1191" y="5668"/>
                  </a:moveTo>
                  <a:cubicBezTo>
                    <a:pt x="1525" y="6216"/>
                    <a:pt x="2025" y="6597"/>
                    <a:pt x="2644" y="6740"/>
                  </a:cubicBezTo>
                  <a:lnTo>
                    <a:pt x="2644" y="7026"/>
                  </a:lnTo>
                  <a:lnTo>
                    <a:pt x="2382" y="7026"/>
                  </a:lnTo>
                  <a:cubicBezTo>
                    <a:pt x="2072" y="7050"/>
                    <a:pt x="1787" y="7145"/>
                    <a:pt x="1525" y="7288"/>
                  </a:cubicBezTo>
                  <a:cubicBezTo>
                    <a:pt x="1501" y="7216"/>
                    <a:pt x="1453" y="7192"/>
                    <a:pt x="1429" y="7169"/>
                  </a:cubicBezTo>
                  <a:cubicBezTo>
                    <a:pt x="1048" y="6788"/>
                    <a:pt x="953" y="6216"/>
                    <a:pt x="1167" y="5716"/>
                  </a:cubicBezTo>
                  <a:lnTo>
                    <a:pt x="1191" y="5668"/>
                  </a:lnTo>
                  <a:close/>
                  <a:moveTo>
                    <a:pt x="3668" y="6716"/>
                  </a:moveTo>
                  <a:lnTo>
                    <a:pt x="3668" y="7645"/>
                  </a:lnTo>
                  <a:cubicBezTo>
                    <a:pt x="3668" y="7812"/>
                    <a:pt x="3525" y="7931"/>
                    <a:pt x="3358" y="7931"/>
                  </a:cubicBezTo>
                  <a:cubicBezTo>
                    <a:pt x="3192" y="7931"/>
                    <a:pt x="3073" y="7788"/>
                    <a:pt x="3073" y="7645"/>
                  </a:cubicBezTo>
                  <a:lnTo>
                    <a:pt x="3073" y="6788"/>
                  </a:lnTo>
                  <a:lnTo>
                    <a:pt x="3168" y="6788"/>
                  </a:lnTo>
                  <a:cubicBezTo>
                    <a:pt x="3335" y="6788"/>
                    <a:pt x="3477" y="6740"/>
                    <a:pt x="3668" y="6716"/>
                  </a:cubicBezTo>
                  <a:close/>
                  <a:moveTo>
                    <a:pt x="4144" y="7407"/>
                  </a:moveTo>
                  <a:lnTo>
                    <a:pt x="4311" y="8455"/>
                  </a:lnTo>
                  <a:cubicBezTo>
                    <a:pt x="4311" y="8478"/>
                    <a:pt x="4311" y="8502"/>
                    <a:pt x="4287" y="8502"/>
                  </a:cubicBezTo>
                  <a:cubicBezTo>
                    <a:pt x="4287" y="8502"/>
                    <a:pt x="4263" y="8526"/>
                    <a:pt x="4240" y="8526"/>
                  </a:cubicBezTo>
                  <a:lnTo>
                    <a:pt x="2477" y="8526"/>
                  </a:lnTo>
                  <a:cubicBezTo>
                    <a:pt x="2453" y="8526"/>
                    <a:pt x="2453" y="8526"/>
                    <a:pt x="2406" y="8502"/>
                  </a:cubicBezTo>
                  <a:cubicBezTo>
                    <a:pt x="2406" y="8502"/>
                    <a:pt x="2382" y="8478"/>
                    <a:pt x="2382" y="8455"/>
                  </a:cubicBezTo>
                  <a:lnTo>
                    <a:pt x="2525" y="7407"/>
                  </a:lnTo>
                  <a:lnTo>
                    <a:pt x="2596" y="7407"/>
                  </a:lnTo>
                  <a:lnTo>
                    <a:pt x="2596" y="7645"/>
                  </a:lnTo>
                  <a:cubicBezTo>
                    <a:pt x="2596" y="8026"/>
                    <a:pt x="2930" y="8359"/>
                    <a:pt x="3311" y="8359"/>
                  </a:cubicBezTo>
                  <a:cubicBezTo>
                    <a:pt x="3692" y="8359"/>
                    <a:pt x="4025" y="8026"/>
                    <a:pt x="4025" y="7645"/>
                  </a:cubicBezTo>
                  <a:lnTo>
                    <a:pt x="4025" y="7407"/>
                  </a:lnTo>
                  <a:close/>
                  <a:moveTo>
                    <a:pt x="3168" y="1"/>
                  </a:moveTo>
                  <a:cubicBezTo>
                    <a:pt x="1810" y="1"/>
                    <a:pt x="977" y="382"/>
                    <a:pt x="596" y="620"/>
                  </a:cubicBezTo>
                  <a:cubicBezTo>
                    <a:pt x="429" y="715"/>
                    <a:pt x="358" y="905"/>
                    <a:pt x="382" y="1120"/>
                  </a:cubicBezTo>
                  <a:lnTo>
                    <a:pt x="810" y="2930"/>
                  </a:lnTo>
                  <a:lnTo>
                    <a:pt x="810" y="2977"/>
                  </a:lnTo>
                  <a:cubicBezTo>
                    <a:pt x="810" y="2977"/>
                    <a:pt x="810" y="3001"/>
                    <a:pt x="834" y="3025"/>
                  </a:cubicBezTo>
                  <a:lnTo>
                    <a:pt x="834" y="3120"/>
                  </a:lnTo>
                  <a:cubicBezTo>
                    <a:pt x="358" y="3215"/>
                    <a:pt x="1" y="3620"/>
                    <a:pt x="1" y="4097"/>
                  </a:cubicBezTo>
                  <a:cubicBezTo>
                    <a:pt x="1" y="4644"/>
                    <a:pt x="429" y="5073"/>
                    <a:pt x="929" y="5121"/>
                  </a:cubicBezTo>
                  <a:cubicBezTo>
                    <a:pt x="929" y="5144"/>
                    <a:pt x="929" y="5168"/>
                    <a:pt x="953" y="5168"/>
                  </a:cubicBezTo>
                  <a:lnTo>
                    <a:pt x="810" y="5525"/>
                  </a:lnTo>
                  <a:cubicBezTo>
                    <a:pt x="501" y="6192"/>
                    <a:pt x="667" y="6930"/>
                    <a:pt x="1144" y="7431"/>
                  </a:cubicBezTo>
                  <a:lnTo>
                    <a:pt x="1191" y="7502"/>
                  </a:lnTo>
                  <a:cubicBezTo>
                    <a:pt x="834" y="7812"/>
                    <a:pt x="620" y="8336"/>
                    <a:pt x="620" y="8836"/>
                  </a:cubicBezTo>
                  <a:lnTo>
                    <a:pt x="620" y="11550"/>
                  </a:lnTo>
                  <a:cubicBezTo>
                    <a:pt x="620" y="11670"/>
                    <a:pt x="715" y="11741"/>
                    <a:pt x="834" y="11741"/>
                  </a:cubicBezTo>
                  <a:cubicBezTo>
                    <a:pt x="953" y="11741"/>
                    <a:pt x="1048" y="11670"/>
                    <a:pt x="1048" y="11550"/>
                  </a:cubicBezTo>
                  <a:lnTo>
                    <a:pt x="1048" y="8836"/>
                  </a:lnTo>
                  <a:cubicBezTo>
                    <a:pt x="1048" y="8121"/>
                    <a:pt x="1525" y="7526"/>
                    <a:pt x="2168" y="7407"/>
                  </a:cubicBezTo>
                  <a:lnTo>
                    <a:pt x="2168" y="7407"/>
                  </a:lnTo>
                  <a:lnTo>
                    <a:pt x="2025" y="8359"/>
                  </a:lnTo>
                  <a:cubicBezTo>
                    <a:pt x="2001" y="8502"/>
                    <a:pt x="2049" y="8621"/>
                    <a:pt x="2144" y="8740"/>
                  </a:cubicBezTo>
                  <a:cubicBezTo>
                    <a:pt x="2239" y="8836"/>
                    <a:pt x="2358" y="8883"/>
                    <a:pt x="2501" y="8883"/>
                  </a:cubicBezTo>
                  <a:lnTo>
                    <a:pt x="4263" y="8883"/>
                  </a:lnTo>
                  <a:cubicBezTo>
                    <a:pt x="4406" y="8883"/>
                    <a:pt x="4525" y="8836"/>
                    <a:pt x="4621" y="8717"/>
                  </a:cubicBezTo>
                  <a:cubicBezTo>
                    <a:pt x="4716" y="8597"/>
                    <a:pt x="4740" y="8478"/>
                    <a:pt x="4740" y="8336"/>
                  </a:cubicBezTo>
                  <a:lnTo>
                    <a:pt x="4597" y="7335"/>
                  </a:lnTo>
                  <a:lnTo>
                    <a:pt x="4668" y="7335"/>
                  </a:lnTo>
                  <a:cubicBezTo>
                    <a:pt x="5478" y="7335"/>
                    <a:pt x="6097" y="8002"/>
                    <a:pt x="6097" y="8788"/>
                  </a:cubicBezTo>
                  <a:lnTo>
                    <a:pt x="6097" y="9788"/>
                  </a:lnTo>
                  <a:cubicBezTo>
                    <a:pt x="6097" y="9907"/>
                    <a:pt x="6192" y="9979"/>
                    <a:pt x="6311" y="9979"/>
                  </a:cubicBezTo>
                  <a:cubicBezTo>
                    <a:pt x="6430" y="9979"/>
                    <a:pt x="6526" y="9907"/>
                    <a:pt x="6526" y="9788"/>
                  </a:cubicBezTo>
                  <a:lnTo>
                    <a:pt x="6526" y="8788"/>
                  </a:lnTo>
                  <a:cubicBezTo>
                    <a:pt x="6502" y="8240"/>
                    <a:pt x="6192" y="7693"/>
                    <a:pt x="5740" y="7383"/>
                  </a:cubicBezTo>
                  <a:lnTo>
                    <a:pt x="5811" y="7312"/>
                  </a:lnTo>
                  <a:cubicBezTo>
                    <a:pt x="6097" y="7026"/>
                    <a:pt x="6311" y="6621"/>
                    <a:pt x="6407" y="6192"/>
                  </a:cubicBezTo>
                  <a:cubicBezTo>
                    <a:pt x="6502" y="5764"/>
                    <a:pt x="6430" y="5311"/>
                    <a:pt x="6240" y="4930"/>
                  </a:cubicBezTo>
                  <a:lnTo>
                    <a:pt x="6192" y="4811"/>
                  </a:lnTo>
                  <a:cubicBezTo>
                    <a:pt x="6383" y="4644"/>
                    <a:pt x="6502" y="4359"/>
                    <a:pt x="6502" y="4097"/>
                  </a:cubicBezTo>
                  <a:cubicBezTo>
                    <a:pt x="6502" y="3882"/>
                    <a:pt x="6430" y="3716"/>
                    <a:pt x="6335" y="3573"/>
                  </a:cubicBezTo>
                  <a:cubicBezTo>
                    <a:pt x="6383" y="3477"/>
                    <a:pt x="6383" y="3382"/>
                    <a:pt x="6383" y="3287"/>
                  </a:cubicBezTo>
                  <a:cubicBezTo>
                    <a:pt x="6383" y="2787"/>
                    <a:pt x="6097" y="2334"/>
                    <a:pt x="5692" y="2096"/>
                  </a:cubicBezTo>
                  <a:lnTo>
                    <a:pt x="5930" y="1120"/>
                  </a:lnTo>
                  <a:cubicBezTo>
                    <a:pt x="5978" y="905"/>
                    <a:pt x="5907" y="715"/>
                    <a:pt x="5716" y="620"/>
                  </a:cubicBezTo>
                  <a:cubicBezTo>
                    <a:pt x="5383" y="429"/>
                    <a:pt x="4502" y="1"/>
                    <a:pt x="3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" name="Google Shape;1256;p65"/>
            <p:cNvSpPr/>
            <p:nvPr/>
          </p:nvSpPr>
          <p:spPr>
            <a:xfrm>
              <a:off x="1099820" y="3478067"/>
              <a:ext cx="14885" cy="48785"/>
            </a:xfrm>
            <a:custGeom>
              <a:avLst/>
              <a:gdLst/>
              <a:ahLst/>
              <a:cxnLst/>
              <a:rect l="l" t="t" r="r" b="b"/>
              <a:pathLst>
                <a:path w="429" h="1406" extrusionOk="0">
                  <a:moveTo>
                    <a:pt x="215" y="0"/>
                  </a:moveTo>
                  <a:cubicBezTo>
                    <a:pt x="96" y="0"/>
                    <a:pt x="0" y="96"/>
                    <a:pt x="0" y="215"/>
                  </a:cubicBezTo>
                  <a:lnTo>
                    <a:pt x="0" y="1191"/>
                  </a:lnTo>
                  <a:cubicBezTo>
                    <a:pt x="0" y="1310"/>
                    <a:pt x="96" y="1405"/>
                    <a:pt x="215" y="1405"/>
                  </a:cubicBezTo>
                  <a:cubicBezTo>
                    <a:pt x="334" y="1405"/>
                    <a:pt x="429" y="1310"/>
                    <a:pt x="429" y="1191"/>
                  </a:cubicBezTo>
                  <a:lnTo>
                    <a:pt x="429" y="215"/>
                  </a:lnTo>
                  <a:cubicBezTo>
                    <a:pt x="429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" name="Google Shape;1257;p65"/>
            <p:cNvSpPr/>
            <p:nvPr/>
          </p:nvSpPr>
          <p:spPr>
            <a:xfrm>
              <a:off x="1099820" y="3545831"/>
              <a:ext cx="14885" cy="47119"/>
            </a:xfrm>
            <a:custGeom>
              <a:avLst/>
              <a:gdLst/>
              <a:ahLst/>
              <a:cxnLst/>
              <a:rect l="l" t="t" r="r" b="b"/>
              <a:pathLst>
                <a:path w="429" h="1358" extrusionOk="0">
                  <a:moveTo>
                    <a:pt x="215" y="0"/>
                  </a:moveTo>
                  <a:cubicBezTo>
                    <a:pt x="96" y="0"/>
                    <a:pt x="0" y="71"/>
                    <a:pt x="0" y="191"/>
                  </a:cubicBezTo>
                  <a:lnTo>
                    <a:pt x="0" y="1143"/>
                  </a:lnTo>
                  <a:cubicBezTo>
                    <a:pt x="0" y="1262"/>
                    <a:pt x="96" y="1357"/>
                    <a:pt x="215" y="1357"/>
                  </a:cubicBezTo>
                  <a:cubicBezTo>
                    <a:pt x="334" y="1357"/>
                    <a:pt x="429" y="1262"/>
                    <a:pt x="429" y="1143"/>
                  </a:cubicBezTo>
                  <a:lnTo>
                    <a:pt x="429" y="191"/>
                  </a:lnTo>
                  <a:cubicBezTo>
                    <a:pt x="429" y="71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65"/>
            <p:cNvSpPr/>
            <p:nvPr/>
          </p:nvSpPr>
          <p:spPr>
            <a:xfrm>
              <a:off x="910580" y="3538371"/>
              <a:ext cx="14920" cy="54579"/>
            </a:xfrm>
            <a:custGeom>
              <a:avLst/>
              <a:gdLst/>
              <a:ahLst/>
              <a:cxnLst/>
              <a:rect l="l" t="t" r="r" b="b"/>
              <a:pathLst>
                <a:path w="430" h="1573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1358"/>
                  </a:lnTo>
                  <a:cubicBezTo>
                    <a:pt x="1" y="1477"/>
                    <a:pt x="96" y="1572"/>
                    <a:pt x="215" y="1572"/>
                  </a:cubicBezTo>
                  <a:cubicBezTo>
                    <a:pt x="334" y="1572"/>
                    <a:pt x="429" y="1477"/>
                    <a:pt x="429" y="1358"/>
                  </a:cubicBezTo>
                  <a:lnTo>
                    <a:pt x="429" y="215"/>
                  </a:ln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65"/>
            <p:cNvSpPr/>
            <p:nvPr/>
          </p:nvSpPr>
          <p:spPr>
            <a:xfrm>
              <a:off x="961828" y="3246704"/>
              <a:ext cx="33067" cy="51248"/>
            </a:xfrm>
            <a:custGeom>
              <a:avLst/>
              <a:gdLst/>
              <a:ahLst/>
              <a:cxnLst/>
              <a:rect l="l" t="t" r="r" b="b"/>
              <a:pathLst>
                <a:path w="953" h="1477" extrusionOk="0">
                  <a:moveTo>
                    <a:pt x="500" y="405"/>
                  </a:moveTo>
                  <a:cubicBezTo>
                    <a:pt x="524" y="405"/>
                    <a:pt x="572" y="429"/>
                    <a:pt x="572" y="477"/>
                  </a:cubicBezTo>
                  <a:lnTo>
                    <a:pt x="572" y="1000"/>
                  </a:lnTo>
                  <a:cubicBezTo>
                    <a:pt x="572" y="1024"/>
                    <a:pt x="548" y="1072"/>
                    <a:pt x="500" y="1072"/>
                  </a:cubicBezTo>
                  <a:cubicBezTo>
                    <a:pt x="429" y="1072"/>
                    <a:pt x="405" y="1048"/>
                    <a:pt x="405" y="1000"/>
                  </a:cubicBezTo>
                  <a:lnTo>
                    <a:pt x="405" y="477"/>
                  </a:lnTo>
                  <a:cubicBezTo>
                    <a:pt x="405" y="453"/>
                    <a:pt x="429" y="405"/>
                    <a:pt x="500" y="405"/>
                  </a:cubicBezTo>
                  <a:close/>
                  <a:moveTo>
                    <a:pt x="477" y="0"/>
                  </a:moveTo>
                  <a:cubicBezTo>
                    <a:pt x="191" y="0"/>
                    <a:pt x="0" y="215"/>
                    <a:pt x="0" y="477"/>
                  </a:cubicBezTo>
                  <a:lnTo>
                    <a:pt x="0" y="1000"/>
                  </a:lnTo>
                  <a:cubicBezTo>
                    <a:pt x="0" y="1262"/>
                    <a:pt x="191" y="1477"/>
                    <a:pt x="477" y="1477"/>
                  </a:cubicBezTo>
                  <a:cubicBezTo>
                    <a:pt x="739" y="1477"/>
                    <a:pt x="953" y="1262"/>
                    <a:pt x="953" y="1000"/>
                  </a:cubicBezTo>
                  <a:lnTo>
                    <a:pt x="953" y="477"/>
                  </a:lnTo>
                  <a:cubicBezTo>
                    <a:pt x="953" y="215"/>
                    <a:pt x="739" y="0"/>
                    <a:pt x="4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65"/>
            <p:cNvSpPr/>
            <p:nvPr/>
          </p:nvSpPr>
          <p:spPr>
            <a:xfrm>
              <a:off x="1007282" y="3244206"/>
              <a:ext cx="14052" cy="14087"/>
            </a:xfrm>
            <a:custGeom>
              <a:avLst/>
              <a:gdLst/>
              <a:ahLst/>
              <a:cxnLst/>
              <a:rect l="l" t="t" r="r" b="b"/>
              <a:pathLst>
                <a:path w="405" h="406" extrusionOk="0">
                  <a:moveTo>
                    <a:pt x="191" y="1"/>
                  </a:moveTo>
                  <a:cubicBezTo>
                    <a:pt x="71" y="1"/>
                    <a:pt x="0" y="72"/>
                    <a:pt x="0" y="191"/>
                  </a:cubicBezTo>
                  <a:cubicBezTo>
                    <a:pt x="0" y="310"/>
                    <a:pt x="71" y="406"/>
                    <a:pt x="191" y="406"/>
                  </a:cubicBezTo>
                  <a:cubicBezTo>
                    <a:pt x="310" y="406"/>
                    <a:pt x="405" y="310"/>
                    <a:pt x="405" y="191"/>
                  </a:cubicBezTo>
                  <a:cubicBezTo>
                    <a:pt x="405" y="72"/>
                    <a:pt x="310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" name="Google Shape;1261;p65"/>
            <p:cNvSpPr/>
            <p:nvPr/>
          </p:nvSpPr>
          <p:spPr>
            <a:xfrm>
              <a:off x="941981" y="3244206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96" y="406"/>
                    <a:pt x="215" y="406"/>
                  </a:cubicBezTo>
                  <a:cubicBezTo>
                    <a:pt x="334" y="406"/>
                    <a:pt x="406" y="310"/>
                    <a:pt x="406" y="191"/>
                  </a:cubicBezTo>
                  <a:cubicBezTo>
                    <a:pt x="406" y="72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" name="Google Shape;1262;p65"/>
            <p:cNvSpPr/>
            <p:nvPr/>
          </p:nvSpPr>
          <p:spPr>
            <a:xfrm>
              <a:off x="975048" y="3304753"/>
              <a:ext cx="42990" cy="18806"/>
            </a:xfrm>
            <a:custGeom>
              <a:avLst/>
              <a:gdLst/>
              <a:ahLst/>
              <a:cxnLst/>
              <a:rect l="l" t="t" r="r" b="b"/>
              <a:pathLst>
                <a:path w="1239" h="542" extrusionOk="0">
                  <a:moveTo>
                    <a:pt x="1030" y="0"/>
                  </a:moveTo>
                  <a:cubicBezTo>
                    <a:pt x="993" y="0"/>
                    <a:pt x="957" y="14"/>
                    <a:pt x="929" y="42"/>
                  </a:cubicBezTo>
                  <a:cubicBezTo>
                    <a:pt x="811" y="101"/>
                    <a:pt x="703" y="141"/>
                    <a:pt x="581" y="141"/>
                  </a:cubicBezTo>
                  <a:cubicBezTo>
                    <a:pt x="505" y="141"/>
                    <a:pt x="425" y="126"/>
                    <a:pt x="334" y="90"/>
                  </a:cubicBezTo>
                  <a:cubicBezTo>
                    <a:pt x="317" y="85"/>
                    <a:pt x="300" y="83"/>
                    <a:pt x="283" y="83"/>
                  </a:cubicBezTo>
                  <a:cubicBezTo>
                    <a:pt x="199" y="83"/>
                    <a:pt x="107" y="130"/>
                    <a:pt x="48" y="209"/>
                  </a:cubicBezTo>
                  <a:cubicBezTo>
                    <a:pt x="0" y="304"/>
                    <a:pt x="48" y="423"/>
                    <a:pt x="167" y="471"/>
                  </a:cubicBezTo>
                  <a:cubicBezTo>
                    <a:pt x="286" y="542"/>
                    <a:pt x="453" y="542"/>
                    <a:pt x="572" y="542"/>
                  </a:cubicBezTo>
                  <a:cubicBezTo>
                    <a:pt x="762" y="542"/>
                    <a:pt x="953" y="471"/>
                    <a:pt x="1120" y="351"/>
                  </a:cubicBezTo>
                  <a:cubicBezTo>
                    <a:pt x="1215" y="304"/>
                    <a:pt x="1239" y="185"/>
                    <a:pt x="1191" y="90"/>
                  </a:cubicBezTo>
                  <a:cubicBezTo>
                    <a:pt x="1148" y="32"/>
                    <a:pt x="1087" y="0"/>
                    <a:pt x="10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65"/>
            <p:cNvSpPr/>
            <p:nvPr/>
          </p:nvSpPr>
          <p:spPr>
            <a:xfrm>
              <a:off x="959330" y="3133486"/>
              <a:ext cx="65335" cy="65301"/>
            </a:xfrm>
            <a:custGeom>
              <a:avLst/>
              <a:gdLst/>
              <a:ahLst/>
              <a:cxnLst/>
              <a:rect l="l" t="t" r="r" b="b"/>
              <a:pathLst>
                <a:path w="1883" h="1882" extrusionOk="0">
                  <a:moveTo>
                    <a:pt x="1001" y="382"/>
                  </a:moveTo>
                  <a:lnTo>
                    <a:pt x="1001" y="620"/>
                  </a:lnTo>
                  <a:cubicBezTo>
                    <a:pt x="1001" y="739"/>
                    <a:pt x="1096" y="834"/>
                    <a:pt x="1215" y="834"/>
                  </a:cubicBezTo>
                  <a:lnTo>
                    <a:pt x="1453" y="834"/>
                  </a:lnTo>
                  <a:lnTo>
                    <a:pt x="1453" y="1001"/>
                  </a:lnTo>
                  <a:lnTo>
                    <a:pt x="1215" y="1001"/>
                  </a:lnTo>
                  <a:cubicBezTo>
                    <a:pt x="1096" y="1001"/>
                    <a:pt x="1001" y="1096"/>
                    <a:pt x="1001" y="1215"/>
                  </a:cubicBezTo>
                  <a:lnTo>
                    <a:pt x="1001" y="1453"/>
                  </a:lnTo>
                  <a:lnTo>
                    <a:pt x="834" y="1453"/>
                  </a:lnTo>
                  <a:lnTo>
                    <a:pt x="834" y="1215"/>
                  </a:lnTo>
                  <a:cubicBezTo>
                    <a:pt x="834" y="1096"/>
                    <a:pt x="739" y="1001"/>
                    <a:pt x="620" y="1001"/>
                  </a:cubicBezTo>
                  <a:lnTo>
                    <a:pt x="382" y="1001"/>
                  </a:lnTo>
                  <a:lnTo>
                    <a:pt x="382" y="858"/>
                  </a:lnTo>
                  <a:lnTo>
                    <a:pt x="620" y="858"/>
                  </a:lnTo>
                  <a:cubicBezTo>
                    <a:pt x="739" y="858"/>
                    <a:pt x="834" y="763"/>
                    <a:pt x="834" y="644"/>
                  </a:cubicBezTo>
                  <a:lnTo>
                    <a:pt x="834" y="382"/>
                  </a:lnTo>
                  <a:close/>
                  <a:moveTo>
                    <a:pt x="787" y="1"/>
                  </a:moveTo>
                  <a:cubicBezTo>
                    <a:pt x="596" y="1"/>
                    <a:pt x="453" y="144"/>
                    <a:pt x="453" y="310"/>
                  </a:cubicBezTo>
                  <a:lnTo>
                    <a:pt x="453" y="429"/>
                  </a:lnTo>
                  <a:lnTo>
                    <a:pt x="334" y="429"/>
                  </a:lnTo>
                  <a:cubicBezTo>
                    <a:pt x="144" y="429"/>
                    <a:pt x="1" y="596"/>
                    <a:pt x="1" y="763"/>
                  </a:cubicBezTo>
                  <a:lnTo>
                    <a:pt x="1" y="1096"/>
                  </a:lnTo>
                  <a:cubicBezTo>
                    <a:pt x="1" y="1287"/>
                    <a:pt x="144" y="1430"/>
                    <a:pt x="334" y="1430"/>
                  </a:cubicBezTo>
                  <a:lnTo>
                    <a:pt x="453" y="1430"/>
                  </a:lnTo>
                  <a:lnTo>
                    <a:pt x="453" y="1549"/>
                  </a:lnTo>
                  <a:cubicBezTo>
                    <a:pt x="453" y="1715"/>
                    <a:pt x="596" y="1882"/>
                    <a:pt x="787" y="1882"/>
                  </a:cubicBezTo>
                  <a:lnTo>
                    <a:pt x="1096" y="1882"/>
                  </a:lnTo>
                  <a:cubicBezTo>
                    <a:pt x="1287" y="1882"/>
                    <a:pt x="1430" y="1715"/>
                    <a:pt x="1430" y="1549"/>
                  </a:cubicBezTo>
                  <a:lnTo>
                    <a:pt x="1430" y="1430"/>
                  </a:lnTo>
                  <a:lnTo>
                    <a:pt x="1549" y="1430"/>
                  </a:lnTo>
                  <a:cubicBezTo>
                    <a:pt x="1715" y="1430"/>
                    <a:pt x="1882" y="1287"/>
                    <a:pt x="1882" y="1096"/>
                  </a:cubicBezTo>
                  <a:lnTo>
                    <a:pt x="1882" y="763"/>
                  </a:lnTo>
                  <a:cubicBezTo>
                    <a:pt x="1882" y="596"/>
                    <a:pt x="1715" y="429"/>
                    <a:pt x="1549" y="429"/>
                  </a:cubicBezTo>
                  <a:lnTo>
                    <a:pt x="1430" y="429"/>
                  </a:lnTo>
                  <a:lnTo>
                    <a:pt x="1430" y="310"/>
                  </a:lnTo>
                  <a:cubicBezTo>
                    <a:pt x="1430" y="144"/>
                    <a:pt x="1287" y="1"/>
                    <a:pt x="10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65"/>
            <p:cNvSpPr/>
            <p:nvPr/>
          </p:nvSpPr>
          <p:spPr>
            <a:xfrm>
              <a:off x="1018004" y="3445000"/>
              <a:ext cx="28140" cy="14920"/>
            </a:xfrm>
            <a:custGeom>
              <a:avLst/>
              <a:gdLst/>
              <a:ahLst/>
              <a:cxnLst/>
              <a:rect l="l" t="t" r="r" b="b"/>
              <a:pathLst>
                <a:path w="811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596" y="429"/>
                  </a:lnTo>
                  <a:cubicBezTo>
                    <a:pt x="715" y="429"/>
                    <a:pt x="810" y="334"/>
                    <a:pt x="810" y="215"/>
                  </a:cubicBezTo>
                  <a:cubicBezTo>
                    <a:pt x="787" y="96"/>
                    <a:pt x="691" y="1"/>
                    <a:pt x="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" name="Google Shape;1265;p65"/>
            <p:cNvSpPr/>
            <p:nvPr/>
          </p:nvSpPr>
          <p:spPr>
            <a:xfrm>
              <a:off x="976679" y="3445000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cubicBezTo>
                    <a:pt x="334" y="429"/>
                    <a:pt x="430" y="334"/>
                    <a:pt x="430" y="215"/>
                  </a:cubicBezTo>
                  <a:cubicBezTo>
                    <a:pt x="430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" name="Google Shape;1266;p65"/>
            <p:cNvSpPr/>
            <p:nvPr/>
          </p:nvSpPr>
          <p:spPr>
            <a:xfrm>
              <a:off x="976679" y="3478067"/>
              <a:ext cx="14920" cy="14885"/>
            </a:xfrm>
            <a:custGeom>
              <a:avLst/>
              <a:gdLst/>
              <a:ahLst/>
              <a:cxnLst/>
              <a:rect l="l" t="t" r="r" b="b"/>
              <a:pathLst>
                <a:path w="430" h="429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cubicBezTo>
                    <a:pt x="334" y="429"/>
                    <a:pt x="430" y="334"/>
                    <a:pt x="430" y="215"/>
                  </a:cubicBezTo>
                  <a:cubicBezTo>
                    <a:pt x="430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65"/>
            <p:cNvSpPr/>
            <p:nvPr/>
          </p:nvSpPr>
          <p:spPr>
            <a:xfrm>
              <a:off x="976679" y="3512764"/>
              <a:ext cx="14920" cy="14087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215" y="0"/>
                  </a:moveTo>
                  <a:cubicBezTo>
                    <a:pt x="96" y="0"/>
                    <a:pt x="1" y="72"/>
                    <a:pt x="1" y="191"/>
                  </a:cubicBezTo>
                  <a:cubicBezTo>
                    <a:pt x="1" y="310"/>
                    <a:pt x="96" y="405"/>
                    <a:pt x="215" y="405"/>
                  </a:cubicBezTo>
                  <a:cubicBezTo>
                    <a:pt x="334" y="405"/>
                    <a:pt x="430" y="310"/>
                    <a:pt x="430" y="191"/>
                  </a:cubicBezTo>
                  <a:cubicBezTo>
                    <a:pt x="430" y="72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65"/>
            <p:cNvSpPr/>
            <p:nvPr/>
          </p:nvSpPr>
          <p:spPr>
            <a:xfrm>
              <a:off x="976679" y="3545831"/>
              <a:ext cx="14920" cy="14052"/>
            </a:xfrm>
            <a:custGeom>
              <a:avLst/>
              <a:gdLst/>
              <a:ahLst/>
              <a:cxnLst/>
              <a:rect l="l" t="t" r="r" b="b"/>
              <a:pathLst>
                <a:path w="430" h="405" extrusionOk="0">
                  <a:moveTo>
                    <a:pt x="215" y="0"/>
                  </a:moveTo>
                  <a:cubicBezTo>
                    <a:pt x="96" y="0"/>
                    <a:pt x="1" y="71"/>
                    <a:pt x="1" y="191"/>
                  </a:cubicBezTo>
                  <a:cubicBezTo>
                    <a:pt x="1" y="310"/>
                    <a:pt x="96" y="405"/>
                    <a:pt x="215" y="405"/>
                  </a:cubicBezTo>
                  <a:cubicBezTo>
                    <a:pt x="334" y="405"/>
                    <a:pt x="430" y="310"/>
                    <a:pt x="430" y="191"/>
                  </a:cubicBezTo>
                  <a:cubicBezTo>
                    <a:pt x="430" y="71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65"/>
          <p:cNvGrpSpPr/>
          <p:nvPr/>
        </p:nvGrpSpPr>
        <p:grpSpPr>
          <a:xfrm>
            <a:off x="1638985" y="3112425"/>
            <a:ext cx="234694" cy="480942"/>
            <a:chOff x="1629478" y="3112841"/>
            <a:chExt cx="234694" cy="480942"/>
          </a:xfrm>
        </p:grpSpPr>
        <p:sp>
          <p:nvSpPr>
            <p:cNvPr id="1270" name="Google Shape;1270;p65"/>
            <p:cNvSpPr/>
            <p:nvPr/>
          </p:nvSpPr>
          <p:spPr>
            <a:xfrm>
              <a:off x="1629478" y="3112841"/>
              <a:ext cx="234694" cy="480942"/>
            </a:xfrm>
            <a:custGeom>
              <a:avLst/>
              <a:gdLst/>
              <a:ahLst/>
              <a:cxnLst/>
              <a:rect l="l" t="t" r="r" b="b"/>
              <a:pathLst>
                <a:path w="6764" h="13861" extrusionOk="0">
                  <a:moveTo>
                    <a:pt x="786" y="2953"/>
                  </a:moveTo>
                  <a:lnTo>
                    <a:pt x="786" y="3858"/>
                  </a:lnTo>
                  <a:lnTo>
                    <a:pt x="786" y="4144"/>
                  </a:lnTo>
                  <a:cubicBezTo>
                    <a:pt x="572" y="4049"/>
                    <a:pt x="429" y="3811"/>
                    <a:pt x="429" y="3549"/>
                  </a:cubicBezTo>
                  <a:cubicBezTo>
                    <a:pt x="429" y="3263"/>
                    <a:pt x="572" y="3072"/>
                    <a:pt x="786" y="2953"/>
                  </a:cubicBezTo>
                  <a:close/>
                  <a:moveTo>
                    <a:pt x="5752" y="2904"/>
                  </a:moveTo>
                  <a:cubicBezTo>
                    <a:pt x="6071" y="2904"/>
                    <a:pt x="6359" y="3204"/>
                    <a:pt x="6359" y="3549"/>
                  </a:cubicBezTo>
                  <a:cubicBezTo>
                    <a:pt x="6359" y="3906"/>
                    <a:pt x="6049" y="4192"/>
                    <a:pt x="5716" y="4192"/>
                  </a:cubicBezTo>
                  <a:lnTo>
                    <a:pt x="5668" y="4192"/>
                  </a:lnTo>
                  <a:cubicBezTo>
                    <a:pt x="5668" y="4096"/>
                    <a:pt x="5692" y="3977"/>
                    <a:pt x="5692" y="3906"/>
                  </a:cubicBezTo>
                  <a:lnTo>
                    <a:pt x="5692" y="2906"/>
                  </a:lnTo>
                  <a:lnTo>
                    <a:pt x="5716" y="2906"/>
                  </a:lnTo>
                  <a:cubicBezTo>
                    <a:pt x="5728" y="2905"/>
                    <a:pt x="5740" y="2904"/>
                    <a:pt x="5752" y="2904"/>
                  </a:cubicBezTo>
                  <a:close/>
                  <a:moveTo>
                    <a:pt x="1191" y="2739"/>
                  </a:moveTo>
                  <a:cubicBezTo>
                    <a:pt x="1501" y="2906"/>
                    <a:pt x="1858" y="3025"/>
                    <a:pt x="2239" y="3025"/>
                  </a:cubicBezTo>
                  <a:lnTo>
                    <a:pt x="5240" y="3025"/>
                  </a:lnTo>
                  <a:lnTo>
                    <a:pt x="5240" y="3906"/>
                  </a:lnTo>
                  <a:cubicBezTo>
                    <a:pt x="5240" y="5025"/>
                    <a:pt x="4335" y="5978"/>
                    <a:pt x="3215" y="5978"/>
                  </a:cubicBezTo>
                  <a:cubicBezTo>
                    <a:pt x="2096" y="5954"/>
                    <a:pt x="1191" y="5025"/>
                    <a:pt x="1191" y="3906"/>
                  </a:cubicBezTo>
                  <a:lnTo>
                    <a:pt x="1191" y="2739"/>
                  </a:lnTo>
                  <a:close/>
                  <a:moveTo>
                    <a:pt x="3644" y="6311"/>
                  </a:moveTo>
                  <a:lnTo>
                    <a:pt x="3644" y="7264"/>
                  </a:lnTo>
                  <a:cubicBezTo>
                    <a:pt x="3644" y="7478"/>
                    <a:pt x="3501" y="7621"/>
                    <a:pt x="3311" y="7621"/>
                  </a:cubicBezTo>
                  <a:cubicBezTo>
                    <a:pt x="3144" y="7621"/>
                    <a:pt x="2977" y="7478"/>
                    <a:pt x="2977" y="7288"/>
                  </a:cubicBezTo>
                  <a:lnTo>
                    <a:pt x="2977" y="6335"/>
                  </a:lnTo>
                  <a:lnTo>
                    <a:pt x="3215" y="6335"/>
                  </a:lnTo>
                  <a:cubicBezTo>
                    <a:pt x="3382" y="6335"/>
                    <a:pt x="3525" y="6335"/>
                    <a:pt x="3644" y="6311"/>
                  </a:cubicBezTo>
                  <a:close/>
                  <a:moveTo>
                    <a:pt x="643" y="0"/>
                  </a:moveTo>
                  <a:cubicBezTo>
                    <a:pt x="358" y="0"/>
                    <a:pt x="167" y="215"/>
                    <a:pt x="167" y="477"/>
                  </a:cubicBezTo>
                  <a:lnTo>
                    <a:pt x="167" y="881"/>
                  </a:lnTo>
                  <a:cubicBezTo>
                    <a:pt x="167" y="1477"/>
                    <a:pt x="405" y="2025"/>
                    <a:pt x="786" y="2406"/>
                  </a:cubicBezTo>
                  <a:lnTo>
                    <a:pt x="786" y="2525"/>
                  </a:lnTo>
                  <a:cubicBezTo>
                    <a:pt x="334" y="2644"/>
                    <a:pt x="0" y="3072"/>
                    <a:pt x="0" y="3549"/>
                  </a:cubicBezTo>
                  <a:cubicBezTo>
                    <a:pt x="0" y="4049"/>
                    <a:pt x="405" y="4501"/>
                    <a:pt x="881" y="4573"/>
                  </a:cubicBezTo>
                  <a:cubicBezTo>
                    <a:pt x="1120" y="5406"/>
                    <a:pt x="1763" y="6049"/>
                    <a:pt x="2572" y="6287"/>
                  </a:cubicBezTo>
                  <a:lnTo>
                    <a:pt x="2572" y="6597"/>
                  </a:lnTo>
                  <a:lnTo>
                    <a:pt x="2477" y="6597"/>
                  </a:lnTo>
                  <a:cubicBezTo>
                    <a:pt x="1405" y="6597"/>
                    <a:pt x="548" y="7502"/>
                    <a:pt x="548" y="8573"/>
                  </a:cubicBezTo>
                  <a:lnTo>
                    <a:pt x="548" y="9026"/>
                  </a:lnTo>
                  <a:cubicBezTo>
                    <a:pt x="548" y="9145"/>
                    <a:pt x="643" y="9216"/>
                    <a:pt x="739" y="9216"/>
                  </a:cubicBezTo>
                  <a:cubicBezTo>
                    <a:pt x="881" y="9216"/>
                    <a:pt x="953" y="9145"/>
                    <a:pt x="953" y="9026"/>
                  </a:cubicBezTo>
                  <a:lnTo>
                    <a:pt x="953" y="8573"/>
                  </a:lnTo>
                  <a:lnTo>
                    <a:pt x="953" y="8383"/>
                  </a:lnTo>
                  <a:lnTo>
                    <a:pt x="1048" y="8383"/>
                  </a:lnTo>
                  <a:cubicBezTo>
                    <a:pt x="1334" y="8383"/>
                    <a:pt x="1596" y="8621"/>
                    <a:pt x="1596" y="8955"/>
                  </a:cubicBezTo>
                  <a:lnTo>
                    <a:pt x="1596" y="10264"/>
                  </a:lnTo>
                  <a:lnTo>
                    <a:pt x="929" y="10264"/>
                  </a:lnTo>
                  <a:lnTo>
                    <a:pt x="929" y="9979"/>
                  </a:lnTo>
                  <a:cubicBezTo>
                    <a:pt x="929" y="9859"/>
                    <a:pt x="834" y="9764"/>
                    <a:pt x="715" y="9764"/>
                  </a:cubicBezTo>
                  <a:cubicBezTo>
                    <a:pt x="596" y="9764"/>
                    <a:pt x="524" y="9859"/>
                    <a:pt x="524" y="9979"/>
                  </a:cubicBezTo>
                  <a:lnTo>
                    <a:pt x="524" y="13670"/>
                  </a:lnTo>
                  <a:cubicBezTo>
                    <a:pt x="524" y="13765"/>
                    <a:pt x="596" y="13860"/>
                    <a:pt x="715" y="13860"/>
                  </a:cubicBezTo>
                  <a:cubicBezTo>
                    <a:pt x="834" y="13860"/>
                    <a:pt x="929" y="13765"/>
                    <a:pt x="929" y="13670"/>
                  </a:cubicBezTo>
                  <a:lnTo>
                    <a:pt x="929" y="10693"/>
                  </a:lnTo>
                  <a:lnTo>
                    <a:pt x="1596" y="10693"/>
                  </a:lnTo>
                  <a:lnTo>
                    <a:pt x="1596" y="13670"/>
                  </a:lnTo>
                  <a:cubicBezTo>
                    <a:pt x="1596" y="13765"/>
                    <a:pt x="1667" y="13860"/>
                    <a:pt x="1786" y="13860"/>
                  </a:cubicBezTo>
                  <a:cubicBezTo>
                    <a:pt x="1906" y="13860"/>
                    <a:pt x="2001" y="13765"/>
                    <a:pt x="2001" y="13670"/>
                  </a:cubicBezTo>
                  <a:lnTo>
                    <a:pt x="2001" y="8978"/>
                  </a:lnTo>
                  <a:cubicBezTo>
                    <a:pt x="2001" y="8454"/>
                    <a:pt x="1572" y="8026"/>
                    <a:pt x="1048" y="8026"/>
                  </a:cubicBezTo>
                  <a:cubicBezTo>
                    <a:pt x="1286" y="7478"/>
                    <a:pt x="1810" y="7049"/>
                    <a:pt x="2477" y="7049"/>
                  </a:cubicBezTo>
                  <a:lnTo>
                    <a:pt x="2572" y="7049"/>
                  </a:lnTo>
                  <a:lnTo>
                    <a:pt x="2572" y="7311"/>
                  </a:lnTo>
                  <a:cubicBezTo>
                    <a:pt x="2572" y="7740"/>
                    <a:pt x="2906" y="8050"/>
                    <a:pt x="3287" y="8050"/>
                  </a:cubicBezTo>
                  <a:cubicBezTo>
                    <a:pt x="3668" y="8050"/>
                    <a:pt x="4001" y="7740"/>
                    <a:pt x="4001" y="7311"/>
                  </a:cubicBezTo>
                  <a:lnTo>
                    <a:pt x="4001" y="7049"/>
                  </a:lnTo>
                  <a:lnTo>
                    <a:pt x="4739" y="7049"/>
                  </a:lnTo>
                  <a:cubicBezTo>
                    <a:pt x="5311" y="7049"/>
                    <a:pt x="5811" y="7383"/>
                    <a:pt x="6049" y="7835"/>
                  </a:cubicBezTo>
                  <a:cubicBezTo>
                    <a:pt x="5930" y="7764"/>
                    <a:pt x="5811" y="7740"/>
                    <a:pt x="5692" y="7740"/>
                  </a:cubicBezTo>
                  <a:cubicBezTo>
                    <a:pt x="5168" y="7740"/>
                    <a:pt x="4716" y="8192"/>
                    <a:pt x="4716" y="8716"/>
                  </a:cubicBezTo>
                  <a:lnTo>
                    <a:pt x="4716" y="9050"/>
                  </a:lnTo>
                  <a:cubicBezTo>
                    <a:pt x="4716" y="9169"/>
                    <a:pt x="4811" y="9264"/>
                    <a:pt x="4930" y="9264"/>
                  </a:cubicBezTo>
                  <a:cubicBezTo>
                    <a:pt x="5049" y="9264"/>
                    <a:pt x="5120" y="9169"/>
                    <a:pt x="5120" y="9050"/>
                  </a:cubicBezTo>
                  <a:lnTo>
                    <a:pt x="5120" y="8716"/>
                  </a:lnTo>
                  <a:cubicBezTo>
                    <a:pt x="5120" y="8383"/>
                    <a:pt x="5406" y="8121"/>
                    <a:pt x="5692" y="8121"/>
                  </a:cubicBezTo>
                  <a:cubicBezTo>
                    <a:pt x="6025" y="8121"/>
                    <a:pt x="6264" y="8383"/>
                    <a:pt x="6264" y="8716"/>
                  </a:cubicBezTo>
                  <a:lnTo>
                    <a:pt x="6264" y="10264"/>
                  </a:lnTo>
                  <a:lnTo>
                    <a:pt x="5120" y="10264"/>
                  </a:lnTo>
                  <a:lnTo>
                    <a:pt x="5120" y="9979"/>
                  </a:lnTo>
                  <a:cubicBezTo>
                    <a:pt x="5120" y="9859"/>
                    <a:pt x="5049" y="9764"/>
                    <a:pt x="4930" y="9764"/>
                  </a:cubicBezTo>
                  <a:cubicBezTo>
                    <a:pt x="4811" y="9764"/>
                    <a:pt x="4716" y="9859"/>
                    <a:pt x="4716" y="9979"/>
                  </a:cubicBezTo>
                  <a:lnTo>
                    <a:pt x="4716" y="13670"/>
                  </a:lnTo>
                  <a:cubicBezTo>
                    <a:pt x="4716" y="13765"/>
                    <a:pt x="4811" y="13860"/>
                    <a:pt x="4930" y="13860"/>
                  </a:cubicBezTo>
                  <a:cubicBezTo>
                    <a:pt x="5049" y="13860"/>
                    <a:pt x="5120" y="13765"/>
                    <a:pt x="5120" y="13670"/>
                  </a:cubicBezTo>
                  <a:lnTo>
                    <a:pt x="5120" y="10693"/>
                  </a:lnTo>
                  <a:lnTo>
                    <a:pt x="6287" y="10693"/>
                  </a:lnTo>
                  <a:lnTo>
                    <a:pt x="6287" y="13670"/>
                  </a:lnTo>
                  <a:cubicBezTo>
                    <a:pt x="6287" y="13765"/>
                    <a:pt x="6383" y="13860"/>
                    <a:pt x="6502" y="13860"/>
                  </a:cubicBezTo>
                  <a:cubicBezTo>
                    <a:pt x="6621" y="13860"/>
                    <a:pt x="6692" y="13765"/>
                    <a:pt x="6692" y="13670"/>
                  </a:cubicBezTo>
                  <a:lnTo>
                    <a:pt x="6692" y="8597"/>
                  </a:lnTo>
                  <a:cubicBezTo>
                    <a:pt x="6740" y="7478"/>
                    <a:pt x="5883" y="6597"/>
                    <a:pt x="4811" y="6597"/>
                  </a:cubicBezTo>
                  <a:lnTo>
                    <a:pt x="4049" y="6597"/>
                  </a:lnTo>
                  <a:lnTo>
                    <a:pt x="4049" y="6216"/>
                  </a:lnTo>
                  <a:cubicBezTo>
                    <a:pt x="4763" y="5954"/>
                    <a:pt x="5335" y="5359"/>
                    <a:pt x="5573" y="4573"/>
                  </a:cubicBezTo>
                  <a:lnTo>
                    <a:pt x="5716" y="4573"/>
                  </a:lnTo>
                  <a:cubicBezTo>
                    <a:pt x="6287" y="4573"/>
                    <a:pt x="6764" y="4096"/>
                    <a:pt x="6764" y="3549"/>
                  </a:cubicBezTo>
                  <a:cubicBezTo>
                    <a:pt x="6764" y="2953"/>
                    <a:pt x="6287" y="2501"/>
                    <a:pt x="5716" y="2501"/>
                  </a:cubicBezTo>
                  <a:lnTo>
                    <a:pt x="5692" y="2501"/>
                  </a:lnTo>
                  <a:lnTo>
                    <a:pt x="5692" y="1310"/>
                  </a:lnTo>
                  <a:cubicBezTo>
                    <a:pt x="5692" y="596"/>
                    <a:pt x="5120" y="0"/>
                    <a:pt x="4406" y="0"/>
                  </a:cubicBezTo>
                  <a:lnTo>
                    <a:pt x="3858" y="0"/>
                  </a:lnTo>
                  <a:cubicBezTo>
                    <a:pt x="3715" y="0"/>
                    <a:pt x="3644" y="96"/>
                    <a:pt x="3644" y="215"/>
                  </a:cubicBezTo>
                  <a:cubicBezTo>
                    <a:pt x="3644" y="310"/>
                    <a:pt x="3739" y="405"/>
                    <a:pt x="3858" y="405"/>
                  </a:cubicBezTo>
                  <a:lnTo>
                    <a:pt x="4406" y="405"/>
                  </a:lnTo>
                  <a:cubicBezTo>
                    <a:pt x="4906" y="405"/>
                    <a:pt x="5311" y="834"/>
                    <a:pt x="5311" y="1334"/>
                  </a:cubicBezTo>
                  <a:lnTo>
                    <a:pt x="5311" y="2644"/>
                  </a:lnTo>
                  <a:lnTo>
                    <a:pt x="4477" y="2644"/>
                  </a:lnTo>
                  <a:lnTo>
                    <a:pt x="4477" y="2167"/>
                  </a:lnTo>
                  <a:cubicBezTo>
                    <a:pt x="4477" y="2048"/>
                    <a:pt x="4382" y="1953"/>
                    <a:pt x="4263" y="1953"/>
                  </a:cubicBezTo>
                  <a:cubicBezTo>
                    <a:pt x="4144" y="1953"/>
                    <a:pt x="4049" y="2048"/>
                    <a:pt x="4049" y="2167"/>
                  </a:cubicBezTo>
                  <a:lnTo>
                    <a:pt x="4049" y="2644"/>
                  </a:lnTo>
                  <a:lnTo>
                    <a:pt x="3811" y="2644"/>
                  </a:lnTo>
                  <a:lnTo>
                    <a:pt x="3811" y="2477"/>
                  </a:lnTo>
                  <a:cubicBezTo>
                    <a:pt x="3811" y="2358"/>
                    <a:pt x="3715" y="2263"/>
                    <a:pt x="3620" y="2263"/>
                  </a:cubicBezTo>
                  <a:cubicBezTo>
                    <a:pt x="3501" y="2263"/>
                    <a:pt x="3406" y="2358"/>
                    <a:pt x="3406" y="2477"/>
                  </a:cubicBezTo>
                  <a:lnTo>
                    <a:pt x="3406" y="2620"/>
                  </a:lnTo>
                  <a:lnTo>
                    <a:pt x="2239" y="2620"/>
                  </a:lnTo>
                  <a:cubicBezTo>
                    <a:pt x="1310" y="2620"/>
                    <a:pt x="548" y="1834"/>
                    <a:pt x="548" y="881"/>
                  </a:cubicBezTo>
                  <a:lnTo>
                    <a:pt x="548" y="477"/>
                  </a:lnTo>
                  <a:cubicBezTo>
                    <a:pt x="548" y="453"/>
                    <a:pt x="572" y="405"/>
                    <a:pt x="596" y="405"/>
                  </a:cubicBezTo>
                  <a:lnTo>
                    <a:pt x="2906" y="405"/>
                  </a:lnTo>
                  <a:cubicBezTo>
                    <a:pt x="3025" y="405"/>
                    <a:pt x="3096" y="334"/>
                    <a:pt x="3096" y="215"/>
                  </a:cubicBezTo>
                  <a:cubicBezTo>
                    <a:pt x="3096" y="96"/>
                    <a:pt x="3001" y="0"/>
                    <a:pt x="29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65"/>
            <p:cNvSpPr/>
            <p:nvPr/>
          </p:nvSpPr>
          <p:spPr>
            <a:xfrm>
              <a:off x="1702204" y="3228522"/>
              <a:ext cx="34732" cy="53746"/>
            </a:xfrm>
            <a:custGeom>
              <a:avLst/>
              <a:gdLst/>
              <a:ahLst/>
              <a:cxnLst/>
              <a:rect l="l" t="t" r="r" b="b"/>
              <a:pathLst>
                <a:path w="1001" h="1549" extrusionOk="0">
                  <a:moveTo>
                    <a:pt x="500" y="405"/>
                  </a:moveTo>
                  <a:cubicBezTo>
                    <a:pt x="572" y="405"/>
                    <a:pt x="595" y="453"/>
                    <a:pt x="595" y="500"/>
                  </a:cubicBezTo>
                  <a:lnTo>
                    <a:pt x="595" y="1048"/>
                  </a:lnTo>
                  <a:cubicBezTo>
                    <a:pt x="595" y="1096"/>
                    <a:pt x="572" y="1120"/>
                    <a:pt x="500" y="1120"/>
                  </a:cubicBezTo>
                  <a:cubicBezTo>
                    <a:pt x="453" y="1120"/>
                    <a:pt x="405" y="1072"/>
                    <a:pt x="405" y="1048"/>
                  </a:cubicBezTo>
                  <a:lnTo>
                    <a:pt x="405" y="500"/>
                  </a:lnTo>
                  <a:cubicBezTo>
                    <a:pt x="405" y="453"/>
                    <a:pt x="453" y="405"/>
                    <a:pt x="500" y="405"/>
                  </a:cubicBezTo>
                  <a:close/>
                  <a:moveTo>
                    <a:pt x="500" y="0"/>
                  </a:moveTo>
                  <a:cubicBezTo>
                    <a:pt x="238" y="0"/>
                    <a:pt x="0" y="238"/>
                    <a:pt x="0" y="500"/>
                  </a:cubicBezTo>
                  <a:lnTo>
                    <a:pt x="0" y="1048"/>
                  </a:lnTo>
                  <a:cubicBezTo>
                    <a:pt x="0" y="1310"/>
                    <a:pt x="214" y="1548"/>
                    <a:pt x="500" y="1548"/>
                  </a:cubicBezTo>
                  <a:cubicBezTo>
                    <a:pt x="762" y="1548"/>
                    <a:pt x="1000" y="1310"/>
                    <a:pt x="1000" y="1048"/>
                  </a:cubicBezTo>
                  <a:lnTo>
                    <a:pt x="1000" y="500"/>
                  </a:lnTo>
                  <a:cubicBezTo>
                    <a:pt x="1000" y="238"/>
                    <a:pt x="810" y="0"/>
                    <a:pt x="5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" name="Google Shape;1272;p65"/>
            <p:cNvSpPr/>
            <p:nvPr/>
          </p:nvSpPr>
          <p:spPr>
            <a:xfrm>
              <a:off x="1749288" y="3225226"/>
              <a:ext cx="14920" cy="14885"/>
            </a:xfrm>
            <a:custGeom>
              <a:avLst/>
              <a:gdLst/>
              <a:ahLst/>
              <a:cxnLst/>
              <a:rect l="l" t="t" r="r" b="b"/>
              <a:pathLst>
                <a:path w="430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48" y="333"/>
                    <a:pt x="120" y="429"/>
                    <a:pt x="215" y="429"/>
                  </a:cubicBezTo>
                  <a:cubicBezTo>
                    <a:pt x="334" y="429"/>
                    <a:pt x="429" y="333"/>
                    <a:pt x="429" y="214"/>
                  </a:cubicBezTo>
                  <a:cubicBezTo>
                    <a:pt x="429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" name="Google Shape;1273;p65"/>
            <p:cNvSpPr/>
            <p:nvPr/>
          </p:nvSpPr>
          <p:spPr>
            <a:xfrm>
              <a:off x="1681524" y="3225226"/>
              <a:ext cx="14087" cy="1488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3"/>
                    <a:pt x="96" y="429"/>
                    <a:pt x="215" y="429"/>
                  </a:cubicBezTo>
                  <a:cubicBezTo>
                    <a:pt x="334" y="429"/>
                    <a:pt x="406" y="333"/>
                    <a:pt x="406" y="214"/>
                  </a:cubicBezTo>
                  <a:cubicBezTo>
                    <a:pt x="406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" name="Google Shape;1274;p65"/>
            <p:cNvSpPr/>
            <p:nvPr/>
          </p:nvSpPr>
          <p:spPr>
            <a:xfrm>
              <a:off x="1718720" y="3289278"/>
              <a:ext cx="42990" cy="19431"/>
            </a:xfrm>
            <a:custGeom>
              <a:avLst/>
              <a:gdLst/>
              <a:ahLst/>
              <a:cxnLst/>
              <a:rect l="l" t="t" r="r" b="b"/>
              <a:pathLst>
                <a:path w="1239" h="560" extrusionOk="0">
                  <a:moveTo>
                    <a:pt x="1017" y="0"/>
                  </a:moveTo>
                  <a:cubicBezTo>
                    <a:pt x="985" y="0"/>
                    <a:pt x="954" y="10"/>
                    <a:pt x="929" y="35"/>
                  </a:cubicBezTo>
                  <a:cubicBezTo>
                    <a:pt x="810" y="119"/>
                    <a:pt x="691" y="149"/>
                    <a:pt x="581" y="149"/>
                  </a:cubicBezTo>
                  <a:cubicBezTo>
                    <a:pt x="471" y="149"/>
                    <a:pt x="369" y="119"/>
                    <a:pt x="286" y="83"/>
                  </a:cubicBezTo>
                  <a:cubicBezTo>
                    <a:pt x="277" y="80"/>
                    <a:pt x="266" y="78"/>
                    <a:pt x="255" y="78"/>
                  </a:cubicBezTo>
                  <a:cubicBezTo>
                    <a:pt x="184" y="78"/>
                    <a:pt x="86" y="140"/>
                    <a:pt x="24" y="202"/>
                  </a:cubicBezTo>
                  <a:cubicBezTo>
                    <a:pt x="0" y="321"/>
                    <a:pt x="24" y="416"/>
                    <a:pt x="143" y="488"/>
                  </a:cubicBezTo>
                  <a:cubicBezTo>
                    <a:pt x="262" y="536"/>
                    <a:pt x="405" y="559"/>
                    <a:pt x="524" y="559"/>
                  </a:cubicBezTo>
                  <a:cubicBezTo>
                    <a:pt x="739" y="559"/>
                    <a:pt x="953" y="512"/>
                    <a:pt x="1120" y="393"/>
                  </a:cubicBezTo>
                  <a:cubicBezTo>
                    <a:pt x="1215" y="297"/>
                    <a:pt x="1239" y="178"/>
                    <a:pt x="1191" y="83"/>
                  </a:cubicBezTo>
                  <a:cubicBezTo>
                    <a:pt x="1145" y="36"/>
                    <a:pt x="1078" y="0"/>
                    <a:pt x="10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65"/>
            <p:cNvSpPr/>
            <p:nvPr/>
          </p:nvSpPr>
          <p:spPr>
            <a:xfrm>
              <a:off x="1710462" y="3421857"/>
              <a:ext cx="75224" cy="75224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239" y="382"/>
                  </a:moveTo>
                  <a:lnTo>
                    <a:pt x="1239" y="739"/>
                  </a:lnTo>
                  <a:cubicBezTo>
                    <a:pt x="1239" y="858"/>
                    <a:pt x="1334" y="953"/>
                    <a:pt x="1453" y="953"/>
                  </a:cubicBezTo>
                  <a:lnTo>
                    <a:pt x="1786" y="953"/>
                  </a:lnTo>
                  <a:lnTo>
                    <a:pt x="1786" y="1239"/>
                  </a:lnTo>
                  <a:lnTo>
                    <a:pt x="1453" y="1239"/>
                  </a:lnTo>
                  <a:cubicBezTo>
                    <a:pt x="1334" y="1239"/>
                    <a:pt x="1239" y="1334"/>
                    <a:pt x="1239" y="1454"/>
                  </a:cubicBezTo>
                  <a:lnTo>
                    <a:pt x="1239" y="1811"/>
                  </a:lnTo>
                  <a:lnTo>
                    <a:pt x="953" y="1811"/>
                  </a:lnTo>
                  <a:lnTo>
                    <a:pt x="953" y="1454"/>
                  </a:lnTo>
                  <a:cubicBezTo>
                    <a:pt x="953" y="1334"/>
                    <a:pt x="858" y="1239"/>
                    <a:pt x="738" y="1239"/>
                  </a:cubicBezTo>
                  <a:lnTo>
                    <a:pt x="381" y="1239"/>
                  </a:lnTo>
                  <a:lnTo>
                    <a:pt x="381" y="953"/>
                  </a:lnTo>
                  <a:lnTo>
                    <a:pt x="738" y="953"/>
                  </a:lnTo>
                  <a:cubicBezTo>
                    <a:pt x="858" y="953"/>
                    <a:pt x="953" y="858"/>
                    <a:pt x="953" y="739"/>
                  </a:cubicBezTo>
                  <a:lnTo>
                    <a:pt x="953" y="382"/>
                  </a:lnTo>
                  <a:close/>
                  <a:moveTo>
                    <a:pt x="881" y="1"/>
                  </a:moveTo>
                  <a:cubicBezTo>
                    <a:pt x="691" y="1"/>
                    <a:pt x="524" y="144"/>
                    <a:pt x="524" y="334"/>
                  </a:cubicBezTo>
                  <a:lnTo>
                    <a:pt x="524" y="525"/>
                  </a:lnTo>
                  <a:lnTo>
                    <a:pt x="357" y="525"/>
                  </a:lnTo>
                  <a:cubicBezTo>
                    <a:pt x="143" y="525"/>
                    <a:pt x="0" y="668"/>
                    <a:pt x="0" y="882"/>
                  </a:cubicBezTo>
                  <a:lnTo>
                    <a:pt x="0" y="1263"/>
                  </a:lnTo>
                  <a:cubicBezTo>
                    <a:pt x="0" y="1477"/>
                    <a:pt x="143" y="1620"/>
                    <a:pt x="357" y="1620"/>
                  </a:cubicBezTo>
                  <a:lnTo>
                    <a:pt x="524" y="1620"/>
                  </a:lnTo>
                  <a:lnTo>
                    <a:pt x="524" y="1811"/>
                  </a:lnTo>
                  <a:cubicBezTo>
                    <a:pt x="524" y="2025"/>
                    <a:pt x="691" y="2168"/>
                    <a:pt x="881" y="2168"/>
                  </a:cubicBezTo>
                  <a:lnTo>
                    <a:pt x="1286" y="2168"/>
                  </a:lnTo>
                  <a:cubicBezTo>
                    <a:pt x="1477" y="2168"/>
                    <a:pt x="1643" y="2025"/>
                    <a:pt x="1643" y="1811"/>
                  </a:cubicBezTo>
                  <a:lnTo>
                    <a:pt x="1643" y="1620"/>
                  </a:lnTo>
                  <a:lnTo>
                    <a:pt x="1810" y="1620"/>
                  </a:lnTo>
                  <a:cubicBezTo>
                    <a:pt x="2024" y="1620"/>
                    <a:pt x="2167" y="1477"/>
                    <a:pt x="2167" y="1263"/>
                  </a:cubicBezTo>
                  <a:lnTo>
                    <a:pt x="2167" y="882"/>
                  </a:lnTo>
                  <a:cubicBezTo>
                    <a:pt x="2167" y="668"/>
                    <a:pt x="2024" y="525"/>
                    <a:pt x="1810" y="525"/>
                  </a:cubicBezTo>
                  <a:lnTo>
                    <a:pt x="1643" y="525"/>
                  </a:lnTo>
                  <a:lnTo>
                    <a:pt x="1643" y="334"/>
                  </a:lnTo>
                  <a:cubicBezTo>
                    <a:pt x="1643" y="144"/>
                    <a:pt x="1477" y="1"/>
                    <a:pt x="12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6" name="Google Shape;1276;p65"/>
          <p:cNvGrpSpPr/>
          <p:nvPr/>
        </p:nvGrpSpPr>
        <p:grpSpPr>
          <a:xfrm>
            <a:off x="2326464" y="3121515"/>
            <a:ext cx="471019" cy="462761"/>
            <a:chOff x="2346710" y="3121099"/>
            <a:chExt cx="471019" cy="462761"/>
          </a:xfrm>
        </p:grpSpPr>
        <p:sp>
          <p:nvSpPr>
            <p:cNvPr id="1277" name="Google Shape;1277;p65"/>
            <p:cNvSpPr/>
            <p:nvPr/>
          </p:nvSpPr>
          <p:spPr>
            <a:xfrm>
              <a:off x="2361560" y="3362385"/>
              <a:ext cx="256206" cy="221474"/>
            </a:xfrm>
            <a:custGeom>
              <a:avLst/>
              <a:gdLst/>
              <a:ahLst/>
              <a:cxnLst/>
              <a:rect l="l" t="t" r="r" b="b"/>
              <a:pathLst>
                <a:path w="7384" h="6383" extrusionOk="0">
                  <a:moveTo>
                    <a:pt x="3811" y="2215"/>
                  </a:moveTo>
                  <a:cubicBezTo>
                    <a:pt x="3907" y="2310"/>
                    <a:pt x="4026" y="2358"/>
                    <a:pt x="4145" y="2429"/>
                  </a:cubicBezTo>
                  <a:lnTo>
                    <a:pt x="2525" y="4144"/>
                  </a:lnTo>
                  <a:cubicBezTo>
                    <a:pt x="2478" y="4168"/>
                    <a:pt x="2430" y="4215"/>
                    <a:pt x="2359" y="4215"/>
                  </a:cubicBezTo>
                  <a:cubicBezTo>
                    <a:pt x="2311" y="4215"/>
                    <a:pt x="2263" y="4168"/>
                    <a:pt x="2216" y="4144"/>
                  </a:cubicBezTo>
                  <a:cubicBezTo>
                    <a:pt x="2192" y="4120"/>
                    <a:pt x="2168" y="4049"/>
                    <a:pt x="2168" y="4001"/>
                  </a:cubicBezTo>
                  <a:cubicBezTo>
                    <a:pt x="2168" y="3930"/>
                    <a:pt x="2192" y="3906"/>
                    <a:pt x="2216" y="3858"/>
                  </a:cubicBezTo>
                  <a:lnTo>
                    <a:pt x="3811" y="2215"/>
                  </a:lnTo>
                  <a:close/>
                  <a:moveTo>
                    <a:pt x="2001" y="2858"/>
                  </a:moveTo>
                  <a:cubicBezTo>
                    <a:pt x="2216" y="2858"/>
                    <a:pt x="2406" y="2906"/>
                    <a:pt x="2597" y="2977"/>
                  </a:cubicBezTo>
                  <a:lnTo>
                    <a:pt x="1978" y="3620"/>
                  </a:lnTo>
                  <a:cubicBezTo>
                    <a:pt x="1739" y="3858"/>
                    <a:pt x="1739" y="4239"/>
                    <a:pt x="1978" y="4454"/>
                  </a:cubicBezTo>
                  <a:cubicBezTo>
                    <a:pt x="2097" y="4573"/>
                    <a:pt x="2240" y="4620"/>
                    <a:pt x="2382" y="4620"/>
                  </a:cubicBezTo>
                  <a:cubicBezTo>
                    <a:pt x="2549" y="4620"/>
                    <a:pt x="2692" y="4573"/>
                    <a:pt x="2811" y="4454"/>
                  </a:cubicBezTo>
                  <a:lnTo>
                    <a:pt x="3430" y="3811"/>
                  </a:lnTo>
                  <a:cubicBezTo>
                    <a:pt x="3502" y="4001"/>
                    <a:pt x="3526" y="4215"/>
                    <a:pt x="3526" y="4406"/>
                  </a:cubicBezTo>
                  <a:cubicBezTo>
                    <a:pt x="3526" y="5287"/>
                    <a:pt x="2835" y="5954"/>
                    <a:pt x="2001" y="5954"/>
                  </a:cubicBezTo>
                  <a:cubicBezTo>
                    <a:pt x="1168" y="5954"/>
                    <a:pt x="477" y="5239"/>
                    <a:pt x="477" y="4406"/>
                  </a:cubicBezTo>
                  <a:cubicBezTo>
                    <a:pt x="477" y="3549"/>
                    <a:pt x="1168" y="2858"/>
                    <a:pt x="2001" y="2858"/>
                  </a:cubicBezTo>
                  <a:close/>
                  <a:moveTo>
                    <a:pt x="2835" y="0"/>
                  </a:moveTo>
                  <a:cubicBezTo>
                    <a:pt x="2716" y="48"/>
                    <a:pt x="2668" y="119"/>
                    <a:pt x="2668" y="238"/>
                  </a:cubicBezTo>
                  <a:cubicBezTo>
                    <a:pt x="2763" y="905"/>
                    <a:pt x="3049" y="1501"/>
                    <a:pt x="3526" y="1977"/>
                  </a:cubicBezTo>
                  <a:lnTo>
                    <a:pt x="2835" y="2667"/>
                  </a:lnTo>
                  <a:cubicBezTo>
                    <a:pt x="2573" y="2501"/>
                    <a:pt x="2263" y="2453"/>
                    <a:pt x="1954" y="2453"/>
                  </a:cubicBezTo>
                  <a:cubicBezTo>
                    <a:pt x="882" y="2453"/>
                    <a:pt x="1" y="3334"/>
                    <a:pt x="1" y="4406"/>
                  </a:cubicBezTo>
                  <a:cubicBezTo>
                    <a:pt x="1" y="5478"/>
                    <a:pt x="882" y="6382"/>
                    <a:pt x="1954" y="6382"/>
                  </a:cubicBezTo>
                  <a:cubicBezTo>
                    <a:pt x="3025" y="6382"/>
                    <a:pt x="3883" y="5478"/>
                    <a:pt x="3883" y="4406"/>
                  </a:cubicBezTo>
                  <a:cubicBezTo>
                    <a:pt x="3883" y="4096"/>
                    <a:pt x="3811" y="3787"/>
                    <a:pt x="3668" y="3525"/>
                  </a:cubicBezTo>
                  <a:lnTo>
                    <a:pt x="4502" y="2667"/>
                  </a:lnTo>
                  <a:cubicBezTo>
                    <a:pt x="4859" y="2810"/>
                    <a:pt x="5240" y="2906"/>
                    <a:pt x="5669" y="2906"/>
                  </a:cubicBezTo>
                  <a:cubicBezTo>
                    <a:pt x="6240" y="2906"/>
                    <a:pt x="6788" y="2739"/>
                    <a:pt x="7264" y="2429"/>
                  </a:cubicBezTo>
                  <a:cubicBezTo>
                    <a:pt x="7360" y="2358"/>
                    <a:pt x="7383" y="2239"/>
                    <a:pt x="7336" y="2144"/>
                  </a:cubicBezTo>
                  <a:cubicBezTo>
                    <a:pt x="7336" y="2069"/>
                    <a:pt x="7280" y="2032"/>
                    <a:pt x="7215" y="2032"/>
                  </a:cubicBezTo>
                  <a:cubicBezTo>
                    <a:pt x="7176" y="2032"/>
                    <a:pt x="7133" y="2045"/>
                    <a:pt x="7098" y="2072"/>
                  </a:cubicBezTo>
                  <a:cubicBezTo>
                    <a:pt x="6693" y="2334"/>
                    <a:pt x="6217" y="2477"/>
                    <a:pt x="5693" y="2477"/>
                  </a:cubicBezTo>
                  <a:cubicBezTo>
                    <a:pt x="5073" y="2477"/>
                    <a:pt x="4454" y="2239"/>
                    <a:pt x="3978" y="1834"/>
                  </a:cubicBezTo>
                  <a:cubicBezTo>
                    <a:pt x="3502" y="1405"/>
                    <a:pt x="3192" y="810"/>
                    <a:pt x="3073" y="191"/>
                  </a:cubicBezTo>
                  <a:cubicBezTo>
                    <a:pt x="3049" y="72"/>
                    <a:pt x="2954" y="0"/>
                    <a:pt x="2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" name="Google Shape;1278;p65"/>
            <p:cNvSpPr/>
            <p:nvPr/>
          </p:nvSpPr>
          <p:spPr>
            <a:xfrm>
              <a:off x="2346710" y="3121099"/>
              <a:ext cx="471019" cy="305754"/>
            </a:xfrm>
            <a:custGeom>
              <a:avLst/>
              <a:gdLst/>
              <a:ahLst/>
              <a:cxnLst/>
              <a:rect l="l" t="t" r="r" b="b"/>
              <a:pathLst>
                <a:path w="13575" h="8812" extrusionOk="0">
                  <a:moveTo>
                    <a:pt x="1929" y="405"/>
                  </a:moveTo>
                  <a:cubicBezTo>
                    <a:pt x="2763" y="405"/>
                    <a:pt x="3453" y="1120"/>
                    <a:pt x="3453" y="1953"/>
                  </a:cubicBezTo>
                  <a:cubicBezTo>
                    <a:pt x="3453" y="2834"/>
                    <a:pt x="2763" y="3501"/>
                    <a:pt x="1929" y="3501"/>
                  </a:cubicBezTo>
                  <a:cubicBezTo>
                    <a:pt x="1903" y="3503"/>
                    <a:pt x="1877" y="3503"/>
                    <a:pt x="1851" y="3503"/>
                  </a:cubicBezTo>
                  <a:cubicBezTo>
                    <a:pt x="1053" y="3503"/>
                    <a:pt x="405" y="2806"/>
                    <a:pt x="405" y="1953"/>
                  </a:cubicBezTo>
                  <a:cubicBezTo>
                    <a:pt x="405" y="1096"/>
                    <a:pt x="1096" y="405"/>
                    <a:pt x="1929" y="405"/>
                  </a:cubicBezTo>
                  <a:close/>
                  <a:moveTo>
                    <a:pt x="3430" y="3215"/>
                  </a:moveTo>
                  <a:lnTo>
                    <a:pt x="4406" y="4192"/>
                  </a:lnTo>
                  <a:cubicBezTo>
                    <a:pt x="4311" y="4263"/>
                    <a:pt x="4263" y="4311"/>
                    <a:pt x="4168" y="4382"/>
                  </a:cubicBezTo>
                  <a:cubicBezTo>
                    <a:pt x="4144" y="4406"/>
                    <a:pt x="4096" y="4406"/>
                    <a:pt x="4096" y="4430"/>
                  </a:cubicBezTo>
                  <a:lnTo>
                    <a:pt x="3144" y="3477"/>
                  </a:lnTo>
                  <a:cubicBezTo>
                    <a:pt x="3263" y="3382"/>
                    <a:pt x="3358" y="3311"/>
                    <a:pt x="3430" y="3215"/>
                  </a:cubicBezTo>
                  <a:close/>
                  <a:moveTo>
                    <a:pt x="9740" y="6573"/>
                  </a:moveTo>
                  <a:lnTo>
                    <a:pt x="9740" y="6716"/>
                  </a:lnTo>
                  <a:cubicBezTo>
                    <a:pt x="9740" y="6811"/>
                    <a:pt x="9740" y="6907"/>
                    <a:pt x="9764" y="6954"/>
                  </a:cubicBezTo>
                  <a:lnTo>
                    <a:pt x="7026" y="6954"/>
                  </a:lnTo>
                  <a:lnTo>
                    <a:pt x="7026" y="7002"/>
                  </a:lnTo>
                  <a:cubicBezTo>
                    <a:pt x="6907" y="7002"/>
                    <a:pt x="6835" y="6907"/>
                    <a:pt x="6835" y="6788"/>
                  </a:cubicBezTo>
                  <a:cubicBezTo>
                    <a:pt x="6835" y="6668"/>
                    <a:pt x="6930" y="6573"/>
                    <a:pt x="7026" y="6573"/>
                  </a:cubicBezTo>
                  <a:close/>
                  <a:moveTo>
                    <a:pt x="1929" y="0"/>
                  </a:moveTo>
                  <a:cubicBezTo>
                    <a:pt x="858" y="0"/>
                    <a:pt x="0" y="882"/>
                    <a:pt x="0" y="1953"/>
                  </a:cubicBezTo>
                  <a:cubicBezTo>
                    <a:pt x="0" y="3025"/>
                    <a:pt x="858" y="3930"/>
                    <a:pt x="1929" y="3930"/>
                  </a:cubicBezTo>
                  <a:cubicBezTo>
                    <a:pt x="2263" y="3930"/>
                    <a:pt x="2548" y="3835"/>
                    <a:pt x="2834" y="3715"/>
                  </a:cubicBezTo>
                  <a:lnTo>
                    <a:pt x="3834" y="4763"/>
                  </a:lnTo>
                  <a:cubicBezTo>
                    <a:pt x="3477" y="5168"/>
                    <a:pt x="3239" y="5692"/>
                    <a:pt x="3144" y="6240"/>
                  </a:cubicBezTo>
                  <a:cubicBezTo>
                    <a:pt x="3120" y="6359"/>
                    <a:pt x="3215" y="6454"/>
                    <a:pt x="3287" y="6478"/>
                  </a:cubicBezTo>
                  <a:cubicBezTo>
                    <a:pt x="3308" y="6487"/>
                    <a:pt x="3329" y="6490"/>
                    <a:pt x="3349" y="6490"/>
                  </a:cubicBezTo>
                  <a:cubicBezTo>
                    <a:pt x="3439" y="6490"/>
                    <a:pt x="3510" y="6409"/>
                    <a:pt x="3549" y="6311"/>
                  </a:cubicBezTo>
                  <a:cubicBezTo>
                    <a:pt x="3620" y="5692"/>
                    <a:pt x="3954" y="5121"/>
                    <a:pt x="4430" y="4692"/>
                  </a:cubicBezTo>
                  <a:cubicBezTo>
                    <a:pt x="4906" y="4287"/>
                    <a:pt x="5501" y="4049"/>
                    <a:pt x="6121" y="4049"/>
                  </a:cubicBezTo>
                  <a:cubicBezTo>
                    <a:pt x="7383" y="4049"/>
                    <a:pt x="8454" y="4978"/>
                    <a:pt x="8716" y="6192"/>
                  </a:cubicBezTo>
                  <a:lnTo>
                    <a:pt x="6978" y="6192"/>
                  </a:lnTo>
                  <a:cubicBezTo>
                    <a:pt x="6668" y="6192"/>
                    <a:pt x="6383" y="6454"/>
                    <a:pt x="6383" y="6788"/>
                  </a:cubicBezTo>
                  <a:cubicBezTo>
                    <a:pt x="6383" y="7121"/>
                    <a:pt x="6668" y="7383"/>
                    <a:pt x="6978" y="7383"/>
                  </a:cubicBezTo>
                  <a:lnTo>
                    <a:pt x="8693" y="7383"/>
                  </a:lnTo>
                  <a:cubicBezTo>
                    <a:pt x="8597" y="7764"/>
                    <a:pt x="8407" y="8121"/>
                    <a:pt x="8145" y="8455"/>
                  </a:cubicBezTo>
                  <a:cubicBezTo>
                    <a:pt x="8097" y="8550"/>
                    <a:pt x="8097" y="8669"/>
                    <a:pt x="8169" y="8740"/>
                  </a:cubicBezTo>
                  <a:cubicBezTo>
                    <a:pt x="8216" y="8788"/>
                    <a:pt x="8264" y="8812"/>
                    <a:pt x="8288" y="8812"/>
                  </a:cubicBezTo>
                  <a:cubicBezTo>
                    <a:pt x="8359" y="8812"/>
                    <a:pt x="8407" y="8788"/>
                    <a:pt x="8454" y="8740"/>
                  </a:cubicBezTo>
                  <a:cubicBezTo>
                    <a:pt x="8764" y="8359"/>
                    <a:pt x="8978" y="7907"/>
                    <a:pt x="9074" y="7407"/>
                  </a:cubicBezTo>
                  <a:lnTo>
                    <a:pt x="9788" y="7407"/>
                  </a:lnTo>
                  <a:cubicBezTo>
                    <a:pt x="10050" y="8193"/>
                    <a:pt x="10764" y="8717"/>
                    <a:pt x="11598" y="8717"/>
                  </a:cubicBezTo>
                  <a:cubicBezTo>
                    <a:pt x="12670" y="8717"/>
                    <a:pt x="13527" y="7835"/>
                    <a:pt x="13527" y="6764"/>
                  </a:cubicBezTo>
                  <a:cubicBezTo>
                    <a:pt x="13575" y="5859"/>
                    <a:pt x="13003" y="5097"/>
                    <a:pt x="12146" y="4859"/>
                  </a:cubicBezTo>
                  <a:cubicBezTo>
                    <a:pt x="12120" y="4848"/>
                    <a:pt x="12096" y="4844"/>
                    <a:pt x="12073" y="4844"/>
                  </a:cubicBezTo>
                  <a:cubicBezTo>
                    <a:pt x="11989" y="4844"/>
                    <a:pt x="11926" y="4908"/>
                    <a:pt x="11908" y="5001"/>
                  </a:cubicBezTo>
                  <a:cubicBezTo>
                    <a:pt x="11884" y="5121"/>
                    <a:pt x="11931" y="5216"/>
                    <a:pt x="12050" y="5240"/>
                  </a:cubicBezTo>
                  <a:cubicBezTo>
                    <a:pt x="12717" y="5406"/>
                    <a:pt x="13194" y="6049"/>
                    <a:pt x="13194" y="6764"/>
                  </a:cubicBezTo>
                  <a:cubicBezTo>
                    <a:pt x="13194" y="7621"/>
                    <a:pt x="12503" y="8312"/>
                    <a:pt x="11669" y="8312"/>
                  </a:cubicBezTo>
                  <a:cubicBezTo>
                    <a:pt x="10836" y="8312"/>
                    <a:pt x="10145" y="7597"/>
                    <a:pt x="10145" y="6764"/>
                  </a:cubicBezTo>
                  <a:cubicBezTo>
                    <a:pt x="10145" y="6049"/>
                    <a:pt x="10622" y="5454"/>
                    <a:pt x="11288" y="5240"/>
                  </a:cubicBezTo>
                  <a:cubicBezTo>
                    <a:pt x="11384" y="5216"/>
                    <a:pt x="11455" y="5097"/>
                    <a:pt x="11431" y="5001"/>
                  </a:cubicBezTo>
                  <a:cubicBezTo>
                    <a:pt x="11394" y="4908"/>
                    <a:pt x="11327" y="4844"/>
                    <a:pt x="11254" y="4844"/>
                  </a:cubicBezTo>
                  <a:cubicBezTo>
                    <a:pt x="11234" y="4844"/>
                    <a:pt x="11214" y="4848"/>
                    <a:pt x="11193" y="4859"/>
                  </a:cubicBezTo>
                  <a:cubicBezTo>
                    <a:pt x="10526" y="5025"/>
                    <a:pt x="10026" y="5573"/>
                    <a:pt x="9836" y="6192"/>
                  </a:cubicBezTo>
                  <a:lnTo>
                    <a:pt x="9145" y="6192"/>
                  </a:lnTo>
                  <a:cubicBezTo>
                    <a:pt x="8859" y="4740"/>
                    <a:pt x="7621" y="3620"/>
                    <a:pt x="6168" y="3620"/>
                  </a:cubicBezTo>
                  <a:cubicBezTo>
                    <a:pt x="5668" y="3620"/>
                    <a:pt x="5216" y="3739"/>
                    <a:pt x="4763" y="3977"/>
                  </a:cubicBezTo>
                  <a:lnTo>
                    <a:pt x="3668" y="2858"/>
                  </a:lnTo>
                  <a:cubicBezTo>
                    <a:pt x="3811" y="2596"/>
                    <a:pt x="3858" y="2287"/>
                    <a:pt x="3858" y="1953"/>
                  </a:cubicBezTo>
                  <a:cubicBezTo>
                    <a:pt x="3858" y="882"/>
                    <a:pt x="3001" y="0"/>
                    <a:pt x="19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" name="Google Shape;1279;p65"/>
            <p:cNvSpPr/>
            <p:nvPr/>
          </p:nvSpPr>
          <p:spPr>
            <a:xfrm>
              <a:off x="2511141" y="3307841"/>
              <a:ext cx="14087" cy="14920"/>
            </a:xfrm>
            <a:custGeom>
              <a:avLst/>
              <a:gdLst/>
              <a:ahLst/>
              <a:cxnLst/>
              <a:rect l="l" t="t" r="r" b="b"/>
              <a:pathLst>
                <a:path w="406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0" y="310"/>
                    <a:pt x="72" y="382"/>
                    <a:pt x="191" y="429"/>
                  </a:cubicBezTo>
                  <a:cubicBezTo>
                    <a:pt x="310" y="429"/>
                    <a:pt x="405" y="334"/>
                    <a:pt x="405" y="215"/>
                  </a:cubicBezTo>
                  <a:cubicBezTo>
                    <a:pt x="405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65"/>
            <p:cNvSpPr/>
            <p:nvPr/>
          </p:nvSpPr>
          <p:spPr>
            <a:xfrm>
              <a:off x="2496256" y="3324357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" name="Google Shape;1281;p65"/>
            <p:cNvSpPr/>
            <p:nvPr/>
          </p:nvSpPr>
          <p:spPr>
            <a:xfrm>
              <a:off x="2531786" y="3323524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72" y="1"/>
                    <a:pt x="1" y="96"/>
                    <a:pt x="1" y="215"/>
                  </a:cubicBezTo>
                  <a:cubicBezTo>
                    <a:pt x="1" y="334"/>
                    <a:pt x="72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" name="Google Shape;1282;p65"/>
            <p:cNvSpPr/>
            <p:nvPr/>
          </p:nvSpPr>
          <p:spPr>
            <a:xfrm>
              <a:off x="2734246" y="3370643"/>
              <a:ext cx="14087" cy="14920"/>
            </a:xfrm>
            <a:custGeom>
              <a:avLst/>
              <a:gdLst/>
              <a:ahLst/>
              <a:cxnLst/>
              <a:rect l="l" t="t" r="r" b="b"/>
              <a:pathLst>
                <a:path w="406" h="430" extrusionOk="0">
                  <a:moveTo>
                    <a:pt x="191" y="0"/>
                  </a:moveTo>
                  <a:cubicBezTo>
                    <a:pt x="72" y="0"/>
                    <a:pt x="0" y="96"/>
                    <a:pt x="0" y="215"/>
                  </a:cubicBezTo>
                  <a:cubicBezTo>
                    <a:pt x="0" y="334"/>
                    <a:pt x="72" y="429"/>
                    <a:pt x="191" y="429"/>
                  </a:cubicBezTo>
                  <a:cubicBezTo>
                    <a:pt x="310" y="429"/>
                    <a:pt x="405" y="334"/>
                    <a:pt x="405" y="215"/>
                  </a:cubicBezTo>
                  <a:cubicBezTo>
                    <a:pt x="405" y="96"/>
                    <a:pt x="310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65"/>
            <p:cNvSpPr/>
            <p:nvPr/>
          </p:nvSpPr>
          <p:spPr>
            <a:xfrm>
              <a:off x="2406181" y="3515228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30"/>
                    <a:pt x="215" y="430"/>
                  </a:cubicBezTo>
                  <a:cubicBezTo>
                    <a:pt x="334" y="430"/>
                    <a:pt x="430" y="334"/>
                    <a:pt x="430" y="215"/>
                  </a:cubicBezTo>
                  <a:cubicBezTo>
                    <a:pt x="430" y="120"/>
                    <a:pt x="334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4" name="Google Shape;1284;p65"/>
          <p:cNvGrpSpPr/>
          <p:nvPr/>
        </p:nvGrpSpPr>
        <p:grpSpPr>
          <a:xfrm>
            <a:off x="3187881" y="3112425"/>
            <a:ext cx="272722" cy="480942"/>
            <a:chOff x="3199436" y="3112008"/>
            <a:chExt cx="272722" cy="480942"/>
          </a:xfrm>
        </p:grpSpPr>
        <p:sp>
          <p:nvSpPr>
            <p:cNvPr id="1285" name="Google Shape;1285;p65"/>
            <p:cNvSpPr/>
            <p:nvPr/>
          </p:nvSpPr>
          <p:spPr>
            <a:xfrm>
              <a:off x="3199436" y="3112008"/>
              <a:ext cx="272722" cy="479277"/>
            </a:xfrm>
            <a:custGeom>
              <a:avLst/>
              <a:gdLst/>
              <a:ahLst/>
              <a:cxnLst/>
              <a:rect l="l" t="t" r="r" b="b"/>
              <a:pathLst>
                <a:path w="7860" h="13813" extrusionOk="0">
                  <a:moveTo>
                    <a:pt x="4692" y="405"/>
                  </a:moveTo>
                  <a:cubicBezTo>
                    <a:pt x="5407" y="405"/>
                    <a:pt x="5955" y="1001"/>
                    <a:pt x="5955" y="1715"/>
                  </a:cubicBezTo>
                  <a:lnTo>
                    <a:pt x="5955" y="2692"/>
                  </a:lnTo>
                  <a:cubicBezTo>
                    <a:pt x="5955" y="2763"/>
                    <a:pt x="5931" y="2787"/>
                    <a:pt x="5883" y="2787"/>
                  </a:cubicBezTo>
                  <a:lnTo>
                    <a:pt x="2811" y="2787"/>
                  </a:lnTo>
                  <a:lnTo>
                    <a:pt x="2811" y="2310"/>
                  </a:lnTo>
                  <a:cubicBezTo>
                    <a:pt x="2811" y="2191"/>
                    <a:pt x="2716" y="2096"/>
                    <a:pt x="2597" y="2096"/>
                  </a:cubicBezTo>
                  <a:cubicBezTo>
                    <a:pt x="2478" y="2096"/>
                    <a:pt x="2382" y="2191"/>
                    <a:pt x="2382" y="2310"/>
                  </a:cubicBezTo>
                  <a:lnTo>
                    <a:pt x="2382" y="2787"/>
                  </a:lnTo>
                  <a:lnTo>
                    <a:pt x="2025" y="2787"/>
                  </a:lnTo>
                  <a:lnTo>
                    <a:pt x="2025" y="1787"/>
                  </a:lnTo>
                  <a:cubicBezTo>
                    <a:pt x="2025" y="1668"/>
                    <a:pt x="1954" y="1572"/>
                    <a:pt x="1835" y="1572"/>
                  </a:cubicBezTo>
                  <a:cubicBezTo>
                    <a:pt x="1716" y="1572"/>
                    <a:pt x="1620" y="1668"/>
                    <a:pt x="1620" y="1787"/>
                  </a:cubicBezTo>
                  <a:lnTo>
                    <a:pt x="1620" y="2787"/>
                  </a:lnTo>
                  <a:lnTo>
                    <a:pt x="953" y="2787"/>
                  </a:lnTo>
                  <a:cubicBezTo>
                    <a:pt x="906" y="2787"/>
                    <a:pt x="882" y="2739"/>
                    <a:pt x="882" y="2692"/>
                  </a:cubicBezTo>
                  <a:lnTo>
                    <a:pt x="882" y="1715"/>
                  </a:lnTo>
                  <a:cubicBezTo>
                    <a:pt x="882" y="1001"/>
                    <a:pt x="1430" y="405"/>
                    <a:pt x="2144" y="405"/>
                  </a:cubicBezTo>
                  <a:close/>
                  <a:moveTo>
                    <a:pt x="1120" y="3168"/>
                  </a:moveTo>
                  <a:lnTo>
                    <a:pt x="1120" y="4120"/>
                  </a:lnTo>
                  <a:lnTo>
                    <a:pt x="1120" y="4239"/>
                  </a:lnTo>
                  <a:cubicBezTo>
                    <a:pt x="834" y="4192"/>
                    <a:pt x="668" y="3906"/>
                    <a:pt x="668" y="3644"/>
                  </a:cubicBezTo>
                  <a:cubicBezTo>
                    <a:pt x="668" y="3477"/>
                    <a:pt x="763" y="3287"/>
                    <a:pt x="882" y="3168"/>
                  </a:cubicBezTo>
                  <a:close/>
                  <a:moveTo>
                    <a:pt x="6169" y="3096"/>
                  </a:moveTo>
                  <a:cubicBezTo>
                    <a:pt x="6383" y="3168"/>
                    <a:pt x="6526" y="3406"/>
                    <a:pt x="6526" y="3644"/>
                  </a:cubicBezTo>
                  <a:cubicBezTo>
                    <a:pt x="6502" y="4001"/>
                    <a:pt x="6240" y="4287"/>
                    <a:pt x="5907" y="4287"/>
                  </a:cubicBezTo>
                  <a:lnTo>
                    <a:pt x="5883" y="4287"/>
                  </a:lnTo>
                  <a:lnTo>
                    <a:pt x="5883" y="4120"/>
                  </a:lnTo>
                  <a:lnTo>
                    <a:pt x="5883" y="3168"/>
                  </a:lnTo>
                  <a:cubicBezTo>
                    <a:pt x="5978" y="3168"/>
                    <a:pt x="6074" y="3144"/>
                    <a:pt x="6169" y="3096"/>
                  </a:cubicBezTo>
                  <a:close/>
                  <a:moveTo>
                    <a:pt x="5454" y="3168"/>
                  </a:moveTo>
                  <a:lnTo>
                    <a:pt x="5454" y="4120"/>
                  </a:lnTo>
                  <a:cubicBezTo>
                    <a:pt x="5454" y="5263"/>
                    <a:pt x="4573" y="6145"/>
                    <a:pt x="3502" y="6145"/>
                  </a:cubicBezTo>
                  <a:cubicBezTo>
                    <a:pt x="2382" y="6145"/>
                    <a:pt x="1501" y="5263"/>
                    <a:pt x="1501" y="4120"/>
                  </a:cubicBezTo>
                  <a:lnTo>
                    <a:pt x="1501" y="3168"/>
                  </a:lnTo>
                  <a:close/>
                  <a:moveTo>
                    <a:pt x="715" y="4501"/>
                  </a:moveTo>
                  <a:cubicBezTo>
                    <a:pt x="834" y="4573"/>
                    <a:pt x="977" y="4620"/>
                    <a:pt x="1144" y="4668"/>
                  </a:cubicBezTo>
                  <a:cubicBezTo>
                    <a:pt x="1334" y="5525"/>
                    <a:pt x="2001" y="6240"/>
                    <a:pt x="2835" y="6478"/>
                  </a:cubicBezTo>
                  <a:lnTo>
                    <a:pt x="2835" y="6788"/>
                  </a:lnTo>
                  <a:lnTo>
                    <a:pt x="2787" y="6788"/>
                  </a:lnTo>
                  <a:cubicBezTo>
                    <a:pt x="2216" y="6788"/>
                    <a:pt x="1716" y="7050"/>
                    <a:pt x="1358" y="7431"/>
                  </a:cubicBezTo>
                  <a:cubicBezTo>
                    <a:pt x="763" y="6954"/>
                    <a:pt x="453" y="6192"/>
                    <a:pt x="572" y="5406"/>
                  </a:cubicBezTo>
                  <a:lnTo>
                    <a:pt x="715" y="4501"/>
                  </a:lnTo>
                  <a:close/>
                  <a:moveTo>
                    <a:pt x="3906" y="6549"/>
                  </a:moveTo>
                  <a:lnTo>
                    <a:pt x="3906" y="7454"/>
                  </a:lnTo>
                  <a:cubicBezTo>
                    <a:pt x="3883" y="7645"/>
                    <a:pt x="3764" y="7788"/>
                    <a:pt x="3573" y="7788"/>
                  </a:cubicBezTo>
                  <a:cubicBezTo>
                    <a:pt x="3406" y="7788"/>
                    <a:pt x="3240" y="7645"/>
                    <a:pt x="3240" y="7454"/>
                  </a:cubicBezTo>
                  <a:lnTo>
                    <a:pt x="3240" y="6573"/>
                  </a:lnTo>
                  <a:lnTo>
                    <a:pt x="3502" y="6573"/>
                  </a:lnTo>
                  <a:cubicBezTo>
                    <a:pt x="3645" y="6573"/>
                    <a:pt x="3764" y="6573"/>
                    <a:pt x="3906" y="6549"/>
                  </a:cubicBezTo>
                  <a:close/>
                  <a:moveTo>
                    <a:pt x="5955" y="8264"/>
                  </a:moveTo>
                  <a:cubicBezTo>
                    <a:pt x="6264" y="8264"/>
                    <a:pt x="6526" y="8502"/>
                    <a:pt x="6526" y="8836"/>
                  </a:cubicBezTo>
                  <a:lnTo>
                    <a:pt x="6526" y="10360"/>
                  </a:lnTo>
                  <a:lnTo>
                    <a:pt x="5407" y="10360"/>
                  </a:lnTo>
                  <a:lnTo>
                    <a:pt x="5407" y="8836"/>
                  </a:lnTo>
                  <a:cubicBezTo>
                    <a:pt x="5407" y="8526"/>
                    <a:pt x="5645" y="8264"/>
                    <a:pt x="5955" y="8264"/>
                  </a:cubicBezTo>
                  <a:close/>
                  <a:moveTo>
                    <a:pt x="2144" y="1"/>
                  </a:moveTo>
                  <a:cubicBezTo>
                    <a:pt x="1239" y="1"/>
                    <a:pt x="477" y="763"/>
                    <a:pt x="477" y="1691"/>
                  </a:cubicBezTo>
                  <a:lnTo>
                    <a:pt x="477" y="2668"/>
                  </a:lnTo>
                  <a:cubicBezTo>
                    <a:pt x="477" y="2763"/>
                    <a:pt x="525" y="2858"/>
                    <a:pt x="549" y="2906"/>
                  </a:cubicBezTo>
                  <a:cubicBezTo>
                    <a:pt x="358" y="3096"/>
                    <a:pt x="239" y="3358"/>
                    <a:pt x="239" y="3620"/>
                  </a:cubicBezTo>
                  <a:cubicBezTo>
                    <a:pt x="239" y="3835"/>
                    <a:pt x="310" y="4001"/>
                    <a:pt x="406" y="4168"/>
                  </a:cubicBezTo>
                  <a:lnTo>
                    <a:pt x="191" y="5311"/>
                  </a:lnTo>
                  <a:cubicBezTo>
                    <a:pt x="1" y="6240"/>
                    <a:pt x="406" y="7169"/>
                    <a:pt x="1120" y="7740"/>
                  </a:cubicBezTo>
                  <a:cubicBezTo>
                    <a:pt x="953" y="8002"/>
                    <a:pt x="882" y="8336"/>
                    <a:pt x="882" y="8645"/>
                  </a:cubicBezTo>
                  <a:lnTo>
                    <a:pt x="882" y="9074"/>
                  </a:lnTo>
                  <a:cubicBezTo>
                    <a:pt x="882" y="9193"/>
                    <a:pt x="953" y="9264"/>
                    <a:pt x="1073" y="9264"/>
                  </a:cubicBezTo>
                  <a:cubicBezTo>
                    <a:pt x="1192" y="9264"/>
                    <a:pt x="1287" y="9193"/>
                    <a:pt x="1287" y="9074"/>
                  </a:cubicBezTo>
                  <a:lnTo>
                    <a:pt x="1287" y="8645"/>
                  </a:lnTo>
                  <a:lnTo>
                    <a:pt x="1287" y="8478"/>
                  </a:lnTo>
                  <a:lnTo>
                    <a:pt x="1382" y="8478"/>
                  </a:lnTo>
                  <a:cubicBezTo>
                    <a:pt x="1668" y="8478"/>
                    <a:pt x="1906" y="8717"/>
                    <a:pt x="1906" y="9002"/>
                  </a:cubicBezTo>
                  <a:lnTo>
                    <a:pt x="1906" y="10264"/>
                  </a:lnTo>
                  <a:lnTo>
                    <a:pt x="1287" y="10264"/>
                  </a:lnTo>
                  <a:lnTo>
                    <a:pt x="1287" y="9955"/>
                  </a:lnTo>
                  <a:cubicBezTo>
                    <a:pt x="1287" y="9836"/>
                    <a:pt x="1192" y="9764"/>
                    <a:pt x="1073" y="9764"/>
                  </a:cubicBezTo>
                  <a:cubicBezTo>
                    <a:pt x="953" y="9764"/>
                    <a:pt x="882" y="9836"/>
                    <a:pt x="882" y="9955"/>
                  </a:cubicBezTo>
                  <a:lnTo>
                    <a:pt x="882" y="13575"/>
                  </a:lnTo>
                  <a:cubicBezTo>
                    <a:pt x="882" y="13694"/>
                    <a:pt x="953" y="13765"/>
                    <a:pt x="1073" y="13765"/>
                  </a:cubicBezTo>
                  <a:cubicBezTo>
                    <a:pt x="1192" y="13765"/>
                    <a:pt x="1287" y="13694"/>
                    <a:pt x="1287" y="13575"/>
                  </a:cubicBezTo>
                  <a:lnTo>
                    <a:pt x="1287" y="10669"/>
                  </a:lnTo>
                  <a:lnTo>
                    <a:pt x="1906" y="10669"/>
                  </a:lnTo>
                  <a:lnTo>
                    <a:pt x="1906" y="13575"/>
                  </a:lnTo>
                  <a:cubicBezTo>
                    <a:pt x="1906" y="13694"/>
                    <a:pt x="2001" y="13765"/>
                    <a:pt x="2120" y="13765"/>
                  </a:cubicBezTo>
                  <a:cubicBezTo>
                    <a:pt x="2239" y="13765"/>
                    <a:pt x="2335" y="13694"/>
                    <a:pt x="2335" y="13575"/>
                  </a:cubicBezTo>
                  <a:lnTo>
                    <a:pt x="2335" y="8979"/>
                  </a:lnTo>
                  <a:cubicBezTo>
                    <a:pt x="2335" y="8478"/>
                    <a:pt x="1906" y="8026"/>
                    <a:pt x="1406" y="8026"/>
                  </a:cubicBezTo>
                  <a:cubicBezTo>
                    <a:pt x="1644" y="7502"/>
                    <a:pt x="2144" y="7097"/>
                    <a:pt x="2787" y="7097"/>
                  </a:cubicBezTo>
                  <a:lnTo>
                    <a:pt x="2859" y="7097"/>
                  </a:lnTo>
                  <a:lnTo>
                    <a:pt x="2859" y="7383"/>
                  </a:lnTo>
                  <a:cubicBezTo>
                    <a:pt x="2859" y="7788"/>
                    <a:pt x="3192" y="8074"/>
                    <a:pt x="3573" y="8074"/>
                  </a:cubicBezTo>
                  <a:cubicBezTo>
                    <a:pt x="3978" y="8074"/>
                    <a:pt x="4287" y="7764"/>
                    <a:pt x="4287" y="7383"/>
                  </a:cubicBezTo>
                  <a:lnTo>
                    <a:pt x="4287" y="7097"/>
                  </a:lnTo>
                  <a:lnTo>
                    <a:pt x="5002" y="7097"/>
                  </a:lnTo>
                  <a:cubicBezTo>
                    <a:pt x="5550" y="7097"/>
                    <a:pt x="6026" y="7407"/>
                    <a:pt x="6288" y="7859"/>
                  </a:cubicBezTo>
                  <a:cubicBezTo>
                    <a:pt x="6169" y="7812"/>
                    <a:pt x="6050" y="7788"/>
                    <a:pt x="5931" y="7788"/>
                  </a:cubicBezTo>
                  <a:cubicBezTo>
                    <a:pt x="5407" y="7788"/>
                    <a:pt x="4978" y="8240"/>
                    <a:pt x="4978" y="8764"/>
                  </a:cubicBezTo>
                  <a:lnTo>
                    <a:pt x="4978" y="13598"/>
                  </a:lnTo>
                  <a:cubicBezTo>
                    <a:pt x="4978" y="13718"/>
                    <a:pt x="5073" y="13813"/>
                    <a:pt x="5192" y="13813"/>
                  </a:cubicBezTo>
                  <a:cubicBezTo>
                    <a:pt x="5312" y="13813"/>
                    <a:pt x="5407" y="13718"/>
                    <a:pt x="5407" y="13598"/>
                  </a:cubicBezTo>
                  <a:lnTo>
                    <a:pt x="5407" y="10717"/>
                  </a:lnTo>
                  <a:lnTo>
                    <a:pt x="6502" y="10717"/>
                  </a:lnTo>
                  <a:lnTo>
                    <a:pt x="6502" y="11431"/>
                  </a:lnTo>
                  <a:cubicBezTo>
                    <a:pt x="6502" y="11550"/>
                    <a:pt x="6597" y="11622"/>
                    <a:pt x="6717" y="11622"/>
                  </a:cubicBezTo>
                  <a:cubicBezTo>
                    <a:pt x="6812" y="11622"/>
                    <a:pt x="6907" y="11550"/>
                    <a:pt x="6907" y="11431"/>
                  </a:cubicBezTo>
                  <a:lnTo>
                    <a:pt x="6907" y="8645"/>
                  </a:lnTo>
                  <a:cubicBezTo>
                    <a:pt x="6907" y="8359"/>
                    <a:pt x="6859" y="8097"/>
                    <a:pt x="6740" y="7859"/>
                  </a:cubicBezTo>
                  <a:cubicBezTo>
                    <a:pt x="7431" y="7454"/>
                    <a:pt x="7836" y="6716"/>
                    <a:pt x="7860" y="5883"/>
                  </a:cubicBezTo>
                  <a:cubicBezTo>
                    <a:pt x="7860" y="5764"/>
                    <a:pt x="7788" y="5668"/>
                    <a:pt x="7693" y="5668"/>
                  </a:cubicBezTo>
                  <a:cubicBezTo>
                    <a:pt x="7574" y="5668"/>
                    <a:pt x="7479" y="5764"/>
                    <a:pt x="7479" y="5883"/>
                  </a:cubicBezTo>
                  <a:cubicBezTo>
                    <a:pt x="7455" y="6573"/>
                    <a:pt x="7098" y="7192"/>
                    <a:pt x="6526" y="7573"/>
                  </a:cubicBezTo>
                  <a:cubicBezTo>
                    <a:pt x="6169" y="7097"/>
                    <a:pt x="5645" y="6811"/>
                    <a:pt x="5002" y="6811"/>
                  </a:cubicBezTo>
                  <a:lnTo>
                    <a:pt x="4287" y="6811"/>
                  </a:lnTo>
                  <a:lnTo>
                    <a:pt x="4287" y="6454"/>
                  </a:lnTo>
                  <a:cubicBezTo>
                    <a:pt x="5050" y="6192"/>
                    <a:pt x="5645" y="5525"/>
                    <a:pt x="5812" y="4692"/>
                  </a:cubicBezTo>
                  <a:lnTo>
                    <a:pt x="5907" y="4692"/>
                  </a:lnTo>
                  <a:cubicBezTo>
                    <a:pt x="6478" y="4692"/>
                    <a:pt x="6907" y="4216"/>
                    <a:pt x="6907" y="3644"/>
                  </a:cubicBezTo>
                  <a:cubicBezTo>
                    <a:pt x="6907" y="3263"/>
                    <a:pt x="6717" y="2906"/>
                    <a:pt x="6359" y="2715"/>
                  </a:cubicBezTo>
                  <a:lnTo>
                    <a:pt x="6359" y="2668"/>
                  </a:lnTo>
                  <a:lnTo>
                    <a:pt x="6359" y="1858"/>
                  </a:lnTo>
                  <a:cubicBezTo>
                    <a:pt x="6717" y="2215"/>
                    <a:pt x="6955" y="2692"/>
                    <a:pt x="7026" y="3215"/>
                  </a:cubicBezTo>
                  <a:lnTo>
                    <a:pt x="7360" y="4954"/>
                  </a:lnTo>
                  <a:cubicBezTo>
                    <a:pt x="7383" y="5049"/>
                    <a:pt x="7455" y="5144"/>
                    <a:pt x="7574" y="5144"/>
                  </a:cubicBezTo>
                  <a:lnTo>
                    <a:pt x="7598" y="5144"/>
                  </a:lnTo>
                  <a:cubicBezTo>
                    <a:pt x="7717" y="5097"/>
                    <a:pt x="7788" y="5025"/>
                    <a:pt x="7741" y="4906"/>
                  </a:cubicBezTo>
                  <a:lnTo>
                    <a:pt x="7431" y="3144"/>
                  </a:lnTo>
                  <a:cubicBezTo>
                    <a:pt x="7264" y="2406"/>
                    <a:pt x="6883" y="1739"/>
                    <a:pt x="6288" y="1263"/>
                  </a:cubicBezTo>
                  <a:cubicBezTo>
                    <a:pt x="6121" y="524"/>
                    <a:pt x="5454" y="1"/>
                    <a:pt x="46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" name="Google Shape;1286;p65"/>
            <p:cNvSpPr/>
            <p:nvPr/>
          </p:nvSpPr>
          <p:spPr>
            <a:xfrm>
              <a:off x="3425039" y="3535075"/>
              <a:ext cx="14087" cy="57875"/>
            </a:xfrm>
            <a:custGeom>
              <a:avLst/>
              <a:gdLst/>
              <a:ahLst/>
              <a:cxnLst/>
              <a:rect l="l" t="t" r="r" b="b"/>
              <a:pathLst>
                <a:path w="406" h="1668" extrusionOk="0">
                  <a:moveTo>
                    <a:pt x="215" y="0"/>
                  </a:moveTo>
                  <a:cubicBezTo>
                    <a:pt x="95" y="0"/>
                    <a:pt x="0" y="96"/>
                    <a:pt x="0" y="215"/>
                  </a:cubicBezTo>
                  <a:lnTo>
                    <a:pt x="0" y="1453"/>
                  </a:lnTo>
                  <a:cubicBezTo>
                    <a:pt x="0" y="1572"/>
                    <a:pt x="95" y="1667"/>
                    <a:pt x="215" y="1667"/>
                  </a:cubicBezTo>
                  <a:cubicBezTo>
                    <a:pt x="310" y="1667"/>
                    <a:pt x="405" y="1572"/>
                    <a:pt x="405" y="1453"/>
                  </a:cubicBezTo>
                  <a:lnTo>
                    <a:pt x="405" y="215"/>
                  </a:lnTo>
                  <a:cubicBezTo>
                    <a:pt x="405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65"/>
            <p:cNvSpPr/>
            <p:nvPr/>
          </p:nvSpPr>
          <p:spPr>
            <a:xfrm>
              <a:off x="3282918" y="3236780"/>
              <a:ext cx="33899" cy="52914"/>
            </a:xfrm>
            <a:custGeom>
              <a:avLst/>
              <a:gdLst/>
              <a:ahLst/>
              <a:cxnLst/>
              <a:rect l="l" t="t" r="r" b="b"/>
              <a:pathLst>
                <a:path w="977" h="1525" extrusionOk="0">
                  <a:moveTo>
                    <a:pt x="453" y="405"/>
                  </a:moveTo>
                  <a:cubicBezTo>
                    <a:pt x="524" y="405"/>
                    <a:pt x="548" y="453"/>
                    <a:pt x="548" y="501"/>
                  </a:cubicBezTo>
                  <a:lnTo>
                    <a:pt x="548" y="1001"/>
                  </a:lnTo>
                  <a:cubicBezTo>
                    <a:pt x="548" y="1072"/>
                    <a:pt x="524" y="1096"/>
                    <a:pt x="453" y="1096"/>
                  </a:cubicBezTo>
                  <a:cubicBezTo>
                    <a:pt x="429" y="1096"/>
                    <a:pt x="381" y="1072"/>
                    <a:pt x="381" y="1001"/>
                  </a:cubicBezTo>
                  <a:lnTo>
                    <a:pt x="381" y="501"/>
                  </a:lnTo>
                  <a:cubicBezTo>
                    <a:pt x="381" y="453"/>
                    <a:pt x="405" y="405"/>
                    <a:pt x="453" y="405"/>
                  </a:cubicBezTo>
                  <a:close/>
                  <a:moveTo>
                    <a:pt x="500" y="0"/>
                  </a:moveTo>
                  <a:cubicBezTo>
                    <a:pt x="214" y="0"/>
                    <a:pt x="0" y="215"/>
                    <a:pt x="0" y="501"/>
                  </a:cubicBezTo>
                  <a:lnTo>
                    <a:pt x="0" y="1001"/>
                  </a:lnTo>
                  <a:cubicBezTo>
                    <a:pt x="0" y="1286"/>
                    <a:pt x="214" y="1525"/>
                    <a:pt x="500" y="1525"/>
                  </a:cubicBezTo>
                  <a:cubicBezTo>
                    <a:pt x="762" y="1525"/>
                    <a:pt x="977" y="1286"/>
                    <a:pt x="977" y="1001"/>
                  </a:cubicBezTo>
                  <a:lnTo>
                    <a:pt x="977" y="501"/>
                  </a:lnTo>
                  <a:cubicBezTo>
                    <a:pt x="977" y="239"/>
                    <a:pt x="762" y="0"/>
                    <a:pt x="5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" name="Google Shape;1288;p65"/>
            <p:cNvSpPr/>
            <p:nvPr/>
          </p:nvSpPr>
          <p:spPr>
            <a:xfrm>
              <a:off x="3329169" y="3233484"/>
              <a:ext cx="14087" cy="14087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0"/>
                  </a:moveTo>
                  <a:cubicBezTo>
                    <a:pt x="72" y="0"/>
                    <a:pt x="1" y="95"/>
                    <a:pt x="1" y="215"/>
                  </a:cubicBezTo>
                  <a:cubicBezTo>
                    <a:pt x="1" y="334"/>
                    <a:pt x="72" y="405"/>
                    <a:pt x="191" y="405"/>
                  </a:cubicBezTo>
                  <a:cubicBezTo>
                    <a:pt x="310" y="405"/>
                    <a:pt x="406" y="334"/>
                    <a:pt x="406" y="215"/>
                  </a:cubicBezTo>
                  <a:cubicBezTo>
                    <a:pt x="382" y="95"/>
                    <a:pt x="28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" name="Google Shape;1289;p65"/>
            <p:cNvSpPr/>
            <p:nvPr/>
          </p:nvSpPr>
          <p:spPr>
            <a:xfrm>
              <a:off x="3261405" y="3233484"/>
              <a:ext cx="14920" cy="14087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215" y="0"/>
                  </a:moveTo>
                  <a:cubicBezTo>
                    <a:pt x="96" y="0"/>
                    <a:pt x="1" y="95"/>
                    <a:pt x="1" y="215"/>
                  </a:cubicBezTo>
                  <a:cubicBezTo>
                    <a:pt x="1" y="334"/>
                    <a:pt x="96" y="405"/>
                    <a:pt x="215" y="405"/>
                  </a:cubicBezTo>
                  <a:cubicBezTo>
                    <a:pt x="334" y="405"/>
                    <a:pt x="430" y="334"/>
                    <a:pt x="430" y="215"/>
                  </a:cubicBezTo>
                  <a:cubicBezTo>
                    <a:pt x="406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65"/>
            <p:cNvSpPr/>
            <p:nvPr/>
          </p:nvSpPr>
          <p:spPr>
            <a:xfrm>
              <a:off x="3297768" y="3296217"/>
              <a:ext cx="43823" cy="19084"/>
            </a:xfrm>
            <a:custGeom>
              <a:avLst/>
              <a:gdLst/>
              <a:ahLst/>
              <a:cxnLst/>
              <a:rect l="l" t="t" r="r" b="b"/>
              <a:pathLst>
                <a:path w="1263" h="550" extrusionOk="0">
                  <a:moveTo>
                    <a:pt x="1021" y="1"/>
                  </a:moveTo>
                  <a:cubicBezTo>
                    <a:pt x="977" y="1"/>
                    <a:pt x="937" y="19"/>
                    <a:pt x="906" y="50"/>
                  </a:cubicBezTo>
                  <a:cubicBezTo>
                    <a:pt x="780" y="125"/>
                    <a:pt x="661" y="154"/>
                    <a:pt x="555" y="154"/>
                  </a:cubicBezTo>
                  <a:cubicBezTo>
                    <a:pt x="461" y="154"/>
                    <a:pt x="378" y="131"/>
                    <a:pt x="310" y="97"/>
                  </a:cubicBezTo>
                  <a:cubicBezTo>
                    <a:pt x="294" y="93"/>
                    <a:pt x="277" y="91"/>
                    <a:pt x="260" y="91"/>
                  </a:cubicBezTo>
                  <a:cubicBezTo>
                    <a:pt x="176" y="91"/>
                    <a:pt x="84" y="138"/>
                    <a:pt x="25" y="216"/>
                  </a:cubicBezTo>
                  <a:cubicBezTo>
                    <a:pt x="1" y="336"/>
                    <a:pt x="25" y="431"/>
                    <a:pt x="144" y="478"/>
                  </a:cubicBezTo>
                  <a:cubicBezTo>
                    <a:pt x="263" y="550"/>
                    <a:pt x="406" y="550"/>
                    <a:pt x="549" y="550"/>
                  </a:cubicBezTo>
                  <a:cubicBezTo>
                    <a:pt x="739" y="550"/>
                    <a:pt x="953" y="478"/>
                    <a:pt x="1144" y="359"/>
                  </a:cubicBezTo>
                  <a:cubicBezTo>
                    <a:pt x="1215" y="312"/>
                    <a:pt x="1263" y="193"/>
                    <a:pt x="1192" y="97"/>
                  </a:cubicBezTo>
                  <a:cubicBezTo>
                    <a:pt x="1138" y="30"/>
                    <a:pt x="1077" y="1"/>
                    <a:pt x="10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" name="Google Shape;1291;p65"/>
            <p:cNvSpPr/>
            <p:nvPr/>
          </p:nvSpPr>
          <p:spPr>
            <a:xfrm>
              <a:off x="3292008" y="3418561"/>
              <a:ext cx="73559" cy="73593"/>
            </a:xfrm>
            <a:custGeom>
              <a:avLst/>
              <a:gdLst/>
              <a:ahLst/>
              <a:cxnLst/>
              <a:rect l="l" t="t" r="r" b="b"/>
              <a:pathLst>
                <a:path w="2120" h="2121" extrusionOk="0">
                  <a:moveTo>
                    <a:pt x="1453" y="382"/>
                  </a:moveTo>
                  <a:cubicBezTo>
                    <a:pt x="1596" y="382"/>
                    <a:pt x="1715" y="501"/>
                    <a:pt x="1715" y="644"/>
                  </a:cubicBezTo>
                  <a:cubicBezTo>
                    <a:pt x="1667" y="1072"/>
                    <a:pt x="1262" y="1453"/>
                    <a:pt x="1000" y="1644"/>
                  </a:cubicBezTo>
                  <a:cubicBezTo>
                    <a:pt x="786" y="1453"/>
                    <a:pt x="357" y="1072"/>
                    <a:pt x="357" y="644"/>
                  </a:cubicBezTo>
                  <a:cubicBezTo>
                    <a:pt x="357" y="501"/>
                    <a:pt x="476" y="382"/>
                    <a:pt x="619" y="382"/>
                  </a:cubicBezTo>
                  <a:cubicBezTo>
                    <a:pt x="715" y="382"/>
                    <a:pt x="786" y="453"/>
                    <a:pt x="857" y="501"/>
                  </a:cubicBezTo>
                  <a:cubicBezTo>
                    <a:pt x="881" y="572"/>
                    <a:pt x="953" y="596"/>
                    <a:pt x="1024" y="596"/>
                  </a:cubicBezTo>
                  <a:cubicBezTo>
                    <a:pt x="1119" y="596"/>
                    <a:pt x="1191" y="572"/>
                    <a:pt x="1215" y="501"/>
                  </a:cubicBezTo>
                  <a:cubicBezTo>
                    <a:pt x="1262" y="405"/>
                    <a:pt x="1334" y="382"/>
                    <a:pt x="1453" y="382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6"/>
                    <a:pt x="0" y="691"/>
                  </a:cubicBezTo>
                  <a:cubicBezTo>
                    <a:pt x="0" y="1429"/>
                    <a:pt x="905" y="2049"/>
                    <a:pt x="953" y="2072"/>
                  </a:cubicBezTo>
                  <a:cubicBezTo>
                    <a:pt x="977" y="2120"/>
                    <a:pt x="1000" y="2120"/>
                    <a:pt x="1072" y="2120"/>
                  </a:cubicBezTo>
                  <a:cubicBezTo>
                    <a:pt x="1096" y="2120"/>
                    <a:pt x="1143" y="2120"/>
                    <a:pt x="1167" y="2072"/>
                  </a:cubicBezTo>
                  <a:cubicBezTo>
                    <a:pt x="1215" y="2049"/>
                    <a:pt x="2120" y="1453"/>
                    <a:pt x="2120" y="691"/>
                  </a:cubicBezTo>
                  <a:cubicBezTo>
                    <a:pt x="2072" y="286"/>
                    <a:pt x="1786" y="1"/>
                    <a:pt x="1429" y="1"/>
                  </a:cubicBezTo>
                  <a:cubicBezTo>
                    <a:pt x="1262" y="1"/>
                    <a:pt x="1119" y="48"/>
                    <a:pt x="1024" y="144"/>
                  </a:cubicBezTo>
                  <a:cubicBezTo>
                    <a:pt x="905" y="48"/>
                    <a:pt x="786" y="1"/>
                    <a:pt x="6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2" name="Google Shape;1292;p65"/>
          <p:cNvGrpSpPr/>
          <p:nvPr/>
        </p:nvGrpSpPr>
        <p:grpSpPr>
          <a:xfrm>
            <a:off x="3955928" y="3112841"/>
            <a:ext cx="478444" cy="480109"/>
            <a:chOff x="3991059" y="3112841"/>
            <a:chExt cx="478444" cy="480109"/>
          </a:xfrm>
        </p:grpSpPr>
        <p:sp>
          <p:nvSpPr>
            <p:cNvPr id="1293" name="Google Shape;1293;p65"/>
            <p:cNvSpPr/>
            <p:nvPr/>
          </p:nvSpPr>
          <p:spPr>
            <a:xfrm>
              <a:off x="3991059" y="3112841"/>
              <a:ext cx="478444" cy="480109"/>
            </a:xfrm>
            <a:custGeom>
              <a:avLst/>
              <a:gdLst/>
              <a:ahLst/>
              <a:cxnLst/>
              <a:rect l="l" t="t" r="r" b="b"/>
              <a:pathLst>
                <a:path w="13789" h="13837" extrusionOk="0">
                  <a:moveTo>
                    <a:pt x="11907" y="3096"/>
                  </a:moveTo>
                  <a:cubicBezTo>
                    <a:pt x="12503" y="3096"/>
                    <a:pt x="12884" y="3239"/>
                    <a:pt x="13027" y="3477"/>
                  </a:cubicBezTo>
                  <a:cubicBezTo>
                    <a:pt x="13241" y="3834"/>
                    <a:pt x="12979" y="4525"/>
                    <a:pt x="12312" y="5335"/>
                  </a:cubicBezTo>
                  <a:cubicBezTo>
                    <a:pt x="12193" y="5478"/>
                    <a:pt x="12050" y="5621"/>
                    <a:pt x="11907" y="5811"/>
                  </a:cubicBezTo>
                  <a:lnTo>
                    <a:pt x="11907" y="3096"/>
                  </a:lnTo>
                  <a:close/>
                  <a:moveTo>
                    <a:pt x="11455" y="1810"/>
                  </a:moveTo>
                  <a:cubicBezTo>
                    <a:pt x="11479" y="1810"/>
                    <a:pt x="11526" y="1834"/>
                    <a:pt x="11526" y="1882"/>
                  </a:cubicBezTo>
                  <a:lnTo>
                    <a:pt x="11526" y="6216"/>
                  </a:lnTo>
                  <a:cubicBezTo>
                    <a:pt x="11407" y="6335"/>
                    <a:pt x="11241" y="6478"/>
                    <a:pt x="11098" y="6597"/>
                  </a:cubicBezTo>
                  <a:lnTo>
                    <a:pt x="11098" y="2739"/>
                  </a:lnTo>
                  <a:cubicBezTo>
                    <a:pt x="11098" y="2501"/>
                    <a:pt x="10931" y="2310"/>
                    <a:pt x="10693" y="2310"/>
                  </a:cubicBezTo>
                  <a:lnTo>
                    <a:pt x="3025" y="2310"/>
                  </a:lnTo>
                  <a:cubicBezTo>
                    <a:pt x="2786" y="2310"/>
                    <a:pt x="2620" y="2501"/>
                    <a:pt x="2620" y="2739"/>
                  </a:cubicBezTo>
                  <a:lnTo>
                    <a:pt x="2620" y="6597"/>
                  </a:lnTo>
                  <a:cubicBezTo>
                    <a:pt x="2477" y="6478"/>
                    <a:pt x="2310" y="6335"/>
                    <a:pt x="2191" y="6216"/>
                  </a:cubicBezTo>
                  <a:lnTo>
                    <a:pt x="2191" y="4811"/>
                  </a:lnTo>
                  <a:cubicBezTo>
                    <a:pt x="2191" y="4692"/>
                    <a:pt x="2120" y="4620"/>
                    <a:pt x="2001" y="4620"/>
                  </a:cubicBezTo>
                  <a:cubicBezTo>
                    <a:pt x="1882" y="4620"/>
                    <a:pt x="1786" y="4692"/>
                    <a:pt x="1786" y="4811"/>
                  </a:cubicBezTo>
                  <a:lnTo>
                    <a:pt x="1786" y="5835"/>
                  </a:lnTo>
                  <a:cubicBezTo>
                    <a:pt x="1667" y="5644"/>
                    <a:pt x="1524" y="5478"/>
                    <a:pt x="1405" y="5335"/>
                  </a:cubicBezTo>
                  <a:cubicBezTo>
                    <a:pt x="762" y="4525"/>
                    <a:pt x="500" y="3858"/>
                    <a:pt x="715" y="3501"/>
                  </a:cubicBezTo>
                  <a:cubicBezTo>
                    <a:pt x="857" y="3239"/>
                    <a:pt x="1239" y="3120"/>
                    <a:pt x="1810" y="3120"/>
                  </a:cubicBezTo>
                  <a:lnTo>
                    <a:pt x="1810" y="3906"/>
                  </a:lnTo>
                  <a:cubicBezTo>
                    <a:pt x="1810" y="4025"/>
                    <a:pt x="1905" y="4096"/>
                    <a:pt x="2024" y="4096"/>
                  </a:cubicBezTo>
                  <a:cubicBezTo>
                    <a:pt x="2143" y="4096"/>
                    <a:pt x="2215" y="4025"/>
                    <a:pt x="2215" y="3906"/>
                  </a:cubicBezTo>
                  <a:lnTo>
                    <a:pt x="2215" y="1882"/>
                  </a:lnTo>
                  <a:cubicBezTo>
                    <a:pt x="2215" y="1834"/>
                    <a:pt x="2263" y="1810"/>
                    <a:pt x="2286" y="1810"/>
                  </a:cubicBezTo>
                  <a:close/>
                  <a:moveTo>
                    <a:pt x="10717" y="2691"/>
                  </a:moveTo>
                  <a:cubicBezTo>
                    <a:pt x="10717" y="2691"/>
                    <a:pt x="10740" y="2691"/>
                    <a:pt x="10740" y="2739"/>
                  </a:cubicBezTo>
                  <a:lnTo>
                    <a:pt x="10740" y="6930"/>
                  </a:lnTo>
                  <a:cubicBezTo>
                    <a:pt x="10336" y="7264"/>
                    <a:pt x="9907" y="7597"/>
                    <a:pt x="9455" y="7883"/>
                  </a:cubicBezTo>
                  <a:cubicBezTo>
                    <a:pt x="9407" y="7383"/>
                    <a:pt x="9145" y="6692"/>
                    <a:pt x="8621" y="5811"/>
                  </a:cubicBezTo>
                  <a:cubicBezTo>
                    <a:pt x="8192" y="5001"/>
                    <a:pt x="7668" y="4192"/>
                    <a:pt x="7311" y="3692"/>
                  </a:cubicBezTo>
                  <a:cubicBezTo>
                    <a:pt x="7240" y="3549"/>
                    <a:pt x="7049" y="3453"/>
                    <a:pt x="6883" y="3453"/>
                  </a:cubicBezTo>
                  <a:cubicBezTo>
                    <a:pt x="6692" y="3453"/>
                    <a:pt x="6525" y="3549"/>
                    <a:pt x="6430" y="3692"/>
                  </a:cubicBezTo>
                  <a:cubicBezTo>
                    <a:pt x="6073" y="4192"/>
                    <a:pt x="5573" y="5001"/>
                    <a:pt x="5120" y="5811"/>
                  </a:cubicBezTo>
                  <a:cubicBezTo>
                    <a:pt x="4620" y="6692"/>
                    <a:pt x="4334" y="7407"/>
                    <a:pt x="4287" y="7883"/>
                  </a:cubicBezTo>
                  <a:cubicBezTo>
                    <a:pt x="3834" y="7549"/>
                    <a:pt x="3429" y="7264"/>
                    <a:pt x="3025" y="6930"/>
                  </a:cubicBezTo>
                  <a:lnTo>
                    <a:pt x="3025" y="2739"/>
                  </a:lnTo>
                  <a:cubicBezTo>
                    <a:pt x="3025" y="2739"/>
                    <a:pt x="3025" y="2691"/>
                    <a:pt x="3072" y="2691"/>
                  </a:cubicBezTo>
                  <a:close/>
                  <a:moveTo>
                    <a:pt x="6883" y="3858"/>
                  </a:moveTo>
                  <a:cubicBezTo>
                    <a:pt x="6930" y="3858"/>
                    <a:pt x="6954" y="3906"/>
                    <a:pt x="6978" y="3930"/>
                  </a:cubicBezTo>
                  <a:cubicBezTo>
                    <a:pt x="8288" y="5835"/>
                    <a:pt x="9073" y="7407"/>
                    <a:pt x="9073" y="8097"/>
                  </a:cubicBezTo>
                  <a:cubicBezTo>
                    <a:pt x="9073" y="9336"/>
                    <a:pt x="8097" y="10360"/>
                    <a:pt x="6883" y="10360"/>
                  </a:cubicBezTo>
                  <a:cubicBezTo>
                    <a:pt x="5644" y="10360"/>
                    <a:pt x="4668" y="9336"/>
                    <a:pt x="4668" y="8097"/>
                  </a:cubicBezTo>
                  <a:cubicBezTo>
                    <a:pt x="4668" y="7383"/>
                    <a:pt x="5454" y="5835"/>
                    <a:pt x="6763" y="3930"/>
                  </a:cubicBezTo>
                  <a:cubicBezTo>
                    <a:pt x="6787" y="3882"/>
                    <a:pt x="6811" y="3858"/>
                    <a:pt x="6883" y="3858"/>
                  </a:cubicBezTo>
                  <a:close/>
                  <a:moveTo>
                    <a:pt x="10740" y="7430"/>
                  </a:moveTo>
                  <a:lnTo>
                    <a:pt x="10740" y="7549"/>
                  </a:lnTo>
                  <a:cubicBezTo>
                    <a:pt x="10740" y="8716"/>
                    <a:pt x="10336" y="9788"/>
                    <a:pt x="9574" y="10622"/>
                  </a:cubicBezTo>
                  <a:cubicBezTo>
                    <a:pt x="9193" y="10526"/>
                    <a:pt x="8835" y="10383"/>
                    <a:pt x="8454" y="10217"/>
                  </a:cubicBezTo>
                  <a:cubicBezTo>
                    <a:pt x="9002" y="9788"/>
                    <a:pt x="9407" y="9097"/>
                    <a:pt x="9502" y="8359"/>
                  </a:cubicBezTo>
                  <a:cubicBezTo>
                    <a:pt x="9931" y="8073"/>
                    <a:pt x="10359" y="7740"/>
                    <a:pt x="10740" y="7430"/>
                  </a:cubicBezTo>
                  <a:close/>
                  <a:moveTo>
                    <a:pt x="3025" y="7478"/>
                  </a:moveTo>
                  <a:cubicBezTo>
                    <a:pt x="3429" y="7764"/>
                    <a:pt x="3810" y="8073"/>
                    <a:pt x="4215" y="8359"/>
                  </a:cubicBezTo>
                  <a:cubicBezTo>
                    <a:pt x="4263" y="8359"/>
                    <a:pt x="4263" y="8383"/>
                    <a:pt x="4287" y="8383"/>
                  </a:cubicBezTo>
                  <a:cubicBezTo>
                    <a:pt x="4382" y="9145"/>
                    <a:pt x="4763" y="9788"/>
                    <a:pt x="5335" y="10240"/>
                  </a:cubicBezTo>
                  <a:cubicBezTo>
                    <a:pt x="4906" y="10383"/>
                    <a:pt x="4549" y="10526"/>
                    <a:pt x="4192" y="10645"/>
                  </a:cubicBezTo>
                  <a:cubicBezTo>
                    <a:pt x="3453" y="9812"/>
                    <a:pt x="3025" y="8716"/>
                    <a:pt x="3025" y="7597"/>
                  </a:cubicBezTo>
                  <a:lnTo>
                    <a:pt x="3025" y="7478"/>
                  </a:lnTo>
                  <a:close/>
                  <a:moveTo>
                    <a:pt x="2191" y="6764"/>
                  </a:moveTo>
                  <a:cubicBezTo>
                    <a:pt x="2358" y="6883"/>
                    <a:pt x="2477" y="7002"/>
                    <a:pt x="2620" y="7121"/>
                  </a:cubicBezTo>
                  <a:lnTo>
                    <a:pt x="2620" y="7549"/>
                  </a:lnTo>
                  <a:cubicBezTo>
                    <a:pt x="2620" y="8740"/>
                    <a:pt x="3025" y="9883"/>
                    <a:pt x="3739" y="10764"/>
                  </a:cubicBezTo>
                  <a:cubicBezTo>
                    <a:pt x="3620" y="10836"/>
                    <a:pt x="3501" y="10860"/>
                    <a:pt x="3358" y="10883"/>
                  </a:cubicBezTo>
                  <a:cubicBezTo>
                    <a:pt x="2620" y="9931"/>
                    <a:pt x="2191" y="8716"/>
                    <a:pt x="2191" y="7478"/>
                  </a:cubicBezTo>
                  <a:lnTo>
                    <a:pt x="2191" y="6764"/>
                  </a:lnTo>
                  <a:close/>
                  <a:moveTo>
                    <a:pt x="11526" y="6764"/>
                  </a:moveTo>
                  <a:lnTo>
                    <a:pt x="11526" y="7454"/>
                  </a:lnTo>
                  <a:cubicBezTo>
                    <a:pt x="11526" y="8716"/>
                    <a:pt x="11098" y="9931"/>
                    <a:pt x="10359" y="10883"/>
                  </a:cubicBezTo>
                  <a:cubicBezTo>
                    <a:pt x="10240" y="10860"/>
                    <a:pt x="10121" y="10836"/>
                    <a:pt x="9978" y="10764"/>
                  </a:cubicBezTo>
                  <a:cubicBezTo>
                    <a:pt x="10693" y="9883"/>
                    <a:pt x="11098" y="8740"/>
                    <a:pt x="11098" y="7549"/>
                  </a:cubicBezTo>
                  <a:lnTo>
                    <a:pt x="11098" y="7121"/>
                  </a:lnTo>
                  <a:cubicBezTo>
                    <a:pt x="11241" y="7002"/>
                    <a:pt x="11360" y="6859"/>
                    <a:pt x="11526" y="6764"/>
                  </a:cubicBezTo>
                  <a:close/>
                  <a:moveTo>
                    <a:pt x="1905" y="8359"/>
                  </a:moveTo>
                  <a:cubicBezTo>
                    <a:pt x="2048" y="9312"/>
                    <a:pt x="2405" y="10217"/>
                    <a:pt x="2977" y="10979"/>
                  </a:cubicBezTo>
                  <a:cubicBezTo>
                    <a:pt x="2739" y="11050"/>
                    <a:pt x="2501" y="11074"/>
                    <a:pt x="2286" y="11098"/>
                  </a:cubicBezTo>
                  <a:cubicBezTo>
                    <a:pt x="2101" y="11119"/>
                    <a:pt x="1929" y="11130"/>
                    <a:pt x="1771" y="11130"/>
                  </a:cubicBezTo>
                  <a:cubicBezTo>
                    <a:pt x="1219" y="11130"/>
                    <a:pt x="844" y="11000"/>
                    <a:pt x="715" y="10741"/>
                  </a:cubicBezTo>
                  <a:cubicBezTo>
                    <a:pt x="453" y="10288"/>
                    <a:pt x="929" y="9407"/>
                    <a:pt x="1905" y="8359"/>
                  </a:cubicBezTo>
                  <a:close/>
                  <a:moveTo>
                    <a:pt x="11836" y="8359"/>
                  </a:moveTo>
                  <a:cubicBezTo>
                    <a:pt x="12860" y="9407"/>
                    <a:pt x="13312" y="10288"/>
                    <a:pt x="13027" y="10741"/>
                  </a:cubicBezTo>
                  <a:cubicBezTo>
                    <a:pt x="12897" y="11000"/>
                    <a:pt x="12522" y="11130"/>
                    <a:pt x="11959" y="11130"/>
                  </a:cubicBezTo>
                  <a:cubicBezTo>
                    <a:pt x="11798" y="11130"/>
                    <a:pt x="11622" y="11119"/>
                    <a:pt x="11431" y="11098"/>
                  </a:cubicBezTo>
                  <a:cubicBezTo>
                    <a:pt x="11217" y="11074"/>
                    <a:pt x="11002" y="11050"/>
                    <a:pt x="10764" y="10979"/>
                  </a:cubicBezTo>
                  <a:cubicBezTo>
                    <a:pt x="11336" y="10217"/>
                    <a:pt x="11693" y="9312"/>
                    <a:pt x="11836" y="8359"/>
                  </a:cubicBezTo>
                  <a:close/>
                  <a:moveTo>
                    <a:pt x="8073" y="10479"/>
                  </a:moveTo>
                  <a:cubicBezTo>
                    <a:pt x="8478" y="10645"/>
                    <a:pt x="8907" y="10836"/>
                    <a:pt x="9288" y="10979"/>
                  </a:cubicBezTo>
                  <a:cubicBezTo>
                    <a:pt x="9026" y="11193"/>
                    <a:pt x="8740" y="11407"/>
                    <a:pt x="8454" y="11574"/>
                  </a:cubicBezTo>
                  <a:lnTo>
                    <a:pt x="6906" y="12503"/>
                  </a:lnTo>
                  <a:lnTo>
                    <a:pt x="6883" y="12503"/>
                  </a:lnTo>
                  <a:lnTo>
                    <a:pt x="5335" y="11574"/>
                  </a:lnTo>
                  <a:cubicBezTo>
                    <a:pt x="5025" y="11407"/>
                    <a:pt x="4763" y="11193"/>
                    <a:pt x="4525" y="10979"/>
                  </a:cubicBezTo>
                  <a:cubicBezTo>
                    <a:pt x="4906" y="10836"/>
                    <a:pt x="5335" y="10693"/>
                    <a:pt x="5739" y="10479"/>
                  </a:cubicBezTo>
                  <a:cubicBezTo>
                    <a:pt x="6097" y="10645"/>
                    <a:pt x="6478" y="10741"/>
                    <a:pt x="6906" y="10741"/>
                  </a:cubicBezTo>
                  <a:cubicBezTo>
                    <a:pt x="7311" y="10741"/>
                    <a:pt x="7716" y="10645"/>
                    <a:pt x="8073" y="10479"/>
                  </a:cubicBezTo>
                  <a:close/>
                  <a:moveTo>
                    <a:pt x="4620" y="0"/>
                  </a:moveTo>
                  <a:cubicBezTo>
                    <a:pt x="4382" y="0"/>
                    <a:pt x="4168" y="191"/>
                    <a:pt x="4168" y="477"/>
                  </a:cubicBezTo>
                  <a:lnTo>
                    <a:pt x="4168" y="1405"/>
                  </a:lnTo>
                  <a:lnTo>
                    <a:pt x="2310" y="1405"/>
                  </a:lnTo>
                  <a:cubicBezTo>
                    <a:pt x="2072" y="1405"/>
                    <a:pt x="1882" y="1596"/>
                    <a:pt x="1882" y="1882"/>
                  </a:cubicBezTo>
                  <a:lnTo>
                    <a:pt x="1882" y="2715"/>
                  </a:lnTo>
                  <a:cubicBezTo>
                    <a:pt x="1119" y="2715"/>
                    <a:pt x="643" y="2882"/>
                    <a:pt x="405" y="3311"/>
                  </a:cubicBezTo>
                  <a:cubicBezTo>
                    <a:pt x="0" y="4049"/>
                    <a:pt x="691" y="5216"/>
                    <a:pt x="1882" y="6406"/>
                  </a:cubicBezTo>
                  <a:lnTo>
                    <a:pt x="1882" y="7478"/>
                  </a:lnTo>
                  <a:lnTo>
                    <a:pt x="1882" y="7859"/>
                  </a:lnTo>
                  <a:cubicBezTo>
                    <a:pt x="524" y="9169"/>
                    <a:pt x="24" y="10264"/>
                    <a:pt x="405" y="10955"/>
                  </a:cubicBezTo>
                  <a:cubicBezTo>
                    <a:pt x="619" y="11336"/>
                    <a:pt x="1119" y="11550"/>
                    <a:pt x="1834" y="11550"/>
                  </a:cubicBezTo>
                  <a:cubicBezTo>
                    <a:pt x="2024" y="11550"/>
                    <a:pt x="2191" y="11550"/>
                    <a:pt x="2405" y="11526"/>
                  </a:cubicBezTo>
                  <a:cubicBezTo>
                    <a:pt x="2667" y="11479"/>
                    <a:pt x="2977" y="11431"/>
                    <a:pt x="3310" y="11360"/>
                  </a:cubicBezTo>
                  <a:cubicBezTo>
                    <a:pt x="3715" y="11884"/>
                    <a:pt x="4263" y="12312"/>
                    <a:pt x="4858" y="12670"/>
                  </a:cubicBezTo>
                  <a:lnTo>
                    <a:pt x="6716" y="13765"/>
                  </a:lnTo>
                  <a:cubicBezTo>
                    <a:pt x="6787" y="13813"/>
                    <a:pt x="6883" y="13836"/>
                    <a:pt x="6954" y="13836"/>
                  </a:cubicBezTo>
                  <a:cubicBezTo>
                    <a:pt x="7049" y="13836"/>
                    <a:pt x="7121" y="13813"/>
                    <a:pt x="7192" y="13765"/>
                  </a:cubicBezTo>
                  <a:lnTo>
                    <a:pt x="8692" y="12908"/>
                  </a:lnTo>
                  <a:cubicBezTo>
                    <a:pt x="8788" y="12860"/>
                    <a:pt x="8812" y="12741"/>
                    <a:pt x="8740" y="12646"/>
                  </a:cubicBezTo>
                  <a:cubicBezTo>
                    <a:pt x="8704" y="12573"/>
                    <a:pt x="8626" y="12542"/>
                    <a:pt x="8548" y="12542"/>
                  </a:cubicBezTo>
                  <a:cubicBezTo>
                    <a:pt x="8524" y="12542"/>
                    <a:pt x="8501" y="12545"/>
                    <a:pt x="8478" y="12550"/>
                  </a:cubicBezTo>
                  <a:lnTo>
                    <a:pt x="7002" y="13408"/>
                  </a:lnTo>
                  <a:lnTo>
                    <a:pt x="6930" y="13408"/>
                  </a:lnTo>
                  <a:lnTo>
                    <a:pt x="5049" y="12312"/>
                  </a:lnTo>
                  <a:cubicBezTo>
                    <a:pt x="4549" y="12027"/>
                    <a:pt x="4144" y="11669"/>
                    <a:pt x="3739" y="11241"/>
                  </a:cubicBezTo>
                  <a:cubicBezTo>
                    <a:pt x="3858" y="11217"/>
                    <a:pt x="4025" y="11145"/>
                    <a:pt x="4168" y="11122"/>
                  </a:cubicBezTo>
                  <a:cubicBezTo>
                    <a:pt x="4453" y="11455"/>
                    <a:pt x="4811" y="11717"/>
                    <a:pt x="5216" y="11931"/>
                  </a:cubicBezTo>
                  <a:lnTo>
                    <a:pt x="6763" y="12860"/>
                  </a:lnTo>
                  <a:cubicBezTo>
                    <a:pt x="6811" y="12884"/>
                    <a:pt x="6906" y="12908"/>
                    <a:pt x="6954" y="12908"/>
                  </a:cubicBezTo>
                  <a:cubicBezTo>
                    <a:pt x="7025" y="12908"/>
                    <a:pt x="7121" y="12884"/>
                    <a:pt x="7168" y="12860"/>
                  </a:cubicBezTo>
                  <a:lnTo>
                    <a:pt x="8716" y="11931"/>
                  </a:lnTo>
                  <a:cubicBezTo>
                    <a:pt x="9097" y="11693"/>
                    <a:pt x="9455" y="11431"/>
                    <a:pt x="9764" y="11122"/>
                  </a:cubicBezTo>
                  <a:cubicBezTo>
                    <a:pt x="9907" y="11169"/>
                    <a:pt x="10026" y="11217"/>
                    <a:pt x="10169" y="11241"/>
                  </a:cubicBezTo>
                  <a:cubicBezTo>
                    <a:pt x="9907" y="11550"/>
                    <a:pt x="9621" y="11812"/>
                    <a:pt x="9288" y="12050"/>
                  </a:cubicBezTo>
                  <a:cubicBezTo>
                    <a:pt x="9193" y="12098"/>
                    <a:pt x="9169" y="12217"/>
                    <a:pt x="9216" y="12312"/>
                  </a:cubicBezTo>
                  <a:cubicBezTo>
                    <a:pt x="9264" y="12384"/>
                    <a:pt x="9312" y="12408"/>
                    <a:pt x="9383" y="12408"/>
                  </a:cubicBezTo>
                  <a:cubicBezTo>
                    <a:pt x="9407" y="12408"/>
                    <a:pt x="9455" y="12408"/>
                    <a:pt x="9502" y="12384"/>
                  </a:cubicBezTo>
                  <a:cubicBezTo>
                    <a:pt x="9907" y="12074"/>
                    <a:pt x="10264" y="11717"/>
                    <a:pt x="10598" y="11360"/>
                  </a:cubicBezTo>
                  <a:cubicBezTo>
                    <a:pt x="10883" y="11431"/>
                    <a:pt x="11193" y="11479"/>
                    <a:pt x="11455" y="11503"/>
                  </a:cubicBezTo>
                  <a:cubicBezTo>
                    <a:pt x="11669" y="11550"/>
                    <a:pt x="11836" y="11550"/>
                    <a:pt x="12026" y="11550"/>
                  </a:cubicBezTo>
                  <a:cubicBezTo>
                    <a:pt x="12741" y="11550"/>
                    <a:pt x="13217" y="11336"/>
                    <a:pt x="13455" y="10955"/>
                  </a:cubicBezTo>
                  <a:cubicBezTo>
                    <a:pt x="13789" y="10264"/>
                    <a:pt x="13241" y="9169"/>
                    <a:pt x="11907" y="7859"/>
                  </a:cubicBezTo>
                  <a:lnTo>
                    <a:pt x="11907" y="7478"/>
                  </a:lnTo>
                  <a:lnTo>
                    <a:pt x="11907" y="6406"/>
                  </a:lnTo>
                  <a:cubicBezTo>
                    <a:pt x="12169" y="6121"/>
                    <a:pt x="12408" y="5859"/>
                    <a:pt x="12622" y="5621"/>
                  </a:cubicBezTo>
                  <a:cubicBezTo>
                    <a:pt x="13384" y="4644"/>
                    <a:pt x="13670" y="3858"/>
                    <a:pt x="13360" y="3334"/>
                  </a:cubicBezTo>
                  <a:cubicBezTo>
                    <a:pt x="13122" y="2953"/>
                    <a:pt x="12646" y="2739"/>
                    <a:pt x="11907" y="2739"/>
                  </a:cubicBezTo>
                  <a:lnTo>
                    <a:pt x="11907" y="1882"/>
                  </a:lnTo>
                  <a:cubicBezTo>
                    <a:pt x="11907" y="1596"/>
                    <a:pt x="11693" y="1405"/>
                    <a:pt x="11455" y="1405"/>
                  </a:cubicBezTo>
                  <a:lnTo>
                    <a:pt x="9621" y="1405"/>
                  </a:lnTo>
                  <a:lnTo>
                    <a:pt x="9621" y="477"/>
                  </a:lnTo>
                  <a:cubicBezTo>
                    <a:pt x="9621" y="215"/>
                    <a:pt x="9407" y="0"/>
                    <a:pt x="9169" y="0"/>
                  </a:cubicBezTo>
                  <a:lnTo>
                    <a:pt x="8335" y="0"/>
                  </a:lnTo>
                  <a:cubicBezTo>
                    <a:pt x="8216" y="0"/>
                    <a:pt x="8121" y="72"/>
                    <a:pt x="8121" y="191"/>
                  </a:cubicBezTo>
                  <a:cubicBezTo>
                    <a:pt x="8121" y="310"/>
                    <a:pt x="8216" y="405"/>
                    <a:pt x="8335" y="405"/>
                  </a:cubicBezTo>
                  <a:lnTo>
                    <a:pt x="9169" y="405"/>
                  </a:lnTo>
                  <a:cubicBezTo>
                    <a:pt x="9193" y="405"/>
                    <a:pt x="9216" y="429"/>
                    <a:pt x="9216" y="477"/>
                  </a:cubicBezTo>
                  <a:lnTo>
                    <a:pt x="9216" y="1382"/>
                  </a:lnTo>
                  <a:lnTo>
                    <a:pt x="4549" y="1382"/>
                  </a:lnTo>
                  <a:lnTo>
                    <a:pt x="4549" y="477"/>
                  </a:lnTo>
                  <a:cubicBezTo>
                    <a:pt x="4549" y="429"/>
                    <a:pt x="4573" y="405"/>
                    <a:pt x="4620" y="405"/>
                  </a:cubicBezTo>
                  <a:lnTo>
                    <a:pt x="7406" y="405"/>
                  </a:lnTo>
                  <a:cubicBezTo>
                    <a:pt x="7526" y="405"/>
                    <a:pt x="7621" y="310"/>
                    <a:pt x="7621" y="191"/>
                  </a:cubicBezTo>
                  <a:cubicBezTo>
                    <a:pt x="7621" y="72"/>
                    <a:pt x="7526" y="0"/>
                    <a:pt x="7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" name="Google Shape;1294;p65"/>
            <p:cNvSpPr/>
            <p:nvPr/>
          </p:nvSpPr>
          <p:spPr>
            <a:xfrm>
              <a:off x="4112500" y="3231819"/>
              <a:ext cx="66168" cy="14087"/>
            </a:xfrm>
            <a:custGeom>
              <a:avLst/>
              <a:gdLst/>
              <a:ahLst/>
              <a:cxnLst/>
              <a:rect l="l" t="t" r="r" b="b"/>
              <a:pathLst>
                <a:path w="1907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96" y="405"/>
                    <a:pt x="215" y="405"/>
                  </a:cubicBezTo>
                  <a:lnTo>
                    <a:pt x="1716" y="405"/>
                  </a:lnTo>
                  <a:cubicBezTo>
                    <a:pt x="1835" y="405"/>
                    <a:pt x="1906" y="310"/>
                    <a:pt x="1906" y="191"/>
                  </a:cubicBezTo>
                  <a:cubicBezTo>
                    <a:pt x="1882" y="72"/>
                    <a:pt x="1787" y="1"/>
                    <a:pt x="17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" name="Google Shape;1295;p65"/>
            <p:cNvSpPr/>
            <p:nvPr/>
          </p:nvSpPr>
          <p:spPr>
            <a:xfrm>
              <a:off x="4112500" y="3259091"/>
              <a:ext cx="48785" cy="14920"/>
            </a:xfrm>
            <a:custGeom>
              <a:avLst/>
              <a:gdLst/>
              <a:ahLst/>
              <a:cxnLst/>
              <a:rect l="l" t="t" r="r" b="b"/>
              <a:pathLst>
                <a:path w="1406" h="430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1192" y="429"/>
                  </a:lnTo>
                  <a:cubicBezTo>
                    <a:pt x="1311" y="429"/>
                    <a:pt x="1406" y="334"/>
                    <a:pt x="1406" y="215"/>
                  </a:cubicBezTo>
                  <a:cubicBezTo>
                    <a:pt x="1406" y="96"/>
                    <a:pt x="1287" y="0"/>
                    <a:pt x="11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65"/>
            <p:cNvSpPr/>
            <p:nvPr/>
          </p:nvSpPr>
          <p:spPr>
            <a:xfrm>
              <a:off x="4112500" y="3287196"/>
              <a:ext cx="30638" cy="14885"/>
            </a:xfrm>
            <a:custGeom>
              <a:avLst/>
              <a:gdLst/>
              <a:ahLst/>
              <a:cxnLst/>
              <a:rect l="l" t="t" r="r" b="b"/>
              <a:pathLst>
                <a:path w="883" h="429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668" y="429"/>
                  </a:lnTo>
                  <a:cubicBezTo>
                    <a:pt x="787" y="429"/>
                    <a:pt x="882" y="334"/>
                    <a:pt x="882" y="214"/>
                  </a:cubicBezTo>
                  <a:cubicBezTo>
                    <a:pt x="882" y="95"/>
                    <a:pt x="787" y="0"/>
                    <a:pt x="6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65"/>
            <p:cNvSpPr/>
            <p:nvPr/>
          </p:nvSpPr>
          <p:spPr>
            <a:xfrm>
              <a:off x="4280263" y="3231819"/>
              <a:ext cx="66133" cy="14087"/>
            </a:xfrm>
            <a:custGeom>
              <a:avLst/>
              <a:gdLst/>
              <a:ahLst/>
              <a:cxnLst/>
              <a:rect l="l" t="t" r="r" b="b"/>
              <a:pathLst>
                <a:path w="1906" h="406" extrusionOk="0">
                  <a:moveTo>
                    <a:pt x="215" y="1"/>
                  </a:moveTo>
                  <a:cubicBezTo>
                    <a:pt x="95" y="1"/>
                    <a:pt x="0" y="72"/>
                    <a:pt x="0" y="191"/>
                  </a:cubicBezTo>
                  <a:cubicBezTo>
                    <a:pt x="0" y="310"/>
                    <a:pt x="95" y="405"/>
                    <a:pt x="215" y="405"/>
                  </a:cubicBezTo>
                  <a:lnTo>
                    <a:pt x="1691" y="405"/>
                  </a:lnTo>
                  <a:cubicBezTo>
                    <a:pt x="1810" y="405"/>
                    <a:pt x="1905" y="310"/>
                    <a:pt x="1905" y="191"/>
                  </a:cubicBezTo>
                  <a:cubicBezTo>
                    <a:pt x="1905" y="72"/>
                    <a:pt x="1810" y="1"/>
                    <a:pt x="1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65"/>
            <p:cNvSpPr/>
            <p:nvPr/>
          </p:nvSpPr>
          <p:spPr>
            <a:xfrm>
              <a:off x="4298444" y="3259091"/>
              <a:ext cx="48785" cy="14920"/>
            </a:xfrm>
            <a:custGeom>
              <a:avLst/>
              <a:gdLst/>
              <a:ahLst/>
              <a:cxnLst/>
              <a:rect l="l" t="t" r="r" b="b"/>
              <a:pathLst>
                <a:path w="1406" h="430" extrusionOk="0">
                  <a:moveTo>
                    <a:pt x="214" y="0"/>
                  </a:moveTo>
                  <a:cubicBezTo>
                    <a:pt x="95" y="0"/>
                    <a:pt x="0" y="96"/>
                    <a:pt x="0" y="215"/>
                  </a:cubicBezTo>
                  <a:cubicBezTo>
                    <a:pt x="0" y="334"/>
                    <a:pt x="95" y="429"/>
                    <a:pt x="214" y="429"/>
                  </a:cubicBezTo>
                  <a:lnTo>
                    <a:pt x="1191" y="429"/>
                  </a:lnTo>
                  <a:cubicBezTo>
                    <a:pt x="1310" y="429"/>
                    <a:pt x="1405" y="334"/>
                    <a:pt x="1405" y="215"/>
                  </a:cubicBezTo>
                  <a:cubicBezTo>
                    <a:pt x="1405" y="96"/>
                    <a:pt x="1286" y="0"/>
                    <a:pt x="1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65"/>
            <p:cNvSpPr/>
            <p:nvPr/>
          </p:nvSpPr>
          <p:spPr>
            <a:xfrm>
              <a:off x="4316626" y="3287196"/>
              <a:ext cx="29770" cy="14885"/>
            </a:xfrm>
            <a:custGeom>
              <a:avLst/>
              <a:gdLst/>
              <a:ahLst/>
              <a:cxnLst/>
              <a:rect l="l" t="t" r="r" b="b"/>
              <a:pathLst>
                <a:path w="858" h="429" extrusionOk="0">
                  <a:moveTo>
                    <a:pt x="191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0" y="334"/>
                    <a:pt x="72" y="429"/>
                    <a:pt x="191" y="429"/>
                  </a:cubicBezTo>
                  <a:lnTo>
                    <a:pt x="643" y="429"/>
                  </a:lnTo>
                  <a:cubicBezTo>
                    <a:pt x="762" y="429"/>
                    <a:pt x="857" y="334"/>
                    <a:pt x="857" y="214"/>
                  </a:cubicBezTo>
                  <a:cubicBezTo>
                    <a:pt x="857" y="95"/>
                    <a:pt x="762" y="0"/>
                    <a:pt x="6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0" name="Google Shape;1300;p65"/>
          <p:cNvGrpSpPr/>
          <p:nvPr/>
        </p:nvGrpSpPr>
        <p:grpSpPr>
          <a:xfrm>
            <a:off x="4806190" y="3113257"/>
            <a:ext cx="369390" cy="479277"/>
            <a:chOff x="4857837" y="3112841"/>
            <a:chExt cx="369390" cy="479277"/>
          </a:xfrm>
        </p:grpSpPr>
        <p:sp>
          <p:nvSpPr>
            <p:cNvPr id="1301" name="Google Shape;1301;p65"/>
            <p:cNvSpPr/>
            <p:nvPr/>
          </p:nvSpPr>
          <p:spPr>
            <a:xfrm>
              <a:off x="4904124" y="3345835"/>
              <a:ext cx="33067" cy="33101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76" y="1"/>
                  </a:moveTo>
                  <a:cubicBezTo>
                    <a:pt x="357" y="1"/>
                    <a:pt x="262" y="96"/>
                    <a:pt x="262" y="215"/>
                  </a:cubicBezTo>
                  <a:lnTo>
                    <a:pt x="262" y="287"/>
                  </a:lnTo>
                  <a:lnTo>
                    <a:pt x="215" y="287"/>
                  </a:lnTo>
                  <a:cubicBezTo>
                    <a:pt x="95" y="287"/>
                    <a:pt x="0" y="358"/>
                    <a:pt x="0" y="477"/>
                  </a:cubicBezTo>
                  <a:cubicBezTo>
                    <a:pt x="0" y="596"/>
                    <a:pt x="95" y="692"/>
                    <a:pt x="215" y="692"/>
                  </a:cubicBezTo>
                  <a:lnTo>
                    <a:pt x="262" y="692"/>
                  </a:lnTo>
                  <a:lnTo>
                    <a:pt x="262" y="763"/>
                  </a:lnTo>
                  <a:cubicBezTo>
                    <a:pt x="262" y="882"/>
                    <a:pt x="357" y="954"/>
                    <a:pt x="476" y="954"/>
                  </a:cubicBezTo>
                  <a:cubicBezTo>
                    <a:pt x="596" y="954"/>
                    <a:pt x="691" y="882"/>
                    <a:pt x="691" y="763"/>
                  </a:cubicBezTo>
                  <a:lnTo>
                    <a:pt x="691" y="692"/>
                  </a:lnTo>
                  <a:lnTo>
                    <a:pt x="738" y="692"/>
                  </a:lnTo>
                  <a:cubicBezTo>
                    <a:pt x="857" y="692"/>
                    <a:pt x="953" y="596"/>
                    <a:pt x="953" y="477"/>
                  </a:cubicBezTo>
                  <a:cubicBezTo>
                    <a:pt x="953" y="358"/>
                    <a:pt x="857" y="287"/>
                    <a:pt x="738" y="287"/>
                  </a:cubicBezTo>
                  <a:lnTo>
                    <a:pt x="691" y="287"/>
                  </a:lnTo>
                  <a:lnTo>
                    <a:pt x="691" y="215"/>
                  </a:lnTo>
                  <a:cubicBezTo>
                    <a:pt x="691" y="96"/>
                    <a:pt x="596" y="1"/>
                    <a:pt x="4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65"/>
            <p:cNvSpPr/>
            <p:nvPr/>
          </p:nvSpPr>
          <p:spPr>
            <a:xfrm>
              <a:off x="4942950" y="3345835"/>
              <a:ext cx="28938" cy="14920"/>
            </a:xfrm>
            <a:custGeom>
              <a:avLst/>
              <a:gdLst/>
              <a:ahLst/>
              <a:cxnLst/>
              <a:rect l="l" t="t" r="r" b="b"/>
              <a:pathLst>
                <a:path w="834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30"/>
                    <a:pt x="215" y="430"/>
                  </a:cubicBezTo>
                  <a:lnTo>
                    <a:pt x="620" y="430"/>
                  </a:lnTo>
                  <a:cubicBezTo>
                    <a:pt x="739" y="430"/>
                    <a:pt x="834" y="334"/>
                    <a:pt x="834" y="215"/>
                  </a:cubicBezTo>
                  <a:cubicBezTo>
                    <a:pt x="834" y="96"/>
                    <a:pt x="763" y="1"/>
                    <a:pt x="6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" name="Google Shape;1303;p65"/>
            <p:cNvSpPr/>
            <p:nvPr/>
          </p:nvSpPr>
          <p:spPr>
            <a:xfrm>
              <a:off x="4942950" y="3364016"/>
              <a:ext cx="49617" cy="14087"/>
            </a:xfrm>
            <a:custGeom>
              <a:avLst/>
              <a:gdLst/>
              <a:ahLst/>
              <a:cxnLst/>
              <a:rect l="l" t="t" r="r" b="b"/>
              <a:pathLst>
                <a:path w="1430" h="406" extrusionOk="0">
                  <a:moveTo>
                    <a:pt x="215" y="1"/>
                  </a:moveTo>
                  <a:cubicBezTo>
                    <a:pt x="96" y="1"/>
                    <a:pt x="0" y="72"/>
                    <a:pt x="0" y="191"/>
                  </a:cubicBezTo>
                  <a:cubicBezTo>
                    <a:pt x="0" y="310"/>
                    <a:pt x="96" y="406"/>
                    <a:pt x="215" y="406"/>
                  </a:cubicBezTo>
                  <a:lnTo>
                    <a:pt x="1215" y="406"/>
                  </a:lnTo>
                  <a:cubicBezTo>
                    <a:pt x="1334" y="406"/>
                    <a:pt x="1429" y="310"/>
                    <a:pt x="1429" y="191"/>
                  </a:cubicBezTo>
                  <a:cubicBezTo>
                    <a:pt x="1429" y="72"/>
                    <a:pt x="1358" y="1"/>
                    <a:pt x="1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" name="Google Shape;1304;p65"/>
            <p:cNvSpPr/>
            <p:nvPr/>
          </p:nvSpPr>
          <p:spPr>
            <a:xfrm>
              <a:off x="4903291" y="3387159"/>
              <a:ext cx="92573" cy="14920"/>
            </a:xfrm>
            <a:custGeom>
              <a:avLst/>
              <a:gdLst/>
              <a:ahLst/>
              <a:cxnLst/>
              <a:rect l="l" t="t" r="r" b="b"/>
              <a:pathLst>
                <a:path w="2668" h="430" extrusionOk="0">
                  <a:moveTo>
                    <a:pt x="191" y="1"/>
                  </a:moveTo>
                  <a:cubicBezTo>
                    <a:pt x="72" y="1"/>
                    <a:pt x="0" y="96"/>
                    <a:pt x="0" y="215"/>
                  </a:cubicBezTo>
                  <a:cubicBezTo>
                    <a:pt x="0" y="334"/>
                    <a:pt x="72" y="429"/>
                    <a:pt x="191" y="429"/>
                  </a:cubicBezTo>
                  <a:lnTo>
                    <a:pt x="2453" y="429"/>
                  </a:lnTo>
                  <a:cubicBezTo>
                    <a:pt x="2572" y="429"/>
                    <a:pt x="2668" y="334"/>
                    <a:pt x="2668" y="215"/>
                  </a:cubicBezTo>
                  <a:cubicBezTo>
                    <a:pt x="2668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65"/>
            <p:cNvSpPr/>
            <p:nvPr/>
          </p:nvSpPr>
          <p:spPr>
            <a:xfrm>
              <a:off x="4903291" y="3405341"/>
              <a:ext cx="92573" cy="14087"/>
            </a:xfrm>
            <a:custGeom>
              <a:avLst/>
              <a:gdLst/>
              <a:ahLst/>
              <a:cxnLst/>
              <a:rect l="l" t="t" r="r" b="b"/>
              <a:pathLst>
                <a:path w="2668" h="406" extrusionOk="0">
                  <a:moveTo>
                    <a:pt x="191" y="1"/>
                  </a:moveTo>
                  <a:cubicBezTo>
                    <a:pt x="72" y="1"/>
                    <a:pt x="0" y="72"/>
                    <a:pt x="0" y="191"/>
                  </a:cubicBezTo>
                  <a:cubicBezTo>
                    <a:pt x="0" y="310"/>
                    <a:pt x="72" y="405"/>
                    <a:pt x="191" y="405"/>
                  </a:cubicBezTo>
                  <a:lnTo>
                    <a:pt x="2453" y="405"/>
                  </a:lnTo>
                  <a:cubicBezTo>
                    <a:pt x="2572" y="405"/>
                    <a:pt x="2668" y="310"/>
                    <a:pt x="2668" y="191"/>
                  </a:cubicBezTo>
                  <a:cubicBezTo>
                    <a:pt x="2668" y="72"/>
                    <a:pt x="2572" y="1"/>
                    <a:pt x="24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65"/>
            <p:cNvSpPr/>
            <p:nvPr/>
          </p:nvSpPr>
          <p:spPr>
            <a:xfrm>
              <a:off x="4857837" y="3112841"/>
              <a:ext cx="369390" cy="479277"/>
            </a:xfrm>
            <a:custGeom>
              <a:avLst/>
              <a:gdLst/>
              <a:ahLst/>
              <a:cxnLst/>
              <a:rect l="l" t="t" r="r" b="b"/>
              <a:pathLst>
                <a:path w="10646" h="13813" extrusionOk="0">
                  <a:moveTo>
                    <a:pt x="3811" y="2310"/>
                  </a:moveTo>
                  <a:cubicBezTo>
                    <a:pt x="4335" y="2310"/>
                    <a:pt x="4930" y="2358"/>
                    <a:pt x="5549" y="2406"/>
                  </a:cubicBezTo>
                  <a:cubicBezTo>
                    <a:pt x="5478" y="2548"/>
                    <a:pt x="5383" y="2739"/>
                    <a:pt x="5287" y="2882"/>
                  </a:cubicBezTo>
                  <a:cubicBezTo>
                    <a:pt x="4906" y="3572"/>
                    <a:pt x="4644" y="4168"/>
                    <a:pt x="4454" y="4644"/>
                  </a:cubicBezTo>
                  <a:lnTo>
                    <a:pt x="1025" y="4644"/>
                  </a:lnTo>
                  <a:lnTo>
                    <a:pt x="1025" y="2525"/>
                  </a:lnTo>
                  <a:cubicBezTo>
                    <a:pt x="1715" y="2429"/>
                    <a:pt x="2811" y="2310"/>
                    <a:pt x="3811" y="2310"/>
                  </a:cubicBezTo>
                  <a:close/>
                  <a:moveTo>
                    <a:pt x="4311" y="5049"/>
                  </a:moveTo>
                  <a:cubicBezTo>
                    <a:pt x="4240" y="5287"/>
                    <a:pt x="4216" y="5525"/>
                    <a:pt x="4216" y="5716"/>
                  </a:cubicBezTo>
                  <a:lnTo>
                    <a:pt x="4216" y="5835"/>
                  </a:lnTo>
                  <a:lnTo>
                    <a:pt x="1025" y="5835"/>
                  </a:lnTo>
                  <a:lnTo>
                    <a:pt x="1025" y="5049"/>
                  </a:lnTo>
                  <a:close/>
                  <a:moveTo>
                    <a:pt x="4406" y="12003"/>
                  </a:moveTo>
                  <a:lnTo>
                    <a:pt x="4406" y="12289"/>
                  </a:lnTo>
                  <a:lnTo>
                    <a:pt x="3216" y="12289"/>
                  </a:lnTo>
                  <a:lnTo>
                    <a:pt x="3216" y="12003"/>
                  </a:lnTo>
                  <a:close/>
                  <a:moveTo>
                    <a:pt x="6931" y="8955"/>
                  </a:moveTo>
                  <a:cubicBezTo>
                    <a:pt x="7002" y="8978"/>
                    <a:pt x="7097" y="8978"/>
                    <a:pt x="7216" y="8978"/>
                  </a:cubicBezTo>
                  <a:lnTo>
                    <a:pt x="7216" y="11122"/>
                  </a:lnTo>
                  <a:cubicBezTo>
                    <a:pt x="7216" y="11169"/>
                    <a:pt x="7216" y="11193"/>
                    <a:pt x="7193" y="11193"/>
                  </a:cubicBezTo>
                  <a:lnTo>
                    <a:pt x="6550" y="11360"/>
                  </a:lnTo>
                  <a:cubicBezTo>
                    <a:pt x="6454" y="11407"/>
                    <a:pt x="6383" y="11455"/>
                    <a:pt x="6383" y="11574"/>
                  </a:cubicBezTo>
                  <a:lnTo>
                    <a:pt x="6383" y="12265"/>
                  </a:lnTo>
                  <a:cubicBezTo>
                    <a:pt x="6383" y="12289"/>
                    <a:pt x="6359" y="12312"/>
                    <a:pt x="6335" y="12312"/>
                  </a:cubicBezTo>
                  <a:lnTo>
                    <a:pt x="5383" y="12312"/>
                  </a:lnTo>
                  <a:lnTo>
                    <a:pt x="5383" y="12027"/>
                  </a:lnTo>
                  <a:lnTo>
                    <a:pt x="5883" y="12027"/>
                  </a:lnTo>
                  <a:cubicBezTo>
                    <a:pt x="6002" y="12027"/>
                    <a:pt x="6097" y="11931"/>
                    <a:pt x="6097" y="11812"/>
                  </a:cubicBezTo>
                  <a:lnTo>
                    <a:pt x="6097" y="11193"/>
                  </a:lnTo>
                  <a:lnTo>
                    <a:pt x="6764" y="11003"/>
                  </a:lnTo>
                  <a:cubicBezTo>
                    <a:pt x="6859" y="10979"/>
                    <a:pt x="6931" y="10931"/>
                    <a:pt x="6931" y="10812"/>
                  </a:cubicBezTo>
                  <a:lnTo>
                    <a:pt x="6931" y="8955"/>
                  </a:lnTo>
                  <a:close/>
                  <a:moveTo>
                    <a:pt x="4144" y="6216"/>
                  </a:moveTo>
                  <a:cubicBezTo>
                    <a:pt x="4359" y="7478"/>
                    <a:pt x="5264" y="8502"/>
                    <a:pt x="6407" y="8835"/>
                  </a:cubicBezTo>
                  <a:lnTo>
                    <a:pt x="6407" y="9288"/>
                  </a:lnTo>
                  <a:lnTo>
                    <a:pt x="5144" y="9288"/>
                  </a:lnTo>
                  <a:cubicBezTo>
                    <a:pt x="5025" y="9288"/>
                    <a:pt x="4930" y="9383"/>
                    <a:pt x="4930" y="9502"/>
                  </a:cubicBezTo>
                  <a:cubicBezTo>
                    <a:pt x="4930" y="9621"/>
                    <a:pt x="5025" y="9693"/>
                    <a:pt x="5144" y="9693"/>
                  </a:cubicBezTo>
                  <a:lnTo>
                    <a:pt x="6407" y="9693"/>
                  </a:lnTo>
                  <a:lnTo>
                    <a:pt x="6407" y="10622"/>
                  </a:lnTo>
                  <a:lnTo>
                    <a:pt x="5740" y="10812"/>
                  </a:lnTo>
                  <a:cubicBezTo>
                    <a:pt x="5645" y="10836"/>
                    <a:pt x="5573" y="10883"/>
                    <a:pt x="5573" y="11003"/>
                  </a:cubicBezTo>
                  <a:lnTo>
                    <a:pt x="5573" y="11574"/>
                  </a:lnTo>
                  <a:lnTo>
                    <a:pt x="5240" y="11574"/>
                  </a:lnTo>
                  <a:cubicBezTo>
                    <a:pt x="5121" y="11574"/>
                    <a:pt x="5025" y="11669"/>
                    <a:pt x="5025" y="11788"/>
                  </a:cubicBezTo>
                  <a:lnTo>
                    <a:pt x="5025" y="13360"/>
                  </a:lnTo>
                  <a:cubicBezTo>
                    <a:pt x="5025" y="13384"/>
                    <a:pt x="4978" y="13432"/>
                    <a:pt x="4954" y="13432"/>
                  </a:cubicBezTo>
                  <a:lnTo>
                    <a:pt x="4811" y="13432"/>
                  </a:lnTo>
                  <a:cubicBezTo>
                    <a:pt x="4787" y="13432"/>
                    <a:pt x="4740" y="13384"/>
                    <a:pt x="4740" y="13360"/>
                  </a:cubicBezTo>
                  <a:lnTo>
                    <a:pt x="4740" y="11788"/>
                  </a:lnTo>
                  <a:cubicBezTo>
                    <a:pt x="4740" y="11669"/>
                    <a:pt x="4668" y="11574"/>
                    <a:pt x="4549" y="11574"/>
                  </a:cubicBezTo>
                  <a:lnTo>
                    <a:pt x="2954" y="11574"/>
                  </a:lnTo>
                  <a:cubicBezTo>
                    <a:pt x="2834" y="11574"/>
                    <a:pt x="2763" y="11669"/>
                    <a:pt x="2763" y="11788"/>
                  </a:cubicBezTo>
                  <a:lnTo>
                    <a:pt x="2763" y="13360"/>
                  </a:lnTo>
                  <a:cubicBezTo>
                    <a:pt x="2763" y="13384"/>
                    <a:pt x="2715" y="13432"/>
                    <a:pt x="2692" y="13432"/>
                  </a:cubicBezTo>
                  <a:lnTo>
                    <a:pt x="2549" y="13432"/>
                  </a:lnTo>
                  <a:cubicBezTo>
                    <a:pt x="2525" y="13432"/>
                    <a:pt x="2477" y="13384"/>
                    <a:pt x="2477" y="13360"/>
                  </a:cubicBezTo>
                  <a:lnTo>
                    <a:pt x="2477" y="11788"/>
                  </a:lnTo>
                  <a:cubicBezTo>
                    <a:pt x="2477" y="11669"/>
                    <a:pt x="2406" y="11574"/>
                    <a:pt x="2287" y="11574"/>
                  </a:cubicBezTo>
                  <a:lnTo>
                    <a:pt x="1763" y="11574"/>
                  </a:lnTo>
                  <a:lnTo>
                    <a:pt x="1763" y="11003"/>
                  </a:lnTo>
                  <a:cubicBezTo>
                    <a:pt x="1763" y="10931"/>
                    <a:pt x="1715" y="10836"/>
                    <a:pt x="1620" y="10812"/>
                  </a:cubicBezTo>
                  <a:lnTo>
                    <a:pt x="929" y="10622"/>
                  </a:lnTo>
                  <a:lnTo>
                    <a:pt x="929" y="9693"/>
                  </a:lnTo>
                  <a:lnTo>
                    <a:pt x="4120" y="9693"/>
                  </a:lnTo>
                  <a:cubicBezTo>
                    <a:pt x="4240" y="9693"/>
                    <a:pt x="4335" y="9621"/>
                    <a:pt x="4335" y="9502"/>
                  </a:cubicBezTo>
                  <a:cubicBezTo>
                    <a:pt x="4335" y="9383"/>
                    <a:pt x="4240" y="9288"/>
                    <a:pt x="4120" y="9288"/>
                  </a:cubicBezTo>
                  <a:lnTo>
                    <a:pt x="929" y="9288"/>
                  </a:lnTo>
                  <a:lnTo>
                    <a:pt x="929" y="6216"/>
                  </a:lnTo>
                  <a:close/>
                  <a:moveTo>
                    <a:pt x="7502" y="0"/>
                  </a:moveTo>
                  <a:cubicBezTo>
                    <a:pt x="7288" y="0"/>
                    <a:pt x="7097" y="96"/>
                    <a:pt x="6978" y="262"/>
                  </a:cubicBezTo>
                  <a:cubicBezTo>
                    <a:pt x="6788" y="572"/>
                    <a:pt x="6550" y="953"/>
                    <a:pt x="6264" y="1358"/>
                  </a:cubicBezTo>
                  <a:cubicBezTo>
                    <a:pt x="5406" y="1239"/>
                    <a:pt x="4597" y="1191"/>
                    <a:pt x="3882" y="1191"/>
                  </a:cubicBezTo>
                  <a:cubicBezTo>
                    <a:pt x="2858" y="1191"/>
                    <a:pt x="1668" y="1334"/>
                    <a:pt x="858" y="1453"/>
                  </a:cubicBezTo>
                  <a:cubicBezTo>
                    <a:pt x="405" y="1501"/>
                    <a:pt x="48" y="1929"/>
                    <a:pt x="48" y="2406"/>
                  </a:cubicBezTo>
                  <a:lnTo>
                    <a:pt x="48" y="7192"/>
                  </a:lnTo>
                  <a:cubicBezTo>
                    <a:pt x="48" y="7311"/>
                    <a:pt x="143" y="7407"/>
                    <a:pt x="263" y="7407"/>
                  </a:cubicBezTo>
                  <a:cubicBezTo>
                    <a:pt x="382" y="7407"/>
                    <a:pt x="477" y="7311"/>
                    <a:pt x="477" y="7192"/>
                  </a:cubicBezTo>
                  <a:lnTo>
                    <a:pt x="477" y="2406"/>
                  </a:lnTo>
                  <a:cubicBezTo>
                    <a:pt x="477" y="2144"/>
                    <a:pt x="644" y="1905"/>
                    <a:pt x="906" y="1858"/>
                  </a:cubicBezTo>
                  <a:cubicBezTo>
                    <a:pt x="1572" y="1786"/>
                    <a:pt x="2811" y="1596"/>
                    <a:pt x="3882" y="1596"/>
                  </a:cubicBezTo>
                  <a:cubicBezTo>
                    <a:pt x="4549" y="1596"/>
                    <a:pt x="5264" y="1667"/>
                    <a:pt x="6026" y="1739"/>
                  </a:cubicBezTo>
                  <a:lnTo>
                    <a:pt x="5859" y="2025"/>
                  </a:lnTo>
                  <a:cubicBezTo>
                    <a:pt x="5144" y="1929"/>
                    <a:pt x="4454" y="1905"/>
                    <a:pt x="3859" y="1905"/>
                  </a:cubicBezTo>
                  <a:cubicBezTo>
                    <a:pt x="2787" y="1905"/>
                    <a:pt x="1572" y="2048"/>
                    <a:pt x="906" y="2167"/>
                  </a:cubicBezTo>
                  <a:cubicBezTo>
                    <a:pt x="786" y="2191"/>
                    <a:pt x="715" y="2286"/>
                    <a:pt x="715" y="2406"/>
                  </a:cubicBezTo>
                  <a:lnTo>
                    <a:pt x="715" y="10812"/>
                  </a:lnTo>
                  <a:cubicBezTo>
                    <a:pt x="715" y="10883"/>
                    <a:pt x="763" y="10979"/>
                    <a:pt x="858" y="11003"/>
                  </a:cubicBezTo>
                  <a:lnTo>
                    <a:pt x="1549" y="11193"/>
                  </a:lnTo>
                  <a:lnTo>
                    <a:pt x="1549" y="11812"/>
                  </a:lnTo>
                  <a:cubicBezTo>
                    <a:pt x="1549" y="11931"/>
                    <a:pt x="1620" y="12027"/>
                    <a:pt x="1739" y="12027"/>
                  </a:cubicBezTo>
                  <a:lnTo>
                    <a:pt x="2263" y="12027"/>
                  </a:lnTo>
                  <a:lnTo>
                    <a:pt x="2263" y="12312"/>
                  </a:lnTo>
                  <a:lnTo>
                    <a:pt x="1310" y="12312"/>
                  </a:lnTo>
                  <a:cubicBezTo>
                    <a:pt x="1263" y="12312"/>
                    <a:pt x="1239" y="12289"/>
                    <a:pt x="1239" y="12265"/>
                  </a:cubicBezTo>
                  <a:lnTo>
                    <a:pt x="1239" y="11574"/>
                  </a:lnTo>
                  <a:cubicBezTo>
                    <a:pt x="1239" y="11479"/>
                    <a:pt x="1191" y="11407"/>
                    <a:pt x="1096" y="11360"/>
                  </a:cubicBezTo>
                  <a:lnTo>
                    <a:pt x="429" y="11193"/>
                  </a:lnTo>
                  <a:cubicBezTo>
                    <a:pt x="405" y="11193"/>
                    <a:pt x="405" y="11169"/>
                    <a:pt x="405" y="11122"/>
                  </a:cubicBezTo>
                  <a:lnTo>
                    <a:pt x="405" y="8121"/>
                  </a:lnTo>
                  <a:cubicBezTo>
                    <a:pt x="405" y="8002"/>
                    <a:pt x="310" y="7907"/>
                    <a:pt x="191" y="7907"/>
                  </a:cubicBezTo>
                  <a:cubicBezTo>
                    <a:pt x="72" y="7907"/>
                    <a:pt x="1" y="8002"/>
                    <a:pt x="1" y="8121"/>
                  </a:cubicBezTo>
                  <a:lnTo>
                    <a:pt x="1" y="11122"/>
                  </a:lnTo>
                  <a:cubicBezTo>
                    <a:pt x="1" y="11336"/>
                    <a:pt x="143" y="11526"/>
                    <a:pt x="310" y="11574"/>
                  </a:cubicBezTo>
                  <a:lnTo>
                    <a:pt x="834" y="11717"/>
                  </a:lnTo>
                  <a:lnTo>
                    <a:pt x="834" y="12265"/>
                  </a:lnTo>
                  <a:cubicBezTo>
                    <a:pt x="834" y="12503"/>
                    <a:pt x="1025" y="12717"/>
                    <a:pt x="1263" y="12717"/>
                  </a:cubicBezTo>
                  <a:lnTo>
                    <a:pt x="2215" y="12717"/>
                  </a:lnTo>
                  <a:lnTo>
                    <a:pt x="2215" y="13360"/>
                  </a:lnTo>
                  <a:cubicBezTo>
                    <a:pt x="2215" y="13598"/>
                    <a:pt x="2430" y="13813"/>
                    <a:pt x="2668" y="13813"/>
                  </a:cubicBezTo>
                  <a:lnTo>
                    <a:pt x="2811" y="13813"/>
                  </a:lnTo>
                  <a:cubicBezTo>
                    <a:pt x="3049" y="13813"/>
                    <a:pt x="3263" y="13598"/>
                    <a:pt x="3263" y="13360"/>
                  </a:cubicBezTo>
                  <a:lnTo>
                    <a:pt x="3263" y="12717"/>
                  </a:lnTo>
                  <a:lnTo>
                    <a:pt x="4454" y="12717"/>
                  </a:lnTo>
                  <a:lnTo>
                    <a:pt x="4454" y="13360"/>
                  </a:lnTo>
                  <a:cubicBezTo>
                    <a:pt x="4454" y="13598"/>
                    <a:pt x="4668" y="13813"/>
                    <a:pt x="4906" y="13813"/>
                  </a:cubicBezTo>
                  <a:lnTo>
                    <a:pt x="5049" y="13813"/>
                  </a:lnTo>
                  <a:cubicBezTo>
                    <a:pt x="5287" y="13813"/>
                    <a:pt x="5502" y="13598"/>
                    <a:pt x="5502" y="13360"/>
                  </a:cubicBezTo>
                  <a:lnTo>
                    <a:pt x="5502" y="12717"/>
                  </a:lnTo>
                  <a:lnTo>
                    <a:pt x="6454" y="12717"/>
                  </a:lnTo>
                  <a:cubicBezTo>
                    <a:pt x="6692" y="12717"/>
                    <a:pt x="6907" y="12503"/>
                    <a:pt x="6907" y="12265"/>
                  </a:cubicBezTo>
                  <a:lnTo>
                    <a:pt x="6907" y="11717"/>
                  </a:lnTo>
                  <a:lnTo>
                    <a:pt x="7407" y="11574"/>
                  </a:lnTo>
                  <a:cubicBezTo>
                    <a:pt x="7574" y="11526"/>
                    <a:pt x="7740" y="11336"/>
                    <a:pt x="7740" y="11122"/>
                  </a:cubicBezTo>
                  <a:lnTo>
                    <a:pt x="7740" y="8978"/>
                  </a:lnTo>
                  <a:cubicBezTo>
                    <a:pt x="9312" y="8859"/>
                    <a:pt x="10646" y="7478"/>
                    <a:pt x="10646" y="5716"/>
                  </a:cubicBezTo>
                  <a:cubicBezTo>
                    <a:pt x="10646" y="5073"/>
                    <a:pt x="10288" y="4144"/>
                    <a:pt x="9574" y="2858"/>
                  </a:cubicBezTo>
                  <a:cubicBezTo>
                    <a:pt x="9538" y="2785"/>
                    <a:pt x="9460" y="2754"/>
                    <a:pt x="9382" y="2754"/>
                  </a:cubicBezTo>
                  <a:cubicBezTo>
                    <a:pt x="9358" y="2754"/>
                    <a:pt x="9335" y="2757"/>
                    <a:pt x="9312" y="2763"/>
                  </a:cubicBezTo>
                  <a:cubicBezTo>
                    <a:pt x="9217" y="2810"/>
                    <a:pt x="9193" y="2953"/>
                    <a:pt x="9217" y="3025"/>
                  </a:cubicBezTo>
                  <a:cubicBezTo>
                    <a:pt x="9884" y="4239"/>
                    <a:pt x="10241" y="5168"/>
                    <a:pt x="10241" y="5716"/>
                  </a:cubicBezTo>
                  <a:cubicBezTo>
                    <a:pt x="10241" y="7288"/>
                    <a:pt x="8979" y="8573"/>
                    <a:pt x="7431" y="8573"/>
                  </a:cubicBezTo>
                  <a:cubicBezTo>
                    <a:pt x="5883" y="8573"/>
                    <a:pt x="4644" y="7288"/>
                    <a:pt x="4644" y="5716"/>
                  </a:cubicBezTo>
                  <a:cubicBezTo>
                    <a:pt x="4644" y="4406"/>
                    <a:pt x="6621" y="1382"/>
                    <a:pt x="7264" y="500"/>
                  </a:cubicBezTo>
                  <a:cubicBezTo>
                    <a:pt x="7312" y="429"/>
                    <a:pt x="7383" y="405"/>
                    <a:pt x="7454" y="405"/>
                  </a:cubicBezTo>
                  <a:cubicBezTo>
                    <a:pt x="7550" y="405"/>
                    <a:pt x="7621" y="429"/>
                    <a:pt x="7669" y="500"/>
                  </a:cubicBezTo>
                  <a:cubicBezTo>
                    <a:pt x="7931" y="905"/>
                    <a:pt x="8359" y="1548"/>
                    <a:pt x="8812" y="2215"/>
                  </a:cubicBezTo>
                  <a:cubicBezTo>
                    <a:pt x="8844" y="2279"/>
                    <a:pt x="8907" y="2310"/>
                    <a:pt x="8974" y="2310"/>
                  </a:cubicBezTo>
                  <a:cubicBezTo>
                    <a:pt x="9008" y="2310"/>
                    <a:pt x="9042" y="2302"/>
                    <a:pt x="9074" y="2286"/>
                  </a:cubicBezTo>
                  <a:cubicBezTo>
                    <a:pt x="9169" y="2215"/>
                    <a:pt x="9193" y="2096"/>
                    <a:pt x="9122" y="2025"/>
                  </a:cubicBezTo>
                  <a:cubicBezTo>
                    <a:pt x="8717" y="1310"/>
                    <a:pt x="8264" y="667"/>
                    <a:pt x="8002" y="262"/>
                  </a:cubicBezTo>
                  <a:cubicBezTo>
                    <a:pt x="7883" y="72"/>
                    <a:pt x="7669" y="0"/>
                    <a:pt x="7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65"/>
            <p:cNvSpPr/>
            <p:nvPr/>
          </p:nvSpPr>
          <p:spPr>
            <a:xfrm>
              <a:off x="5042116" y="3233484"/>
              <a:ext cx="147117" cy="151246"/>
            </a:xfrm>
            <a:custGeom>
              <a:avLst/>
              <a:gdLst/>
              <a:ahLst/>
              <a:cxnLst/>
              <a:rect l="l" t="t" r="r" b="b"/>
              <a:pathLst>
                <a:path w="4240" h="4359" extrusionOk="0">
                  <a:moveTo>
                    <a:pt x="2120" y="429"/>
                  </a:moveTo>
                  <a:cubicBezTo>
                    <a:pt x="3072" y="429"/>
                    <a:pt x="3834" y="1191"/>
                    <a:pt x="3834" y="2167"/>
                  </a:cubicBezTo>
                  <a:cubicBezTo>
                    <a:pt x="3858" y="3168"/>
                    <a:pt x="3072" y="3930"/>
                    <a:pt x="2120" y="3930"/>
                  </a:cubicBezTo>
                  <a:cubicBezTo>
                    <a:pt x="1167" y="3930"/>
                    <a:pt x="405" y="3168"/>
                    <a:pt x="405" y="2167"/>
                  </a:cubicBezTo>
                  <a:cubicBezTo>
                    <a:pt x="405" y="1191"/>
                    <a:pt x="1167" y="429"/>
                    <a:pt x="2120" y="429"/>
                  </a:cubicBezTo>
                  <a:close/>
                  <a:moveTo>
                    <a:pt x="2120" y="0"/>
                  </a:moveTo>
                  <a:cubicBezTo>
                    <a:pt x="953" y="0"/>
                    <a:pt x="0" y="977"/>
                    <a:pt x="0" y="2167"/>
                  </a:cubicBezTo>
                  <a:cubicBezTo>
                    <a:pt x="0" y="3358"/>
                    <a:pt x="953" y="4358"/>
                    <a:pt x="2120" y="4358"/>
                  </a:cubicBezTo>
                  <a:cubicBezTo>
                    <a:pt x="3287" y="4358"/>
                    <a:pt x="4239" y="3358"/>
                    <a:pt x="4239" y="2167"/>
                  </a:cubicBezTo>
                  <a:cubicBezTo>
                    <a:pt x="4239" y="977"/>
                    <a:pt x="3287" y="0"/>
                    <a:pt x="2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65"/>
            <p:cNvSpPr/>
            <p:nvPr/>
          </p:nvSpPr>
          <p:spPr>
            <a:xfrm>
              <a:off x="5083406" y="3269014"/>
              <a:ext cx="64503" cy="75502"/>
            </a:xfrm>
            <a:custGeom>
              <a:avLst/>
              <a:gdLst/>
              <a:ahLst/>
              <a:cxnLst/>
              <a:rect l="l" t="t" r="r" b="b"/>
              <a:pathLst>
                <a:path w="1859" h="2176" extrusionOk="0">
                  <a:moveTo>
                    <a:pt x="930" y="715"/>
                  </a:moveTo>
                  <a:lnTo>
                    <a:pt x="1120" y="1143"/>
                  </a:lnTo>
                  <a:lnTo>
                    <a:pt x="739" y="1143"/>
                  </a:lnTo>
                  <a:lnTo>
                    <a:pt x="930" y="715"/>
                  </a:lnTo>
                  <a:close/>
                  <a:moveTo>
                    <a:pt x="930" y="0"/>
                  </a:moveTo>
                  <a:cubicBezTo>
                    <a:pt x="834" y="0"/>
                    <a:pt x="787" y="48"/>
                    <a:pt x="739" y="119"/>
                  </a:cubicBezTo>
                  <a:lnTo>
                    <a:pt x="49" y="1905"/>
                  </a:lnTo>
                  <a:cubicBezTo>
                    <a:pt x="1" y="1977"/>
                    <a:pt x="49" y="2096"/>
                    <a:pt x="144" y="2167"/>
                  </a:cubicBezTo>
                  <a:cubicBezTo>
                    <a:pt x="165" y="2173"/>
                    <a:pt x="188" y="2176"/>
                    <a:pt x="211" y="2176"/>
                  </a:cubicBezTo>
                  <a:cubicBezTo>
                    <a:pt x="290" y="2176"/>
                    <a:pt x="374" y="2141"/>
                    <a:pt x="430" y="2048"/>
                  </a:cubicBezTo>
                  <a:lnTo>
                    <a:pt x="596" y="1572"/>
                  </a:lnTo>
                  <a:lnTo>
                    <a:pt x="1287" y="1572"/>
                  </a:lnTo>
                  <a:lnTo>
                    <a:pt x="1454" y="2048"/>
                  </a:lnTo>
                  <a:cubicBezTo>
                    <a:pt x="1501" y="2144"/>
                    <a:pt x="1573" y="2167"/>
                    <a:pt x="1644" y="2167"/>
                  </a:cubicBezTo>
                  <a:lnTo>
                    <a:pt x="1716" y="2167"/>
                  </a:lnTo>
                  <a:cubicBezTo>
                    <a:pt x="1787" y="2120"/>
                    <a:pt x="1858" y="2024"/>
                    <a:pt x="1835" y="1905"/>
                  </a:cubicBezTo>
                  <a:lnTo>
                    <a:pt x="1120" y="119"/>
                  </a:lnTo>
                  <a:cubicBezTo>
                    <a:pt x="1073" y="24"/>
                    <a:pt x="1025" y="0"/>
                    <a:pt x="9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9" name="Google Shape;1309;p65"/>
          <p:cNvGrpSpPr/>
          <p:nvPr/>
        </p:nvGrpSpPr>
        <p:grpSpPr>
          <a:xfrm>
            <a:off x="5603990" y="3112841"/>
            <a:ext cx="376815" cy="480109"/>
            <a:chOff x="5621356" y="3112841"/>
            <a:chExt cx="376815" cy="480109"/>
          </a:xfrm>
        </p:grpSpPr>
        <p:sp>
          <p:nvSpPr>
            <p:cNvPr id="1310" name="Google Shape;1310;p65"/>
            <p:cNvSpPr/>
            <p:nvPr/>
          </p:nvSpPr>
          <p:spPr>
            <a:xfrm>
              <a:off x="5669273" y="3345835"/>
              <a:ext cx="33067" cy="33101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77" y="1"/>
                  </a:moveTo>
                  <a:cubicBezTo>
                    <a:pt x="358" y="1"/>
                    <a:pt x="262" y="96"/>
                    <a:pt x="262" y="215"/>
                  </a:cubicBezTo>
                  <a:lnTo>
                    <a:pt x="262" y="287"/>
                  </a:lnTo>
                  <a:lnTo>
                    <a:pt x="215" y="287"/>
                  </a:lnTo>
                  <a:cubicBezTo>
                    <a:pt x="96" y="287"/>
                    <a:pt x="0" y="358"/>
                    <a:pt x="0" y="477"/>
                  </a:cubicBezTo>
                  <a:cubicBezTo>
                    <a:pt x="0" y="596"/>
                    <a:pt x="96" y="692"/>
                    <a:pt x="215" y="692"/>
                  </a:cubicBezTo>
                  <a:lnTo>
                    <a:pt x="262" y="692"/>
                  </a:lnTo>
                  <a:lnTo>
                    <a:pt x="262" y="763"/>
                  </a:lnTo>
                  <a:cubicBezTo>
                    <a:pt x="262" y="882"/>
                    <a:pt x="358" y="954"/>
                    <a:pt x="477" y="954"/>
                  </a:cubicBezTo>
                  <a:cubicBezTo>
                    <a:pt x="596" y="954"/>
                    <a:pt x="691" y="882"/>
                    <a:pt x="691" y="763"/>
                  </a:cubicBezTo>
                  <a:lnTo>
                    <a:pt x="691" y="692"/>
                  </a:lnTo>
                  <a:lnTo>
                    <a:pt x="739" y="692"/>
                  </a:lnTo>
                  <a:cubicBezTo>
                    <a:pt x="858" y="692"/>
                    <a:pt x="953" y="596"/>
                    <a:pt x="953" y="477"/>
                  </a:cubicBezTo>
                  <a:cubicBezTo>
                    <a:pt x="953" y="358"/>
                    <a:pt x="858" y="287"/>
                    <a:pt x="739" y="287"/>
                  </a:cubicBezTo>
                  <a:lnTo>
                    <a:pt x="691" y="287"/>
                  </a:lnTo>
                  <a:lnTo>
                    <a:pt x="691" y="215"/>
                  </a:lnTo>
                  <a:cubicBezTo>
                    <a:pt x="691" y="96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65"/>
            <p:cNvSpPr/>
            <p:nvPr/>
          </p:nvSpPr>
          <p:spPr>
            <a:xfrm>
              <a:off x="5708099" y="3345835"/>
              <a:ext cx="29770" cy="14920"/>
            </a:xfrm>
            <a:custGeom>
              <a:avLst/>
              <a:gdLst/>
              <a:ahLst/>
              <a:cxnLst/>
              <a:rect l="l" t="t" r="r" b="b"/>
              <a:pathLst>
                <a:path w="858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48" y="334"/>
                    <a:pt x="144" y="430"/>
                    <a:pt x="215" y="430"/>
                  </a:cubicBezTo>
                  <a:lnTo>
                    <a:pt x="644" y="430"/>
                  </a:lnTo>
                  <a:cubicBezTo>
                    <a:pt x="763" y="430"/>
                    <a:pt x="858" y="334"/>
                    <a:pt x="858" y="215"/>
                  </a:cubicBezTo>
                  <a:cubicBezTo>
                    <a:pt x="858" y="96"/>
                    <a:pt x="763" y="1"/>
                    <a:pt x="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65"/>
            <p:cNvSpPr/>
            <p:nvPr/>
          </p:nvSpPr>
          <p:spPr>
            <a:xfrm>
              <a:off x="5708099" y="3364016"/>
              <a:ext cx="50450" cy="14087"/>
            </a:xfrm>
            <a:custGeom>
              <a:avLst/>
              <a:gdLst/>
              <a:ahLst/>
              <a:cxnLst/>
              <a:rect l="l" t="t" r="r" b="b"/>
              <a:pathLst>
                <a:path w="1454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48" y="310"/>
                    <a:pt x="144" y="406"/>
                    <a:pt x="215" y="406"/>
                  </a:cubicBezTo>
                  <a:lnTo>
                    <a:pt x="1239" y="406"/>
                  </a:lnTo>
                  <a:cubicBezTo>
                    <a:pt x="1358" y="406"/>
                    <a:pt x="1453" y="310"/>
                    <a:pt x="1453" y="191"/>
                  </a:cubicBezTo>
                  <a:cubicBezTo>
                    <a:pt x="1453" y="72"/>
                    <a:pt x="1358" y="1"/>
                    <a:pt x="12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65"/>
            <p:cNvSpPr/>
            <p:nvPr/>
          </p:nvSpPr>
          <p:spPr>
            <a:xfrm>
              <a:off x="5669273" y="3387159"/>
              <a:ext cx="93406" cy="14920"/>
            </a:xfrm>
            <a:custGeom>
              <a:avLst/>
              <a:gdLst/>
              <a:ahLst/>
              <a:cxnLst/>
              <a:rect l="l" t="t" r="r" b="b"/>
              <a:pathLst>
                <a:path w="2692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lnTo>
                    <a:pt x="2477" y="429"/>
                  </a:lnTo>
                  <a:cubicBezTo>
                    <a:pt x="2596" y="429"/>
                    <a:pt x="2691" y="334"/>
                    <a:pt x="2691" y="215"/>
                  </a:cubicBezTo>
                  <a:cubicBezTo>
                    <a:pt x="2644" y="96"/>
                    <a:pt x="2572" y="1"/>
                    <a:pt x="2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65"/>
            <p:cNvSpPr/>
            <p:nvPr/>
          </p:nvSpPr>
          <p:spPr>
            <a:xfrm>
              <a:off x="5669273" y="3405341"/>
              <a:ext cx="93406" cy="14087"/>
            </a:xfrm>
            <a:custGeom>
              <a:avLst/>
              <a:gdLst/>
              <a:ahLst/>
              <a:cxnLst/>
              <a:rect l="l" t="t" r="r" b="b"/>
              <a:pathLst>
                <a:path w="2692" h="406" extrusionOk="0">
                  <a:moveTo>
                    <a:pt x="215" y="1"/>
                  </a:moveTo>
                  <a:cubicBezTo>
                    <a:pt x="96" y="1"/>
                    <a:pt x="0" y="72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lnTo>
                    <a:pt x="2477" y="405"/>
                  </a:lnTo>
                  <a:cubicBezTo>
                    <a:pt x="2596" y="405"/>
                    <a:pt x="2691" y="310"/>
                    <a:pt x="2691" y="191"/>
                  </a:cubicBezTo>
                  <a:cubicBezTo>
                    <a:pt x="2644" y="72"/>
                    <a:pt x="2572" y="1"/>
                    <a:pt x="2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65"/>
            <p:cNvSpPr/>
            <p:nvPr/>
          </p:nvSpPr>
          <p:spPr>
            <a:xfrm>
              <a:off x="5621356" y="3112841"/>
              <a:ext cx="376815" cy="480109"/>
            </a:xfrm>
            <a:custGeom>
              <a:avLst/>
              <a:gdLst/>
              <a:ahLst/>
              <a:cxnLst/>
              <a:rect l="l" t="t" r="r" b="b"/>
              <a:pathLst>
                <a:path w="10860" h="13837" extrusionOk="0">
                  <a:moveTo>
                    <a:pt x="4382" y="5049"/>
                  </a:moveTo>
                  <a:cubicBezTo>
                    <a:pt x="4334" y="5287"/>
                    <a:pt x="4311" y="5525"/>
                    <a:pt x="4311" y="5716"/>
                  </a:cubicBezTo>
                  <a:lnTo>
                    <a:pt x="4311" y="5835"/>
                  </a:lnTo>
                  <a:lnTo>
                    <a:pt x="1119" y="5835"/>
                  </a:lnTo>
                  <a:lnTo>
                    <a:pt x="1119" y="5049"/>
                  </a:lnTo>
                  <a:close/>
                  <a:moveTo>
                    <a:pt x="4358" y="6216"/>
                  </a:moveTo>
                  <a:cubicBezTo>
                    <a:pt x="4549" y="7502"/>
                    <a:pt x="5430" y="8502"/>
                    <a:pt x="6621" y="8859"/>
                  </a:cubicBezTo>
                  <a:lnTo>
                    <a:pt x="6621" y="9312"/>
                  </a:lnTo>
                  <a:lnTo>
                    <a:pt x="1119" y="9312"/>
                  </a:lnTo>
                  <a:lnTo>
                    <a:pt x="1119" y="6216"/>
                  </a:lnTo>
                  <a:close/>
                  <a:moveTo>
                    <a:pt x="4477" y="12003"/>
                  </a:moveTo>
                  <a:lnTo>
                    <a:pt x="4477" y="12289"/>
                  </a:lnTo>
                  <a:lnTo>
                    <a:pt x="3287" y="12289"/>
                  </a:lnTo>
                  <a:lnTo>
                    <a:pt x="3287" y="12003"/>
                  </a:lnTo>
                  <a:close/>
                  <a:moveTo>
                    <a:pt x="7002" y="8955"/>
                  </a:moveTo>
                  <a:cubicBezTo>
                    <a:pt x="7097" y="8978"/>
                    <a:pt x="7192" y="8978"/>
                    <a:pt x="7311" y="8978"/>
                  </a:cubicBezTo>
                  <a:lnTo>
                    <a:pt x="7311" y="11169"/>
                  </a:lnTo>
                  <a:cubicBezTo>
                    <a:pt x="7311" y="11169"/>
                    <a:pt x="7311" y="11193"/>
                    <a:pt x="7264" y="11193"/>
                  </a:cubicBezTo>
                  <a:lnTo>
                    <a:pt x="6621" y="11360"/>
                  </a:lnTo>
                  <a:cubicBezTo>
                    <a:pt x="6525" y="11407"/>
                    <a:pt x="6478" y="11455"/>
                    <a:pt x="6478" y="11574"/>
                  </a:cubicBezTo>
                  <a:lnTo>
                    <a:pt x="6478" y="12265"/>
                  </a:lnTo>
                  <a:cubicBezTo>
                    <a:pt x="6478" y="12289"/>
                    <a:pt x="6430" y="12312"/>
                    <a:pt x="6406" y="12312"/>
                  </a:cubicBezTo>
                  <a:lnTo>
                    <a:pt x="5454" y="12312"/>
                  </a:lnTo>
                  <a:lnTo>
                    <a:pt x="5454" y="12027"/>
                  </a:lnTo>
                  <a:lnTo>
                    <a:pt x="5954" y="12027"/>
                  </a:lnTo>
                  <a:cubicBezTo>
                    <a:pt x="6073" y="12027"/>
                    <a:pt x="6168" y="11931"/>
                    <a:pt x="6168" y="11812"/>
                  </a:cubicBezTo>
                  <a:lnTo>
                    <a:pt x="6168" y="11193"/>
                  </a:lnTo>
                  <a:lnTo>
                    <a:pt x="6859" y="11003"/>
                  </a:lnTo>
                  <a:cubicBezTo>
                    <a:pt x="6954" y="10979"/>
                    <a:pt x="7002" y="10931"/>
                    <a:pt x="7002" y="10812"/>
                  </a:cubicBezTo>
                  <a:lnTo>
                    <a:pt x="7002" y="8955"/>
                  </a:lnTo>
                  <a:close/>
                  <a:moveTo>
                    <a:pt x="6525" y="9693"/>
                  </a:moveTo>
                  <a:lnTo>
                    <a:pt x="6525" y="10622"/>
                  </a:lnTo>
                  <a:lnTo>
                    <a:pt x="5835" y="10812"/>
                  </a:lnTo>
                  <a:cubicBezTo>
                    <a:pt x="5763" y="10836"/>
                    <a:pt x="5692" y="10883"/>
                    <a:pt x="5692" y="11003"/>
                  </a:cubicBezTo>
                  <a:lnTo>
                    <a:pt x="5692" y="11574"/>
                  </a:lnTo>
                  <a:lnTo>
                    <a:pt x="5192" y="11574"/>
                  </a:lnTo>
                  <a:cubicBezTo>
                    <a:pt x="5192" y="11598"/>
                    <a:pt x="5096" y="11693"/>
                    <a:pt x="5096" y="11788"/>
                  </a:cubicBezTo>
                  <a:lnTo>
                    <a:pt x="5096" y="13360"/>
                  </a:lnTo>
                  <a:cubicBezTo>
                    <a:pt x="5096" y="13384"/>
                    <a:pt x="5073" y="13432"/>
                    <a:pt x="5049" y="13432"/>
                  </a:cubicBezTo>
                  <a:lnTo>
                    <a:pt x="4882" y="13432"/>
                  </a:lnTo>
                  <a:cubicBezTo>
                    <a:pt x="4858" y="13432"/>
                    <a:pt x="4834" y="13384"/>
                    <a:pt x="4834" y="13360"/>
                  </a:cubicBezTo>
                  <a:lnTo>
                    <a:pt x="4834" y="11788"/>
                  </a:lnTo>
                  <a:cubicBezTo>
                    <a:pt x="4834" y="11669"/>
                    <a:pt x="4739" y="11574"/>
                    <a:pt x="4620" y="11574"/>
                  </a:cubicBezTo>
                  <a:lnTo>
                    <a:pt x="3048" y="11574"/>
                  </a:lnTo>
                  <a:cubicBezTo>
                    <a:pt x="2929" y="11574"/>
                    <a:pt x="2834" y="11669"/>
                    <a:pt x="2834" y="11788"/>
                  </a:cubicBezTo>
                  <a:lnTo>
                    <a:pt x="2834" y="13360"/>
                  </a:lnTo>
                  <a:cubicBezTo>
                    <a:pt x="2834" y="13384"/>
                    <a:pt x="2810" y="13432"/>
                    <a:pt x="2786" y="13432"/>
                  </a:cubicBezTo>
                  <a:lnTo>
                    <a:pt x="2620" y="13432"/>
                  </a:lnTo>
                  <a:cubicBezTo>
                    <a:pt x="2596" y="13432"/>
                    <a:pt x="2572" y="13384"/>
                    <a:pt x="2572" y="13360"/>
                  </a:cubicBezTo>
                  <a:lnTo>
                    <a:pt x="2572" y="11788"/>
                  </a:lnTo>
                  <a:cubicBezTo>
                    <a:pt x="2572" y="11669"/>
                    <a:pt x="2477" y="11574"/>
                    <a:pt x="2358" y="11574"/>
                  </a:cubicBezTo>
                  <a:lnTo>
                    <a:pt x="1858" y="11574"/>
                  </a:lnTo>
                  <a:lnTo>
                    <a:pt x="1858" y="11003"/>
                  </a:lnTo>
                  <a:cubicBezTo>
                    <a:pt x="1858" y="10931"/>
                    <a:pt x="1786" y="10836"/>
                    <a:pt x="1715" y="10812"/>
                  </a:cubicBezTo>
                  <a:lnTo>
                    <a:pt x="1024" y="10622"/>
                  </a:lnTo>
                  <a:lnTo>
                    <a:pt x="1024" y="9693"/>
                  </a:lnTo>
                  <a:close/>
                  <a:moveTo>
                    <a:pt x="7478" y="0"/>
                  </a:moveTo>
                  <a:cubicBezTo>
                    <a:pt x="7287" y="0"/>
                    <a:pt x="7073" y="96"/>
                    <a:pt x="6954" y="262"/>
                  </a:cubicBezTo>
                  <a:cubicBezTo>
                    <a:pt x="6763" y="524"/>
                    <a:pt x="6501" y="929"/>
                    <a:pt x="6240" y="1358"/>
                  </a:cubicBezTo>
                  <a:cubicBezTo>
                    <a:pt x="5382" y="1239"/>
                    <a:pt x="4573" y="1191"/>
                    <a:pt x="3858" y="1191"/>
                  </a:cubicBezTo>
                  <a:cubicBezTo>
                    <a:pt x="3429" y="1191"/>
                    <a:pt x="3001" y="1215"/>
                    <a:pt x="2477" y="1239"/>
                  </a:cubicBezTo>
                  <a:cubicBezTo>
                    <a:pt x="2358" y="1239"/>
                    <a:pt x="2310" y="1358"/>
                    <a:pt x="2310" y="1453"/>
                  </a:cubicBezTo>
                  <a:cubicBezTo>
                    <a:pt x="2310" y="1560"/>
                    <a:pt x="2406" y="1647"/>
                    <a:pt x="2494" y="1647"/>
                  </a:cubicBezTo>
                  <a:cubicBezTo>
                    <a:pt x="2504" y="1647"/>
                    <a:pt x="2515" y="1646"/>
                    <a:pt x="2524" y="1644"/>
                  </a:cubicBezTo>
                  <a:cubicBezTo>
                    <a:pt x="3025" y="1596"/>
                    <a:pt x="3477" y="1572"/>
                    <a:pt x="3858" y="1572"/>
                  </a:cubicBezTo>
                  <a:cubicBezTo>
                    <a:pt x="4501" y="1572"/>
                    <a:pt x="5216" y="1644"/>
                    <a:pt x="6025" y="1715"/>
                  </a:cubicBezTo>
                  <a:lnTo>
                    <a:pt x="5859" y="2001"/>
                  </a:lnTo>
                  <a:cubicBezTo>
                    <a:pt x="5144" y="1905"/>
                    <a:pt x="4453" y="1882"/>
                    <a:pt x="3858" y="1882"/>
                  </a:cubicBezTo>
                  <a:cubicBezTo>
                    <a:pt x="2786" y="1882"/>
                    <a:pt x="1548" y="2048"/>
                    <a:pt x="905" y="2144"/>
                  </a:cubicBezTo>
                  <a:cubicBezTo>
                    <a:pt x="786" y="2167"/>
                    <a:pt x="691" y="2263"/>
                    <a:pt x="691" y="2382"/>
                  </a:cubicBezTo>
                  <a:lnTo>
                    <a:pt x="691" y="10812"/>
                  </a:lnTo>
                  <a:cubicBezTo>
                    <a:pt x="691" y="10883"/>
                    <a:pt x="762" y="10979"/>
                    <a:pt x="834" y="11003"/>
                  </a:cubicBezTo>
                  <a:lnTo>
                    <a:pt x="1524" y="11193"/>
                  </a:lnTo>
                  <a:lnTo>
                    <a:pt x="1524" y="11812"/>
                  </a:lnTo>
                  <a:cubicBezTo>
                    <a:pt x="1524" y="11931"/>
                    <a:pt x="1620" y="12027"/>
                    <a:pt x="1739" y="12027"/>
                  </a:cubicBezTo>
                  <a:lnTo>
                    <a:pt x="2239" y="12027"/>
                  </a:lnTo>
                  <a:lnTo>
                    <a:pt x="2239" y="12312"/>
                  </a:lnTo>
                  <a:lnTo>
                    <a:pt x="1286" y="12312"/>
                  </a:lnTo>
                  <a:cubicBezTo>
                    <a:pt x="1262" y="12312"/>
                    <a:pt x="1238" y="12289"/>
                    <a:pt x="1238" y="12265"/>
                  </a:cubicBezTo>
                  <a:lnTo>
                    <a:pt x="1238" y="11574"/>
                  </a:lnTo>
                  <a:cubicBezTo>
                    <a:pt x="1238" y="11479"/>
                    <a:pt x="1167" y="11407"/>
                    <a:pt x="1072" y="11360"/>
                  </a:cubicBezTo>
                  <a:lnTo>
                    <a:pt x="429" y="11193"/>
                  </a:lnTo>
                  <a:cubicBezTo>
                    <a:pt x="405" y="11193"/>
                    <a:pt x="405" y="11169"/>
                    <a:pt x="405" y="11122"/>
                  </a:cubicBezTo>
                  <a:lnTo>
                    <a:pt x="405" y="2382"/>
                  </a:lnTo>
                  <a:cubicBezTo>
                    <a:pt x="405" y="2120"/>
                    <a:pt x="572" y="1882"/>
                    <a:pt x="834" y="1834"/>
                  </a:cubicBezTo>
                  <a:cubicBezTo>
                    <a:pt x="1072" y="1810"/>
                    <a:pt x="1358" y="1786"/>
                    <a:pt x="1596" y="1763"/>
                  </a:cubicBezTo>
                  <a:cubicBezTo>
                    <a:pt x="1715" y="1763"/>
                    <a:pt x="1762" y="1644"/>
                    <a:pt x="1762" y="1524"/>
                  </a:cubicBezTo>
                  <a:cubicBezTo>
                    <a:pt x="1762" y="1405"/>
                    <a:pt x="1643" y="1334"/>
                    <a:pt x="1548" y="1334"/>
                  </a:cubicBezTo>
                  <a:cubicBezTo>
                    <a:pt x="1310" y="1358"/>
                    <a:pt x="1048" y="1405"/>
                    <a:pt x="810" y="1453"/>
                  </a:cubicBezTo>
                  <a:cubicBezTo>
                    <a:pt x="357" y="1501"/>
                    <a:pt x="0" y="1929"/>
                    <a:pt x="0" y="2406"/>
                  </a:cubicBezTo>
                  <a:lnTo>
                    <a:pt x="0" y="11145"/>
                  </a:lnTo>
                  <a:cubicBezTo>
                    <a:pt x="0" y="11360"/>
                    <a:pt x="167" y="11550"/>
                    <a:pt x="334" y="11598"/>
                  </a:cubicBezTo>
                  <a:lnTo>
                    <a:pt x="834" y="11741"/>
                  </a:lnTo>
                  <a:lnTo>
                    <a:pt x="834" y="12289"/>
                  </a:lnTo>
                  <a:cubicBezTo>
                    <a:pt x="834" y="12527"/>
                    <a:pt x="1048" y="12741"/>
                    <a:pt x="1286" y="12741"/>
                  </a:cubicBezTo>
                  <a:lnTo>
                    <a:pt x="2239" y="12741"/>
                  </a:lnTo>
                  <a:lnTo>
                    <a:pt x="2239" y="13384"/>
                  </a:lnTo>
                  <a:cubicBezTo>
                    <a:pt x="2239" y="13622"/>
                    <a:pt x="2453" y="13836"/>
                    <a:pt x="2691" y="13836"/>
                  </a:cubicBezTo>
                  <a:lnTo>
                    <a:pt x="2834" y="13836"/>
                  </a:lnTo>
                  <a:cubicBezTo>
                    <a:pt x="3072" y="13836"/>
                    <a:pt x="3287" y="13622"/>
                    <a:pt x="3287" y="13384"/>
                  </a:cubicBezTo>
                  <a:lnTo>
                    <a:pt x="3287" y="12741"/>
                  </a:lnTo>
                  <a:lnTo>
                    <a:pt x="4477" y="12741"/>
                  </a:lnTo>
                  <a:lnTo>
                    <a:pt x="4477" y="13384"/>
                  </a:lnTo>
                  <a:cubicBezTo>
                    <a:pt x="4477" y="13622"/>
                    <a:pt x="4692" y="13836"/>
                    <a:pt x="4930" y="13836"/>
                  </a:cubicBezTo>
                  <a:lnTo>
                    <a:pt x="5073" y="13836"/>
                  </a:lnTo>
                  <a:cubicBezTo>
                    <a:pt x="5311" y="13836"/>
                    <a:pt x="5525" y="13622"/>
                    <a:pt x="5525" y="13384"/>
                  </a:cubicBezTo>
                  <a:lnTo>
                    <a:pt x="5525" y="12741"/>
                  </a:lnTo>
                  <a:lnTo>
                    <a:pt x="6478" y="12741"/>
                  </a:lnTo>
                  <a:cubicBezTo>
                    <a:pt x="6716" y="12741"/>
                    <a:pt x="6906" y="12527"/>
                    <a:pt x="6906" y="12289"/>
                  </a:cubicBezTo>
                  <a:lnTo>
                    <a:pt x="6906" y="11741"/>
                  </a:lnTo>
                  <a:lnTo>
                    <a:pt x="7430" y="11598"/>
                  </a:lnTo>
                  <a:cubicBezTo>
                    <a:pt x="7645" y="11550"/>
                    <a:pt x="7764" y="11360"/>
                    <a:pt x="7764" y="11145"/>
                  </a:cubicBezTo>
                  <a:lnTo>
                    <a:pt x="7764" y="8978"/>
                  </a:lnTo>
                  <a:cubicBezTo>
                    <a:pt x="8454" y="8931"/>
                    <a:pt x="9121" y="8645"/>
                    <a:pt x="9645" y="8169"/>
                  </a:cubicBezTo>
                  <a:cubicBezTo>
                    <a:pt x="9740" y="8121"/>
                    <a:pt x="9740" y="7978"/>
                    <a:pt x="9693" y="7883"/>
                  </a:cubicBezTo>
                  <a:cubicBezTo>
                    <a:pt x="9654" y="7832"/>
                    <a:pt x="9596" y="7808"/>
                    <a:pt x="9542" y="7808"/>
                  </a:cubicBezTo>
                  <a:cubicBezTo>
                    <a:pt x="9495" y="7808"/>
                    <a:pt x="9453" y="7826"/>
                    <a:pt x="9431" y="7859"/>
                  </a:cubicBezTo>
                  <a:cubicBezTo>
                    <a:pt x="8907" y="8288"/>
                    <a:pt x="8264" y="8573"/>
                    <a:pt x="7573" y="8573"/>
                  </a:cubicBezTo>
                  <a:cubicBezTo>
                    <a:pt x="6025" y="8573"/>
                    <a:pt x="4787" y="7288"/>
                    <a:pt x="4787" y="5716"/>
                  </a:cubicBezTo>
                  <a:cubicBezTo>
                    <a:pt x="4787" y="5311"/>
                    <a:pt x="4954" y="4787"/>
                    <a:pt x="5287" y="4073"/>
                  </a:cubicBezTo>
                  <a:cubicBezTo>
                    <a:pt x="5335" y="3977"/>
                    <a:pt x="5287" y="3858"/>
                    <a:pt x="5192" y="3811"/>
                  </a:cubicBezTo>
                  <a:cubicBezTo>
                    <a:pt x="5164" y="3790"/>
                    <a:pt x="5134" y="3781"/>
                    <a:pt x="5104" y="3781"/>
                  </a:cubicBezTo>
                  <a:cubicBezTo>
                    <a:pt x="5033" y="3781"/>
                    <a:pt x="4963" y="3832"/>
                    <a:pt x="4930" y="3882"/>
                  </a:cubicBezTo>
                  <a:cubicBezTo>
                    <a:pt x="4811" y="4168"/>
                    <a:pt x="4692" y="4406"/>
                    <a:pt x="4620" y="4644"/>
                  </a:cubicBezTo>
                  <a:lnTo>
                    <a:pt x="1215" y="4644"/>
                  </a:lnTo>
                  <a:lnTo>
                    <a:pt x="1215" y="2525"/>
                  </a:lnTo>
                  <a:cubicBezTo>
                    <a:pt x="1858" y="2429"/>
                    <a:pt x="3001" y="2286"/>
                    <a:pt x="3977" y="2286"/>
                  </a:cubicBezTo>
                  <a:cubicBezTo>
                    <a:pt x="4501" y="2286"/>
                    <a:pt x="5096" y="2310"/>
                    <a:pt x="5739" y="2382"/>
                  </a:cubicBezTo>
                  <a:lnTo>
                    <a:pt x="5382" y="3001"/>
                  </a:lnTo>
                  <a:cubicBezTo>
                    <a:pt x="5311" y="3096"/>
                    <a:pt x="5335" y="3215"/>
                    <a:pt x="5454" y="3263"/>
                  </a:cubicBezTo>
                  <a:cubicBezTo>
                    <a:pt x="5484" y="3286"/>
                    <a:pt x="5517" y="3296"/>
                    <a:pt x="5549" y="3296"/>
                  </a:cubicBezTo>
                  <a:cubicBezTo>
                    <a:pt x="5618" y="3296"/>
                    <a:pt x="5683" y="3249"/>
                    <a:pt x="5716" y="3168"/>
                  </a:cubicBezTo>
                  <a:cubicBezTo>
                    <a:pt x="6311" y="2072"/>
                    <a:pt x="7025" y="1001"/>
                    <a:pt x="7430" y="429"/>
                  </a:cubicBezTo>
                  <a:cubicBezTo>
                    <a:pt x="7478" y="381"/>
                    <a:pt x="7549" y="358"/>
                    <a:pt x="7645" y="358"/>
                  </a:cubicBezTo>
                  <a:cubicBezTo>
                    <a:pt x="7716" y="358"/>
                    <a:pt x="7787" y="381"/>
                    <a:pt x="7835" y="429"/>
                  </a:cubicBezTo>
                  <a:cubicBezTo>
                    <a:pt x="9478" y="2810"/>
                    <a:pt x="10455" y="4787"/>
                    <a:pt x="10455" y="5668"/>
                  </a:cubicBezTo>
                  <a:cubicBezTo>
                    <a:pt x="10455" y="6216"/>
                    <a:pt x="10312" y="6716"/>
                    <a:pt x="10050" y="7168"/>
                  </a:cubicBezTo>
                  <a:cubicBezTo>
                    <a:pt x="9978" y="7264"/>
                    <a:pt x="10026" y="7383"/>
                    <a:pt x="10097" y="7430"/>
                  </a:cubicBezTo>
                  <a:cubicBezTo>
                    <a:pt x="10145" y="7454"/>
                    <a:pt x="10169" y="7454"/>
                    <a:pt x="10193" y="7454"/>
                  </a:cubicBezTo>
                  <a:cubicBezTo>
                    <a:pt x="10264" y="7454"/>
                    <a:pt x="10312" y="7430"/>
                    <a:pt x="10383" y="7383"/>
                  </a:cubicBezTo>
                  <a:cubicBezTo>
                    <a:pt x="10669" y="6859"/>
                    <a:pt x="10860" y="6263"/>
                    <a:pt x="10860" y="5668"/>
                  </a:cubicBezTo>
                  <a:cubicBezTo>
                    <a:pt x="10740" y="4382"/>
                    <a:pt x="9026" y="1715"/>
                    <a:pt x="8026" y="262"/>
                  </a:cubicBezTo>
                  <a:cubicBezTo>
                    <a:pt x="7907" y="96"/>
                    <a:pt x="7692" y="0"/>
                    <a:pt x="74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65"/>
            <p:cNvSpPr/>
            <p:nvPr/>
          </p:nvSpPr>
          <p:spPr>
            <a:xfrm>
              <a:off x="5808098" y="3233484"/>
              <a:ext cx="146285" cy="151246"/>
            </a:xfrm>
            <a:custGeom>
              <a:avLst/>
              <a:gdLst/>
              <a:ahLst/>
              <a:cxnLst/>
              <a:rect l="l" t="t" r="r" b="b"/>
              <a:pathLst>
                <a:path w="4216" h="4359" extrusionOk="0">
                  <a:moveTo>
                    <a:pt x="2144" y="429"/>
                  </a:moveTo>
                  <a:cubicBezTo>
                    <a:pt x="3072" y="429"/>
                    <a:pt x="3858" y="1191"/>
                    <a:pt x="3858" y="2167"/>
                  </a:cubicBezTo>
                  <a:cubicBezTo>
                    <a:pt x="3858" y="3168"/>
                    <a:pt x="3072" y="3930"/>
                    <a:pt x="2144" y="3930"/>
                  </a:cubicBezTo>
                  <a:cubicBezTo>
                    <a:pt x="1191" y="3930"/>
                    <a:pt x="405" y="3120"/>
                    <a:pt x="405" y="2167"/>
                  </a:cubicBezTo>
                  <a:cubicBezTo>
                    <a:pt x="405" y="1191"/>
                    <a:pt x="1191" y="429"/>
                    <a:pt x="2144" y="429"/>
                  </a:cubicBezTo>
                  <a:close/>
                  <a:moveTo>
                    <a:pt x="2096" y="0"/>
                  </a:moveTo>
                  <a:cubicBezTo>
                    <a:pt x="953" y="0"/>
                    <a:pt x="0" y="977"/>
                    <a:pt x="0" y="2167"/>
                  </a:cubicBezTo>
                  <a:cubicBezTo>
                    <a:pt x="0" y="3358"/>
                    <a:pt x="953" y="4358"/>
                    <a:pt x="2096" y="4358"/>
                  </a:cubicBezTo>
                  <a:cubicBezTo>
                    <a:pt x="3263" y="4358"/>
                    <a:pt x="4215" y="3358"/>
                    <a:pt x="4215" y="2167"/>
                  </a:cubicBezTo>
                  <a:cubicBezTo>
                    <a:pt x="4215" y="977"/>
                    <a:pt x="3263" y="0"/>
                    <a:pt x="20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65"/>
            <p:cNvSpPr/>
            <p:nvPr/>
          </p:nvSpPr>
          <p:spPr>
            <a:xfrm>
              <a:off x="5856015" y="3269014"/>
              <a:ext cx="61172" cy="76057"/>
            </a:xfrm>
            <a:custGeom>
              <a:avLst/>
              <a:gdLst/>
              <a:ahLst/>
              <a:cxnLst/>
              <a:rect l="l" t="t" r="r" b="b"/>
              <a:pathLst>
                <a:path w="1763" h="2192" extrusionOk="0">
                  <a:moveTo>
                    <a:pt x="953" y="405"/>
                  </a:moveTo>
                  <a:cubicBezTo>
                    <a:pt x="1096" y="405"/>
                    <a:pt x="1191" y="524"/>
                    <a:pt x="1191" y="643"/>
                  </a:cubicBezTo>
                  <a:cubicBezTo>
                    <a:pt x="1191" y="786"/>
                    <a:pt x="1072" y="881"/>
                    <a:pt x="953" y="881"/>
                  </a:cubicBezTo>
                  <a:lnTo>
                    <a:pt x="429" y="881"/>
                  </a:lnTo>
                  <a:lnTo>
                    <a:pt x="429" y="405"/>
                  </a:lnTo>
                  <a:close/>
                  <a:moveTo>
                    <a:pt x="1144" y="1310"/>
                  </a:moveTo>
                  <a:cubicBezTo>
                    <a:pt x="1263" y="1310"/>
                    <a:pt x="1382" y="1429"/>
                    <a:pt x="1382" y="1548"/>
                  </a:cubicBezTo>
                  <a:cubicBezTo>
                    <a:pt x="1382" y="1691"/>
                    <a:pt x="1286" y="1786"/>
                    <a:pt x="1144" y="1786"/>
                  </a:cubicBezTo>
                  <a:lnTo>
                    <a:pt x="405" y="1786"/>
                  </a:lnTo>
                  <a:lnTo>
                    <a:pt x="405" y="1310"/>
                  </a:lnTo>
                  <a:close/>
                  <a:moveTo>
                    <a:pt x="191" y="0"/>
                  </a:moveTo>
                  <a:cubicBezTo>
                    <a:pt x="96" y="0"/>
                    <a:pt x="0" y="72"/>
                    <a:pt x="0" y="191"/>
                  </a:cubicBezTo>
                  <a:lnTo>
                    <a:pt x="0" y="1977"/>
                  </a:lnTo>
                  <a:cubicBezTo>
                    <a:pt x="0" y="2096"/>
                    <a:pt x="96" y="2191"/>
                    <a:pt x="215" y="2191"/>
                  </a:cubicBezTo>
                  <a:lnTo>
                    <a:pt x="1144" y="2191"/>
                  </a:lnTo>
                  <a:cubicBezTo>
                    <a:pt x="1501" y="2191"/>
                    <a:pt x="1763" y="1905"/>
                    <a:pt x="1763" y="1548"/>
                  </a:cubicBezTo>
                  <a:cubicBezTo>
                    <a:pt x="1763" y="1310"/>
                    <a:pt x="1644" y="1120"/>
                    <a:pt x="1477" y="1000"/>
                  </a:cubicBezTo>
                  <a:cubicBezTo>
                    <a:pt x="1525" y="905"/>
                    <a:pt x="1548" y="786"/>
                    <a:pt x="1548" y="643"/>
                  </a:cubicBezTo>
                  <a:cubicBezTo>
                    <a:pt x="1548" y="286"/>
                    <a:pt x="1263" y="0"/>
                    <a:pt x="9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8" name="Google Shape;1318;p65"/>
          <p:cNvGrpSpPr/>
          <p:nvPr/>
        </p:nvGrpSpPr>
        <p:grpSpPr>
          <a:xfrm>
            <a:off x="6461694" y="3113674"/>
            <a:ext cx="367759" cy="478444"/>
            <a:chOff x="6464991" y="3112008"/>
            <a:chExt cx="367759" cy="478444"/>
          </a:xfrm>
        </p:grpSpPr>
        <p:sp>
          <p:nvSpPr>
            <p:cNvPr id="1319" name="Google Shape;1319;p65"/>
            <p:cNvSpPr/>
            <p:nvPr/>
          </p:nvSpPr>
          <p:spPr>
            <a:xfrm>
              <a:off x="6508779" y="3345835"/>
              <a:ext cx="33101" cy="33101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58" y="1"/>
                    <a:pt x="287" y="96"/>
                    <a:pt x="287" y="215"/>
                  </a:cubicBezTo>
                  <a:lnTo>
                    <a:pt x="287" y="287"/>
                  </a:lnTo>
                  <a:lnTo>
                    <a:pt x="215" y="287"/>
                  </a:lnTo>
                  <a:cubicBezTo>
                    <a:pt x="96" y="287"/>
                    <a:pt x="1" y="358"/>
                    <a:pt x="1" y="477"/>
                  </a:cubicBezTo>
                  <a:cubicBezTo>
                    <a:pt x="1" y="596"/>
                    <a:pt x="96" y="692"/>
                    <a:pt x="215" y="692"/>
                  </a:cubicBezTo>
                  <a:lnTo>
                    <a:pt x="287" y="692"/>
                  </a:lnTo>
                  <a:lnTo>
                    <a:pt x="287" y="763"/>
                  </a:lnTo>
                  <a:cubicBezTo>
                    <a:pt x="287" y="882"/>
                    <a:pt x="358" y="954"/>
                    <a:pt x="477" y="954"/>
                  </a:cubicBezTo>
                  <a:cubicBezTo>
                    <a:pt x="596" y="954"/>
                    <a:pt x="692" y="882"/>
                    <a:pt x="692" y="763"/>
                  </a:cubicBezTo>
                  <a:lnTo>
                    <a:pt x="692" y="692"/>
                  </a:lnTo>
                  <a:lnTo>
                    <a:pt x="763" y="692"/>
                  </a:lnTo>
                  <a:cubicBezTo>
                    <a:pt x="882" y="692"/>
                    <a:pt x="953" y="596"/>
                    <a:pt x="953" y="477"/>
                  </a:cubicBezTo>
                  <a:cubicBezTo>
                    <a:pt x="953" y="358"/>
                    <a:pt x="882" y="287"/>
                    <a:pt x="763" y="287"/>
                  </a:cubicBezTo>
                  <a:lnTo>
                    <a:pt x="692" y="287"/>
                  </a:lnTo>
                  <a:lnTo>
                    <a:pt x="692" y="215"/>
                  </a:lnTo>
                  <a:cubicBezTo>
                    <a:pt x="692" y="96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65"/>
            <p:cNvSpPr/>
            <p:nvPr/>
          </p:nvSpPr>
          <p:spPr>
            <a:xfrm>
              <a:off x="6548438" y="3345835"/>
              <a:ext cx="28972" cy="14920"/>
            </a:xfrm>
            <a:custGeom>
              <a:avLst/>
              <a:gdLst/>
              <a:ahLst/>
              <a:cxnLst/>
              <a:rect l="l" t="t" r="r" b="b"/>
              <a:pathLst>
                <a:path w="835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25" y="334"/>
                    <a:pt x="120" y="430"/>
                    <a:pt x="215" y="430"/>
                  </a:cubicBezTo>
                  <a:lnTo>
                    <a:pt x="620" y="430"/>
                  </a:lnTo>
                  <a:cubicBezTo>
                    <a:pt x="739" y="430"/>
                    <a:pt x="835" y="334"/>
                    <a:pt x="835" y="215"/>
                  </a:cubicBezTo>
                  <a:cubicBezTo>
                    <a:pt x="835" y="96"/>
                    <a:pt x="739" y="1"/>
                    <a:pt x="6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65"/>
            <p:cNvSpPr/>
            <p:nvPr/>
          </p:nvSpPr>
          <p:spPr>
            <a:xfrm>
              <a:off x="6548438" y="3364016"/>
              <a:ext cx="49617" cy="14087"/>
            </a:xfrm>
            <a:custGeom>
              <a:avLst/>
              <a:gdLst/>
              <a:ahLst/>
              <a:cxnLst/>
              <a:rect l="l" t="t" r="r" b="b"/>
              <a:pathLst>
                <a:path w="1430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25" y="310"/>
                    <a:pt x="120" y="406"/>
                    <a:pt x="215" y="406"/>
                  </a:cubicBezTo>
                  <a:lnTo>
                    <a:pt x="1216" y="406"/>
                  </a:lnTo>
                  <a:cubicBezTo>
                    <a:pt x="1335" y="406"/>
                    <a:pt x="1430" y="310"/>
                    <a:pt x="1430" y="191"/>
                  </a:cubicBezTo>
                  <a:cubicBezTo>
                    <a:pt x="1430" y="72"/>
                    <a:pt x="1335" y="1"/>
                    <a:pt x="1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65"/>
            <p:cNvSpPr/>
            <p:nvPr/>
          </p:nvSpPr>
          <p:spPr>
            <a:xfrm>
              <a:off x="6508779" y="3387159"/>
              <a:ext cx="93406" cy="14920"/>
            </a:xfrm>
            <a:custGeom>
              <a:avLst/>
              <a:gdLst/>
              <a:ahLst/>
              <a:cxnLst/>
              <a:rect l="l" t="t" r="r" b="b"/>
              <a:pathLst>
                <a:path w="2692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2478" y="429"/>
                  </a:lnTo>
                  <a:cubicBezTo>
                    <a:pt x="2597" y="429"/>
                    <a:pt x="2692" y="334"/>
                    <a:pt x="2692" y="215"/>
                  </a:cubicBezTo>
                  <a:cubicBezTo>
                    <a:pt x="2668" y="96"/>
                    <a:pt x="2573" y="1"/>
                    <a:pt x="24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65"/>
            <p:cNvSpPr/>
            <p:nvPr/>
          </p:nvSpPr>
          <p:spPr>
            <a:xfrm>
              <a:off x="6508779" y="3405341"/>
              <a:ext cx="93406" cy="14087"/>
            </a:xfrm>
            <a:custGeom>
              <a:avLst/>
              <a:gdLst/>
              <a:ahLst/>
              <a:cxnLst/>
              <a:rect l="l" t="t" r="r" b="b"/>
              <a:pathLst>
                <a:path w="2692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96" y="405"/>
                    <a:pt x="215" y="405"/>
                  </a:cubicBezTo>
                  <a:lnTo>
                    <a:pt x="2478" y="405"/>
                  </a:lnTo>
                  <a:cubicBezTo>
                    <a:pt x="2597" y="405"/>
                    <a:pt x="2692" y="310"/>
                    <a:pt x="2692" y="191"/>
                  </a:cubicBezTo>
                  <a:cubicBezTo>
                    <a:pt x="2668" y="72"/>
                    <a:pt x="2573" y="1"/>
                    <a:pt x="24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65"/>
            <p:cNvSpPr/>
            <p:nvPr/>
          </p:nvSpPr>
          <p:spPr>
            <a:xfrm>
              <a:off x="6464991" y="3112008"/>
              <a:ext cx="367759" cy="478444"/>
            </a:xfrm>
            <a:custGeom>
              <a:avLst/>
              <a:gdLst/>
              <a:ahLst/>
              <a:cxnLst/>
              <a:rect l="l" t="t" r="r" b="b"/>
              <a:pathLst>
                <a:path w="10599" h="13789" extrusionOk="0">
                  <a:moveTo>
                    <a:pt x="4240" y="5073"/>
                  </a:moveTo>
                  <a:cubicBezTo>
                    <a:pt x="4192" y="5311"/>
                    <a:pt x="4168" y="5549"/>
                    <a:pt x="4168" y="5740"/>
                  </a:cubicBezTo>
                  <a:lnTo>
                    <a:pt x="4168" y="5859"/>
                  </a:lnTo>
                  <a:lnTo>
                    <a:pt x="3740" y="5859"/>
                  </a:lnTo>
                  <a:cubicBezTo>
                    <a:pt x="3621" y="5859"/>
                    <a:pt x="3525" y="5954"/>
                    <a:pt x="3525" y="6049"/>
                  </a:cubicBezTo>
                  <a:cubicBezTo>
                    <a:pt x="3525" y="6168"/>
                    <a:pt x="3621" y="6264"/>
                    <a:pt x="3740" y="6264"/>
                  </a:cubicBezTo>
                  <a:lnTo>
                    <a:pt x="4216" y="6264"/>
                  </a:lnTo>
                  <a:cubicBezTo>
                    <a:pt x="4430" y="7526"/>
                    <a:pt x="5311" y="8526"/>
                    <a:pt x="6478" y="8883"/>
                  </a:cubicBezTo>
                  <a:lnTo>
                    <a:pt x="6478" y="9336"/>
                  </a:lnTo>
                  <a:lnTo>
                    <a:pt x="977" y="9336"/>
                  </a:lnTo>
                  <a:lnTo>
                    <a:pt x="977" y="6264"/>
                  </a:lnTo>
                  <a:lnTo>
                    <a:pt x="2763" y="6264"/>
                  </a:lnTo>
                  <a:cubicBezTo>
                    <a:pt x="2882" y="6264"/>
                    <a:pt x="2978" y="6192"/>
                    <a:pt x="2978" y="6073"/>
                  </a:cubicBezTo>
                  <a:cubicBezTo>
                    <a:pt x="2978" y="5954"/>
                    <a:pt x="2882" y="5859"/>
                    <a:pt x="2763" y="5859"/>
                  </a:cubicBezTo>
                  <a:lnTo>
                    <a:pt x="977" y="5859"/>
                  </a:lnTo>
                  <a:lnTo>
                    <a:pt x="977" y="5073"/>
                  </a:lnTo>
                  <a:close/>
                  <a:moveTo>
                    <a:pt x="4335" y="12027"/>
                  </a:moveTo>
                  <a:lnTo>
                    <a:pt x="4335" y="12313"/>
                  </a:lnTo>
                  <a:lnTo>
                    <a:pt x="3144" y="12313"/>
                  </a:lnTo>
                  <a:lnTo>
                    <a:pt x="3144" y="12027"/>
                  </a:lnTo>
                  <a:close/>
                  <a:moveTo>
                    <a:pt x="3716" y="1596"/>
                  </a:moveTo>
                  <a:cubicBezTo>
                    <a:pt x="4478" y="1596"/>
                    <a:pt x="5264" y="1668"/>
                    <a:pt x="5859" y="1739"/>
                  </a:cubicBezTo>
                  <a:lnTo>
                    <a:pt x="5669" y="2025"/>
                  </a:lnTo>
                  <a:cubicBezTo>
                    <a:pt x="4954" y="1929"/>
                    <a:pt x="4264" y="1906"/>
                    <a:pt x="3668" y="1906"/>
                  </a:cubicBezTo>
                  <a:cubicBezTo>
                    <a:pt x="2597" y="1906"/>
                    <a:pt x="1382" y="2049"/>
                    <a:pt x="739" y="2168"/>
                  </a:cubicBezTo>
                  <a:cubicBezTo>
                    <a:pt x="620" y="2191"/>
                    <a:pt x="525" y="2287"/>
                    <a:pt x="525" y="2406"/>
                  </a:cubicBezTo>
                  <a:lnTo>
                    <a:pt x="525" y="3239"/>
                  </a:lnTo>
                  <a:cubicBezTo>
                    <a:pt x="525" y="3358"/>
                    <a:pt x="620" y="3454"/>
                    <a:pt x="739" y="3454"/>
                  </a:cubicBezTo>
                  <a:cubicBezTo>
                    <a:pt x="858" y="3454"/>
                    <a:pt x="953" y="3358"/>
                    <a:pt x="953" y="3239"/>
                  </a:cubicBezTo>
                  <a:lnTo>
                    <a:pt x="953" y="2549"/>
                  </a:lnTo>
                  <a:cubicBezTo>
                    <a:pt x="1596" y="2453"/>
                    <a:pt x="2739" y="2310"/>
                    <a:pt x="3692" y="2310"/>
                  </a:cubicBezTo>
                  <a:cubicBezTo>
                    <a:pt x="4216" y="2310"/>
                    <a:pt x="4811" y="2334"/>
                    <a:pt x="5430" y="2406"/>
                  </a:cubicBezTo>
                  <a:cubicBezTo>
                    <a:pt x="5359" y="2549"/>
                    <a:pt x="5264" y="2739"/>
                    <a:pt x="5168" y="2882"/>
                  </a:cubicBezTo>
                  <a:cubicBezTo>
                    <a:pt x="4787" y="3573"/>
                    <a:pt x="4525" y="4168"/>
                    <a:pt x="4335" y="4644"/>
                  </a:cubicBezTo>
                  <a:lnTo>
                    <a:pt x="906" y="4644"/>
                  </a:lnTo>
                  <a:lnTo>
                    <a:pt x="906" y="4120"/>
                  </a:lnTo>
                  <a:cubicBezTo>
                    <a:pt x="906" y="4001"/>
                    <a:pt x="834" y="3930"/>
                    <a:pt x="715" y="3930"/>
                  </a:cubicBezTo>
                  <a:cubicBezTo>
                    <a:pt x="572" y="3930"/>
                    <a:pt x="501" y="4001"/>
                    <a:pt x="501" y="4120"/>
                  </a:cubicBezTo>
                  <a:lnTo>
                    <a:pt x="501" y="10836"/>
                  </a:lnTo>
                  <a:cubicBezTo>
                    <a:pt x="501" y="10907"/>
                    <a:pt x="548" y="11003"/>
                    <a:pt x="644" y="11027"/>
                  </a:cubicBezTo>
                  <a:lnTo>
                    <a:pt x="1334" y="11217"/>
                  </a:lnTo>
                  <a:lnTo>
                    <a:pt x="1334" y="11836"/>
                  </a:lnTo>
                  <a:cubicBezTo>
                    <a:pt x="1334" y="11955"/>
                    <a:pt x="1406" y="12051"/>
                    <a:pt x="1549" y="12051"/>
                  </a:cubicBezTo>
                  <a:lnTo>
                    <a:pt x="2049" y="12051"/>
                  </a:lnTo>
                  <a:lnTo>
                    <a:pt x="2049" y="12336"/>
                  </a:lnTo>
                  <a:lnTo>
                    <a:pt x="1191" y="12336"/>
                  </a:lnTo>
                  <a:lnTo>
                    <a:pt x="1191" y="12313"/>
                  </a:lnTo>
                  <a:cubicBezTo>
                    <a:pt x="1144" y="12313"/>
                    <a:pt x="1120" y="12289"/>
                    <a:pt x="1120" y="12265"/>
                  </a:cubicBezTo>
                  <a:lnTo>
                    <a:pt x="1120" y="11574"/>
                  </a:lnTo>
                  <a:cubicBezTo>
                    <a:pt x="1120" y="11479"/>
                    <a:pt x="1049" y="11384"/>
                    <a:pt x="977" y="11360"/>
                  </a:cubicBezTo>
                  <a:lnTo>
                    <a:pt x="310" y="11193"/>
                  </a:lnTo>
                  <a:cubicBezTo>
                    <a:pt x="287" y="11193"/>
                    <a:pt x="287" y="11146"/>
                    <a:pt x="287" y="11122"/>
                  </a:cubicBezTo>
                  <a:lnTo>
                    <a:pt x="287" y="2406"/>
                  </a:lnTo>
                  <a:cubicBezTo>
                    <a:pt x="287" y="2144"/>
                    <a:pt x="453" y="1906"/>
                    <a:pt x="739" y="1858"/>
                  </a:cubicBezTo>
                  <a:cubicBezTo>
                    <a:pt x="1382" y="1787"/>
                    <a:pt x="2644" y="1596"/>
                    <a:pt x="3716" y="1596"/>
                  </a:cubicBezTo>
                  <a:close/>
                  <a:moveTo>
                    <a:pt x="6907" y="8979"/>
                  </a:moveTo>
                  <a:cubicBezTo>
                    <a:pt x="6978" y="9002"/>
                    <a:pt x="7074" y="9002"/>
                    <a:pt x="7193" y="9002"/>
                  </a:cubicBezTo>
                  <a:lnTo>
                    <a:pt x="7193" y="11146"/>
                  </a:lnTo>
                  <a:cubicBezTo>
                    <a:pt x="7193" y="11193"/>
                    <a:pt x="7169" y="11217"/>
                    <a:pt x="7145" y="11217"/>
                  </a:cubicBezTo>
                  <a:lnTo>
                    <a:pt x="6478" y="11384"/>
                  </a:lnTo>
                  <a:cubicBezTo>
                    <a:pt x="6383" y="11431"/>
                    <a:pt x="6335" y="11479"/>
                    <a:pt x="6335" y="11598"/>
                  </a:cubicBezTo>
                  <a:lnTo>
                    <a:pt x="6335" y="12289"/>
                  </a:lnTo>
                  <a:cubicBezTo>
                    <a:pt x="6335" y="12313"/>
                    <a:pt x="6312" y="12336"/>
                    <a:pt x="6264" y="12336"/>
                  </a:cubicBezTo>
                  <a:lnTo>
                    <a:pt x="5359" y="12336"/>
                  </a:lnTo>
                  <a:lnTo>
                    <a:pt x="5359" y="12051"/>
                  </a:lnTo>
                  <a:lnTo>
                    <a:pt x="5859" y="12051"/>
                  </a:lnTo>
                  <a:cubicBezTo>
                    <a:pt x="5978" y="12051"/>
                    <a:pt x="6073" y="11955"/>
                    <a:pt x="6073" y="11836"/>
                  </a:cubicBezTo>
                  <a:lnTo>
                    <a:pt x="6073" y="11217"/>
                  </a:lnTo>
                  <a:lnTo>
                    <a:pt x="6740" y="11027"/>
                  </a:lnTo>
                  <a:cubicBezTo>
                    <a:pt x="6835" y="11003"/>
                    <a:pt x="6907" y="10955"/>
                    <a:pt x="6907" y="10836"/>
                  </a:cubicBezTo>
                  <a:lnTo>
                    <a:pt x="6907" y="8979"/>
                  </a:lnTo>
                  <a:close/>
                  <a:moveTo>
                    <a:pt x="6454" y="9717"/>
                  </a:moveTo>
                  <a:lnTo>
                    <a:pt x="6454" y="10646"/>
                  </a:lnTo>
                  <a:lnTo>
                    <a:pt x="5764" y="10836"/>
                  </a:lnTo>
                  <a:cubicBezTo>
                    <a:pt x="5669" y="10860"/>
                    <a:pt x="5621" y="10907"/>
                    <a:pt x="5621" y="11027"/>
                  </a:cubicBezTo>
                  <a:lnTo>
                    <a:pt x="5621" y="11598"/>
                  </a:lnTo>
                  <a:lnTo>
                    <a:pt x="5097" y="11598"/>
                  </a:lnTo>
                  <a:cubicBezTo>
                    <a:pt x="5049" y="11598"/>
                    <a:pt x="4954" y="11693"/>
                    <a:pt x="4954" y="11812"/>
                  </a:cubicBezTo>
                  <a:lnTo>
                    <a:pt x="4954" y="13384"/>
                  </a:lnTo>
                  <a:cubicBezTo>
                    <a:pt x="4954" y="13408"/>
                    <a:pt x="4930" y="13456"/>
                    <a:pt x="4907" y="13456"/>
                  </a:cubicBezTo>
                  <a:lnTo>
                    <a:pt x="4764" y="13456"/>
                  </a:lnTo>
                  <a:cubicBezTo>
                    <a:pt x="4716" y="13456"/>
                    <a:pt x="4692" y="13408"/>
                    <a:pt x="4692" y="13384"/>
                  </a:cubicBezTo>
                  <a:lnTo>
                    <a:pt x="4692" y="11812"/>
                  </a:lnTo>
                  <a:cubicBezTo>
                    <a:pt x="4692" y="11693"/>
                    <a:pt x="4597" y="11598"/>
                    <a:pt x="4478" y="11598"/>
                  </a:cubicBezTo>
                  <a:lnTo>
                    <a:pt x="2978" y="11598"/>
                  </a:lnTo>
                  <a:cubicBezTo>
                    <a:pt x="2858" y="11598"/>
                    <a:pt x="2763" y="11693"/>
                    <a:pt x="2763" y="11812"/>
                  </a:cubicBezTo>
                  <a:lnTo>
                    <a:pt x="2763" y="13384"/>
                  </a:lnTo>
                  <a:cubicBezTo>
                    <a:pt x="2763" y="13408"/>
                    <a:pt x="2739" y="13456"/>
                    <a:pt x="2692" y="13456"/>
                  </a:cubicBezTo>
                  <a:lnTo>
                    <a:pt x="2549" y="13456"/>
                  </a:lnTo>
                  <a:cubicBezTo>
                    <a:pt x="2525" y="13456"/>
                    <a:pt x="2477" y="13408"/>
                    <a:pt x="2477" y="13384"/>
                  </a:cubicBezTo>
                  <a:lnTo>
                    <a:pt x="2477" y="11812"/>
                  </a:lnTo>
                  <a:cubicBezTo>
                    <a:pt x="2477" y="11693"/>
                    <a:pt x="2406" y="11598"/>
                    <a:pt x="2287" y="11598"/>
                  </a:cubicBezTo>
                  <a:lnTo>
                    <a:pt x="1763" y="11598"/>
                  </a:lnTo>
                  <a:lnTo>
                    <a:pt x="1763" y="11027"/>
                  </a:lnTo>
                  <a:cubicBezTo>
                    <a:pt x="1763" y="10955"/>
                    <a:pt x="1715" y="10860"/>
                    <a:pt x="1620" y="10836"/>
                  </a:cubicBezTo>
                  <a:lnTo>
                    <a:pt x="929" y="10646"/>
                  </a:lnTo>
                  <a:lnTo>
                    <a:pt x="929" y="9717"/>
                  </a:lnTo>
                  <a:close/>
                  <a:moveTo>
                    <a:pt x="7431" y="1"/>
                  </a:moveTo>
                  <a:cubicBezTo>
                    <a:pt x="7217" y="1"/>
                    <a:pt x="7050" y="72"/>
                    <a:pt x="6931" y="262"/>
                  </a:cubicBezTo>
                  <a:cubicBezTo>
                    <a:pt x="6716" y="548"/>
                    <a:pt x="6478" y="929"/>
                    <a:pt x="6216" y="1358"/>
                  </a:cubicBezTo>
                  <a:cubicBezTo>
                    <a:pt x="5597" y="1263"/>
                    <a:pt x="4692" y="1167"/>
                    <a:pt x="3835" y="1167"/>
                  </a:cubicBezTo>
                  <a:cubicBezTo>
                    <a:pt x="2787" y="1167"/>
                    <a:pt x="1596" y="1334"/>
                    <a:pt x="787" y="1453"/>
                  </a:cubicBezTo>
                  <a:cubicBezTo>
                    <a:pt x="358" y="1501"/>
                    <a:pt x="1" y="1929"/>
                    <a:pt x="1" y="2406"/>
                  </a:cubicBezTo>
                  <a:lnTo>
                    <a:pt x="1" y="11122"/>
                  </a:lnTo>
                  <a:cubicBezTo>
                    <a:pt x="1" y="11336"/>
                    <a:pt x="144" y="11503"/>
                    <a:pt x="310" y="11574"/>
                  </a:cubicBezTo>
                  <a:lnTo>
                    <a:pt x="834" y="11717"/>
                  </a:lnTo>
                  <a:lnTo>
                    <a:pt x="834" y="12241"/>
                  </a:lnTo>
                  <a:cubicBezTo>
                    <a:pt x="834" y="12479"/>
                    <a:pt x="1025" y="12694"/>
                    <a:pt x="1263" y="12694"/>
                  </a:cubicBezTo>
                  <a:lnTo>
                    <a:pt x="2215" y="12694"/>
                  </a:lnTo>
                  <a:lnTo>
                    <a:pt x="2215" y="13360"/>
                  </a:lnTo>
                  <a:cubicBezTo>
                    <a:pt x="2215" y="13598"/>
                    <a:pt x="2430" y="13789"/>
                    <a:pt x="2668" y="13789"/>
                  </a:cubicBezTo>
                  <a:lnTo>
                    <a:pt x="2811" y="13789"/>
                  </a:lnTo>
                  <a:cubicBezTo>
                    <a:pt x="3049" y="13789"/>
                    <a:pt x="3263" y="13598"/>
                    <a:pt x="3263" y="13360"/>
                  </a:cubicBezTo>
                  <a:lnTo>
                    <a:pt x="3263" y="12694"/>
                  </a:lnTo>
                  <a:lnTo>
                    <a:pt x="4454" y="12694"/>
                  </a:lnTo>
                  <a:lnTo>
                    <a:pt x="4454" y="13360"/>
                  </a:lnTo>
                  <a:cubicBezTo>
                    <a:pt x="4454" y="13598"/>
                    <a:pt x="4668" y="13789"/>
                    <a:pt x="4907" y="13789"/>
                  </a:cubicBezTo>
                  <a:lnTo>
                    <a:pt x="5049" y="13789"/>
                  </a:lnTo>
                  <a:cubicBezTo>
                    <a:pt x="5288" y="13789"/>
                    <a:pt x="5502" y="13598"/>
                    <a:pt x="5502" y="13360"/>
                  </a:cubicBezTo>
                  <a:lnTo>
                    <a:pt x="5502" y="12694"/>
                  </a:lnTo>
                  <a:lnTo>
                    <a:pt x="6454" y="12694"/>
                  </a:lnTo>
                  <a:cubicBezTo>
                    <a:pt x="6693" y="12694"/>
                    <a:pt x="6907" y="12479"/>
                    <a:pt x="6907" y="12241"/>
                  </a:cubicBezTo>
                  <a:lnTo>
                    <a:pt x="6907" y="11717"/>
                  </a:lnTo>
                  <a:lnTo>
                    <a:pt x="7407" y="11574"/>
                  </a:lnTo>
                  <a:cubicBezTo>
                    <a:pt x="7574" y="11503"/>
                    <a:pt x="7740" y="11336"/>
                    <a:pt x="7740" y="11122"/>
                  </a:cubicBezTo>
                  <a:lnTo>
                    <a:pt x="7740" y="8979"/>
                  </a:lnTo>
                  <a:cubicBezTo>
                    <a:pt x="9241" y="8883"/>
                    <a:pt x="10598" y="7502"/>
                    <a:pt x="10598" y="5740"/>
                  </a:cubicBezTo>
                  <a:cubicBezTo>
                    <a:pt x="10598" y="5097"/>
                    <a:pt x="10241" y="4120"/>
                    <a:pt x="9479" y="2811"/>
                  </a:cubicBezTo>
                  <a:cubicBezTo>
                    <a:pt x="9443" y="2738"/>
                    <a:pt x="9364" y="2707"/>
                    <a:pt x="9287" y="2707"/>
                  </a:cubicBezTo>
                  <a:cubicBezTo>
                    <a:pt x="9263" y="2707"/>
                    <a:pt x="9239" y="2710"/>
                    <a:pt x="9217" y="2715"/>
                  </a:cubicBezTo>
                  <a:cubicBezTo>
                    <a:pt x="9122" y="2787"/>
                    <a:pt x="9098" y="2906"/>
                    <a:pt x="9122" y="3001"/>
                  </a:cubicBezTo>
                  <a:cubicBezTo>
                    <a:pt x="9812" y="4216"/>
                    <a:pt x="10170" y="5168"/>
                    <a:pt x="10170" y="5692"/>
                  </a:cubicBezTo>
                  <a:cubicBezTo>
                    <a:pt x="10170" y="7288"/>
                    <a:pt x="8931" y="8574"/>
                    <a:pt x="7383" y="8574"/>
                  </a:cubicBezTo>
                  <a:cubicBezTo>
                    <a:pt x="5835" y="8574"/>
                    <a:pt x="4573" y="7288"/>
                    <a:pt x="4573" y="5692"/>
                  </a:cubicBezTo>
                  <a:cubicBezTo>
                    <a:pt x="4573" y="4406"/>
                    <a:pt x="6574" y="1382"/>
                    <a:pt x="7193" y="501"/>
                  </a:cubicBezTo>
                  <a:cubicBezTo>
                    <a:pt x="7264" y="429"/>
                    <a:pt x="7312" y="405"/>
                    <a:pt x="7407" y="405"/>
                  </a:cubicBezTo>
                  <a:cubicBezTo>
                    <a:pt x="7502" y="405"/>
                    <a:pt x="7550" y="429"/>
                    <a:pt x="7621" y="501"/>
                  </a:cubicBezTo>
                  <a:cubicBezTo>
                    <a:pt x="7883" y="882"/>
                    <a:pt x="8288" y="1501"/>
                    <a:pt x="8717" y="2191"/>
                  </a:cubicBezTo>
                  <a:cubicBezTo>
                    <a:pt x="8746" y="2249"/>
                    <a:pt x="8801" y="2281"/>
                    <a:pt x="8861" y="2281"/>
                  </a:cubicBezTo>
                  <a:cubicBezTo>
                    <a:pt x="8900" y="2281"/>
                    <a:pt x="8941" y="2267"/>
                    <a:pt x="8979" y="2239"/>
                  </a:cubicBezTo>
                  <a:cubicBezTo>
                    <a:pt x="9074" y="2191"/>
                    <a:pt x="9098" y="2072"/>
                    <a:pt x="9050" y="1977"/>
                  </a:cubicBezTo>
                  <a:cubicBezTo>
                    <a:pt x="8622" y="1286"/>
                    <a:pt x="8217" y="667"/>
                    <a:pt x="7931" y="262"/>
                  </a:cubicBezTo>
                  <a:cubicBezTo>
                    <a:pt x="7812" y="72"/>
                    <a:pt x="7621" y="1"/>
                    <a:pt x="74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" name="Google Shape;1325;p65"/>
            <p:cNvSpPr/>
            <p:nvPr/>
          </p:nvSpPr>
          <p:spPr>
            <a:xfrm>
              <a:off x="6647604" y="3233484"/>
              <a:ext cx="146285" cy="151246"/>
            </a:xfrm>
            <a:custGeom>
              <a:avLst/>
              <a:gdLst/>
              <a:ahLst/>
              <a:cxnLst/>
              <a:rect l="l" t="t" r="r" b="b"/>
              <a:pathLst>
                <a:path w="4216" h="4359" extrusionOk="0">
                  <a:moveTo>
                    <a:pt x="2120" y="429"/>
                  </a:moveTo>
                  <a:cubicBezTo>
                    <a:pt x="3073" y="429"/>
                    <a:pt x="3835" y="1191"/>
                    <a:pt x="3835" y="2167"/>
                  </a:cubicBezTo>
                  <a:cubicBezTo>
                    <a:pt x="3835" y="3168"/>
                    <a:pt x="3073" y="3930"/>
                    <a:pt x="2120" y="3930"/>
                  </a:cubicBezTo>
                  <a:cubicBezTo>
                    <a:pt x="1144" y="3930"/>
                    <a:pt x="382" y="3168"/>
                    <a:pt x="382" y="2167"/>
                  </a:cubicBezTo>
                  <a:cubicBezTo>
                    <a:pt x="382" y="1191"/>
                    <a:pt x="1168" y="429"/>
                    <a:pt x="2120" y="429"/>
                  </a:cubicBezTo>
                  <a:close/>
                  <a:moveTo>
                    <a:pt x="2120" y="0"/>
                  </a:moveTo>
                  <a:cubicBezTo>
                    <a:pt x="953" y="0"/>
                    <a:pt x="1" y="977"/>
                    <a:pt x="1" y="2167"/>
                  </a:cubicBezTo>
                  <a:cubicBezTo>
                    <a:pt x="1" y="3358"/>
                    <a:pt x="953" y="4358"/>
                    <a:pt x="2120" y="4358"/>
                  </a:cubicBezTo>
                  <a:cubicBezTo>
                    <a:pt x="3263" y="4358"/>
                    <a:pt x="4216" y="3358"/>
                    <a:pt x="4216" y="2167"/>
                  </a:cubicBezTo>
                  <a:cubicBezTo>
                    <a:pt x="4216" y="977"/>
                    <a:pt x="3263" y="0"/>
                    <a:pt x="2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" name="Google Shape;1326;p65"/>
            <p:cNvSpPr/>
            <p:nvPr/>
          </p:nvSpPr>
          <p:spPr>
            <a:xfrm>
              <a:off x="6673210" y="3278105"/>
              <a:ext cx="52116" cy="58153"/>
            </a:xfrm>
            <a:custGeom>
              <a:avLst/>
              <a:gdLst/>
              <a:ahLst/>
              <a:cxnLst/>
              <a:rect l="l" t="t" r="r" b="b"/>
              <a:pathLst>
                <a:path w="1502" h="1676" extrusionOk="0">
                  <a:moveTo>
                    <a:pt x="715" y="738"/>
                  </a:moveTo>
                  <a:lnTo>
                    <a:pt x="811" y="953"/>
                  </a:lnTo>
                  <a:lnTo>
                    <a:pt x="620" y="953"/>
                  </a:lnTo>
                  <a:lnTo>
                    <a:pt x="715" y="738"/>
                  </a:lnTo>
                  <a:close/>
                  <a:moveTo>
                    <a:pt x="715" y="0"/>
                  </a:moveTo>
                  <a:cubicBezTo>
                    <a:pt x="620" y="0"/>
                    <a:pt x="573" y="48"/>
                    <a:pt x="549" y="119"/>
                  </a:cubicBezTo>
                  <a:lnTo>
                    <a:pt x="25" y="1405"/>
                  </a:lnTo>
                  <a:cubicBezTo>
                    <a:pt x="1" y="1477"/>
                    <a:pt x="25" y="1596"/>
                    <a:pt x="144" y="1667"/>
                  </a:cubicBezTo>
                  <a:cubicBezTo>
                    <a:pt x="165" y="1673"/>
                    <a:pt x="188" y="1675"/>
                    <a:pt x="211" y="1675"/>
                  </a:cubicBezTo>
                  <a:cubicBezTo>
                    <a:pt x="289" y="1675"/>
                    <a:pt x="369" y="1640"/>
                    <a:pt x="406" y="1548"/>
                  </a:cubicBezTo>
                  <a:lnTo>
                    <a:pt x="501" y="1334"/>
                  </a:lnTo>
                  <a:lnTo>
                    <a:pt x="1001" y="1334"/>
                  </a:lnTo>
                  <a:lnTo>
                    <a:pt x="1096" y="1548"/>
                  </a:lnTo>
                  <a:cubicBezTo>
                    <a:pt x="1120" y="1643"/>
                    <a:pt x="1216" y="1667"/>
                    <a:pt x="1287" y="1667"/>
                  </a:cubicBezTo>
                  <a:lnTo>
                    <a:pt x="1335" y="1667"/>
                  </a:lnTo>
                  <a:cubicBezTo>
                    <a:pt x="1430" y="1643"/>
                    <a:pt x="1501" y="1524"/>
                    <a:pt x="1454" y="1405"/>
                  </a:cubicBezTo>
                  <a:lnTo>
                    <a:pt x="906" y="119"/>
                  </a:lnTo>
                  <a:cubicBezTo>
                    <a:pt x="858" y="24"/>
                    <a:pt x="811" y="0"/>
                    <a:pt x="7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65"/>
            <p:cNvSpPr/>
            <p:nvPr/>
          </p:nvSpPr>
          <p:spPr>
            <a:xfrm>
              <a:off x="6725291" y="3277272"/>
              <a:ext cx="47119" cy="59506"/>
            </a:xfrm>
            <a:custGeom>
              <a:avLst/>
              <a:gdLst/>
              <a:ahLst/>
              <a:cxnLst/>
              <a:rect l="l" t="t" r="r" b="b"/>
              <a:pathLst>
                <a:path w="1358" h="1715" extrusionOk="0">
                  <a:moveTo>
                    <a:pt x="739" y="429"/>
                  </a:moveTo>
                  <a:cubicBezTo>
                    <a:pt x="786" y="429"/>
                    <a:pt x="858" y="477"/>
                    <a:pt x="858" y="548"/>
                  </a:cubicBezTo>
                  <a:cubicBezTo>
                    <a:pt x="858" y="620"/>
                    <a:pt x="786" y="667"/>
                    <a:pt x="739" y="667"/>
                  </a:cubicBezTo>
                  <a:lnTo>
                    <a:pt x="405" y="667"/>
                  </a:lnTo>
                  <a:lnTo>
                    <a:pt x="405" y="429"/>
                  </a:lnTo>
                  <a:close/>
                  <a:moveTo>
                    <a:pt x="881" y="1072"/>
                  </a:moveTo>
                  <a:cubicBezTo>
                    <a:pt x="953" y="1072"/>
                    <a:pt x="1001" y="1120"/>
                    <a:pt x="1001" y="1191"/>
                  </a:cubicBezTo>
                  <a:cubicBezTo>
                    <a:pt x="1001" y="1239"/>
                    <a:pt x="953" y="1310"/>
                    <a:pt x="881" y="1310"/>
                  </a:cubicBezTo>
                  <a:lnTo>
                    <a:pt x="405" y="1310"/>
                  </a:lnTo>
                  <a:lnTo>
                    <a:pt x="405" y="1072"/>
                  </a:lnTo>
                  <a:close/>
                  <a:moveTo>
                    <a:pt x="191" y="0"/>
                  </a:moveTo>
                  <a:lnTo>
                    <a:pt x="191" y="24"/>
                  </a:lnTo>
                  <a:cubicBezTo>
                    <a:pt x="72" y="24"/>
                    <a:pt x="0" y="119"/>
                    <a:pt x="0" y="239"/>
                  </a:cubicBezTo>
                  <a:lnTo>
                    <a:pt x="0" y="1501"/>
                  </a:lnTo>
                  <a:cubicBezTo>
                    <a:pt x="0" y="1620"/>
                    <a:pt x="72" y="1715"/>
                    <a:pt x="191" y="1715"/>
                  </a:cubicBezTo>
                  <a:lnTo>
                    <a:pt x="858" y="1715"/>
                  </a:lnTo>
                  <a:cubicBezTo>
                    <a:pt x="1143" y="1715"/>
                    <a:pt x="1358" y="1477"/>
                    <a:pt x="1358" y="1191"/>
                  </a:cubicBezTo>
                  <a:cubicBezTo>
                    <a:pt x="1358" y="1001"/>
                    <a:pt x="1310" y="882"/>
                    <a:pt x="1191" y="762"/>
                  </a:cubicBezTo>
                  <a:cubicBezTo>
                    <a:pt x="1215" y="715"/>
                    <a:pt x="1239" y="620"/>
                    <a:pt x="1239" y="524"/>
                  </a:cubicBezTo>
                  <a:cubicBezTo>
                    <a:pt x="1239" y="239"/>
                    <a:pt x="1001" y="0"/>
                    <a:pt x="7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8" name="Google Shape;1328;p65"/>
          <p:cNvGrpSpPr/>
          <p:nvPr/>
        </p:nvGrpSpPr>
        <p:grpSpPr>
          <a:xfrm>
            <a:off x="7211976" y="3113257"/>
            <a:ext cx="375184" cy="479277"/>
            <a:chOff x="7243360" y="3112841"/>
            <a:chExt cx="375184" cy="479277"/>
          </a:xfrm>
        </p:grpSpPr>
        <p:sp>
          <p:nvSpPr>
            <p:cNvPr id="1329" name="Google Shape;1329;p65"/>
            <p:cNvSpPr/>
            <p:nvPr/>
          </p:nvSpPr>
          <p:spPr>
            <a:xfrm>
              <a:off x="7291312" y="3345835"/>
              <a:ext cx="33067" cy="33101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477" y="1"/>
                  </a:moveTo>
                  <a:cubicBezTo>
                    <a:pt x="357" y="1"/>
                    <a:pt x="262" y="96"/>
                    <a:pt x="262" y="215"/>
                  </a:cubicBezTo>
                  <a:lnTo>
                    <a:pt x="262" y="287"/>
                  </a:lnTo>
                  <a:lnTo>
                    <a:pt x="191" y="287"/>
                  </a:lnTo>
                  <a:cubicBezTo>
                    <a:pt x="72" y="287"/>
                    <a:pt x="0" y="358"/>
                    <a:pt x="0" y="477"/>
                  </a:cubicBezTo>
                  <a:cubicBezTo>
                    <a:pt x="0" y="596"/>
                    <a:pt x="72" y="692"/>
                    <a:pt x="191" y="692"/>
                  </a:cubicBezTo>
                  <a:lnTo>
                    <a:pt x="262" y="692"/>
                  </a:lnTo>
                  <a:lnTo>
                    <a:pt x="262" y="763"/>
                  </a:lnTo>
                  <a:cubicBezTo>
                    <a:pt x="262" y="882"/>
                    <a:pt x="357" y="954"/>
                    <a:pt x="477" y="954"/>
                  </a:cubicBezTo>
                  <a:cubicBezTo>
                    <a:pt x="596" y="954"/>
                    <a:pt x="667" y="882"/>
                    <a:pt x="667" y="763"/>
                  </a:cubicBezTo>
                  <a:lnTo>
                    <a:pt x="667" y="692"/>
                  </a:lnTo>
                  <a:lnTo>
                    <a:pt x="738" y="692"/>
                  </a:lnTo>
                  <a:cubicBezTo>
                    <a:pt x="858" y="692"/>
                    <a:pt x="953" y="596"/>
                    <a:pt x="953" y="477"/>
                  </a:cubicBezTo>
                  <a:cubicBezTo>
                    <a:pt x="953" y="358"/>
                    <a:pt x="858" y="287"/>
                    <a:pt x="738" y="287"/>
                  </a:cubicBezTo>
                  <a:lnTo>
                    <a:pt x="667" y="287"/>
                  </a:lnTo>
                  <a:lnTo>
                    <a:pt x="667" y="215"/>
                  </a:lnTo>
                  <a:cubicBezTo>
                    <a:pt x="667" y="96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" name="Google Shape;1330;p65"/>
            <p:cNvSpPr/>
            <p:nvPr/>
          </p:nvSpPr>
          <p:spPr>
            <a:xfrm>
              <a:off x="7330138" y="3345835"/>
              <a:ext cx="28938" cy="14920"/>
            </a:xfrm>
            <a:custGeom>
              <a:avLst/>
              <a:gdLst/>
              <a:ahLst/>
              <a:cxnLst/>
              <a:rect l="l" t="t" r="r" b="b"/>
              <a:pathLst>
                <a:path w="834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30"/>
                    <a:pt x="215" y="430"/>
                  </a:cubicBezTo>
                  <a:lnTo>
                    <a:pt x="620" y="430"/>
                  </a:lnTo>
                  <a:cubicBezTo>
                    <a:pt x="739" y="430"/>
                    <a:pt x="834" y="334"/>
                    <a:pt x="834" y="215"/>
                  </a:cubicBezTo>
                  <a:cubicBezTo>
                    <a:pt x="834" y="96"/>
                    <a:pt x="739" y="1"/>
                    <a:pt x="6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" name="Google Shape;1331;p65"/>
            <p:cNvSpPr/>
            <p:nvPr/>
          </p:nvSpPr>
          <p:spPr>
            <a:xfrm>
              <a:off x="7330138" y="3364016"/>
              <a:ext cx="49617" cy="14087"/>
            </a:xfrm>
            <a:custGeom>
              <a:avLst/>
              <a:gdLst/>
              <a:ahLst/>
              <a:cxnLst/>
              <a:rect l="l" t="t" r="r" b="b"/>
              <a:pathLst>
                <a:path w="1430" h="406" extrusionOk="0">
                  <a:moveTo>
                    <a:pt x="215" y="1"/>
                  </a:moveTo>
                  <a:cubicBezTo>
                    <a:pt x="96" y="1"/>
                    <a:pt x="0" y="72"/>
                    <a:pt x="0" y="191"/>
                  </a:cubicBezTo>
                  <a:cubicBezTo>
                    <a:pt x="0" y="310"/>
                    <a:pt x="96" y="406"/>
                    <a:pt x="215" y="406"/>
                  </a:cubicBezTo>
                  <a:lnTo>
                    <a:pt x="1215" y="406"/>
                  </a:lnTo>
                  <a:cubicBezTo>
                    <a:pt x="1334" y="406"/>
                    <a:pt x="1429" y="310"/>
                    <a:pt x="1429" y="191"/>
                  </a:cubicBezTo>
                  <a:cubicBezTo>
                    <a:pt x="1429" y="72"/>
                    <a:pt x="1334" y="1"/>
                    <a:pt x="1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65"/>
            <p:cNvSpPr/>
            <p:nvPr/>
          </p:nvSpPr>
          <p:spPr>
            <a:xfrm>
              <a:off x="7289646" y="3387159"/>
              <a:ext cx="93406" cy="14920"/>
            </a:xfrm>
            <a:custGeom>
              <a:avLst/>
              <a:gdLst/>
              <a:ahLst/>
              <a:cxnLst/>
              <a:rect l="l" t="t" r="r" b="b"/>
              <a:pathLst>
                <a:path w="2692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2477" y="429"/>
                  </a:lnTo>
                  <a:cubicBezTo>
                    <a:pt x="2596" y="429"/>
                    <a:pt x="2692" y="334"/>
                    <a:pt x="2692" y="215"/>
                  </a:cubicBezTo>
                  <a:cubicBezTo>
                    <a:pt x="2692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65"/>
            <p:cNvSpPr/>
            <p:nvPr/>
          </p:nvSpPr>
          <p:spPr>
            <a:xfrm>
              <a:off x="7289646" y="3405341"/>
              <a:ext cx="93406" cy="14087"/>
            </a:xfrm>
            <a:custGeom>
              <a:avLst/>
              <a:gdLst/>
              <a:ahLst/>
              <a:cxnLst/>
              <a:rect l="l" t="t" r="r" b="b"/>
              <a:pathLst>
                <a:path w="2692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310"/>
                    <a:pt x="96" y="405"/>
                    <a:pt x="215" y="405"/>
                  </a:cubicBezTo>
                  <a:lnTo>
                    <a:pt x="2477" y="405"/>
                  </a:lnTo>
                  <a:cubicBezTo>
                    <a:pt x="2596" y="405"/>
                    <a:pt x="2692" y="310"/>
                    <a:pt x="2692" y="191"/>
                  </a:cubicBezTo>
                  <a:cubicBezTo>
                    <a:pt x="2692" y="72"/>
                    <a:pt x="2596" y="1"/>
                    <a:pt x="2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65"/>
            <p:cNvSpPr/>
            <p:nvPr/>
          </p:nvSpPr>
          <p:spPr>
            <a:xfrm>
              <a:off x="7243360" y="3112841"/>
              <a:ext cx="375184" cy="479277"/>
            </a:xfrm>
            <a:custGeom>
              <a:avLst/>
              <a:gdLst/>
              <a:ahLst/>
              <a:cxnLst/>
              <a:rect l="l" t="t" r="r" b="b"/>
              <a:pathLst>
                <a:path w="10813" h="13813" extrusionOk="0">
                  <a:moveTo>
                    <a:pt x="4383" y="5049"/>
                  </a:moveTo>
                  <a:cubicBezTo>
                    <a:pt x="4311" y="5287"/>
                    <a:pt x="4288" y="5525"/>
                    <a:pt x="4288" y="5716"/>
                  </a:cubicBezTo>
                  <a:lnTo>
                    <a:pt x="4288" y="5835"/>
                  </a:lnTo>
                  <a:lnTo>
                    <a:pt x="1096" y="5835"/>
                  </a:lnTo>
                  <a:lnTo>
                    <a:pt x="1096" y="5049"/>
                  </a:lnTo>
                  <a:close/>
                  <a:moveTo>
                    <a:pt x="4288" y="6240"/>
                  </a:moveTo>
                  <a:cubicBezTo>
                    <a:pt x="4502" y="7502"/>
                    <a:pt x="5431" y="8502"/>
                    <a:pt x="6574" y="8859"/>
                  </a:cubicBezTo>
                  <a:lnTo>
                    <a:pt x="6574" y="9312"/>
                  </a:lnTo>
                  <a:lnTo>
                    <a:pt x="1073" y="9312"/>
                  </a:lnTo>
                  <a:lnTo>
                    <a:pt x="1073" y="6240"/>
                  </a:lnTo>
                  <a:close/>
                  <a:moveTo>
                    <a:pt x="4430" y="12003"/>
                  </a:moveTo>
                  <a:lnTo>
                    <a:pt x="4430" y="12289"/>
                  </a:lnTo>
                  <a:lnTo>
                    <a:pt x="3240" y="12289"/>
                  </a:lnTo>
                  <a:lnTo>
                    <a:pt x="3240" y="12003"/>
                  </a:lnTo>
                  <a:close/>
                  <a:moveTo>
                    <a:pt x="6979" y="8955"/>
                  </a:moveTo>
                  <a:cubicBezTo>
                    <a:pt x="7050" y="8978"/>
                    <a:pt x="7145" y="8978"/>
                    <a:pt x="7264" y="8978"/>
                  </a:cubicBezTo>
                  <a:lnTo>
                    <a:pt x="7264" y="11122"/>
                  </a:lnTo>
                  <a:cubicBezTo>
                    <a:pt x="7264" y="11169"/>
                    <a:pt x="7264" y="11193"/>
                    <a:pt x="7241" y="11193"/>
                  </a:cubicBezTo>
                  <a:lnTo>
                    <a:pt x="6574" y="11360"/>
                  </a:lnTo>
                  <a:cubicBezTo>
                    <a:pt x="6502" y="11407"/>
                    <a:pt x="6431" y="11455"/>
                    <a:pt x="6431" y="11574"/>
                  </a:cubicBezTo>
                  <a:lnTo>
                    <a:pt x="6431" y="12265"/>
                  </a:lnTo>
                  <a:cubicBezTo>
                    <a:pt x="6431" y="12289"/>
                    <a:pt x="6407" y="12312"/>
                    <a:pt x="6383" y="12312"/>
                  </a:cubicBezTo>
                  <a:lnTo>
                    <a:pt x="5407" y="12312"/>
                  </a:lnTo>
                  <a:lnTo>
                    <a:pt x="5407" y="12027"/>
                  </a:lnTo>
                  <a:lnTo>
                    <a:pt x="5931" y="12027"/>
                  </a:lnTo>
                  <a:cubicBezTo>
                    <a:pt x="6050" y="12027"/>
                    <a:pt x="6145" y="11931"/>
                    <a:pt x="6145" y="11812"/>
                  </a:cubicBezTo>
                  <a:lnTo>
                    <a:pt x="6145" y="11193"/>
                  </a:lnTo>
                  <a:lnTo>
                    <a:pt x="6812" y="11003"/>
                  </a:lnTo>
                  <a:cubicBezTo>
                    <a:pt x="6907" y="10979"/>
                    <a:pt x="6979" y="10931"/>
                    <a:pt x="6979" y="10812"/>
                  </a:cubicBezTo>
                  <a:lnTo>
                    <a:pt x="6979" y="8955"/>
                  </a:lnTo>
                  <a:close/>
                  <a:moveTo>
                    <a:pt x="6479" y="9693"/>
                  </a:moveTo>
                  <a:lnTo>
                    <a:pt x="6479" y="10622"/>
                  </a:lnTo>
                  <a:lnTo>
                    <a:pt x="5812" y="10812"/>
                  </a:lnTo>
                  <a:cubicBezTo>
                    <a:pt x="5716" y="10836"/>
                    <a:pt x="5645" y="10883"/>
                    <a:pt x="5645" y="11003"/>
                  </a:cubicBezTo>
                  <a:lnTo>
                    <a:pt x="5645" y="11574"/>
                  </a:lnTo>
                  <a:lnTo>
                    <a:pt x="5145" y="11574"/>
                  </a:lnTo>
                  <a:cubicBezTo>
                    <a:pt x="5145" y="11574"/>
                    <a:pt x="5073" y="11669"/>
                    <a:pt x="5073" y="11788"/>
                  </a:cubicBezTo>
                  <a:lnTo>
                    <a:pt x="5073" y="13360"/>
                  </a:lnTo>
                  <a:cubicBezTo>
                    <a:pt x="5073" y="13384"/>
                    <a:pt x="5026" y="13432"/>
                    <a:pt x="5002" y="13432"/>
                  </a:cubicBezTo>
                  <a:lnTo>
                    <a:pt x="4859" y="13432"/>
                  </a:lnTo>
                  <a:cubicBezTo>
                    <a:pt x="4812" y="13432"/>
                    <a:pt x="4788" y="13384"/>
                    <a:pt x="4788" y="13360"/>
                  </a:cubicBezTo>
                  <a:lnTo>
                    <a:pt x="4788" y="11788"/>
                  </a:lnTo>
                  <a:cubicBezTo>
                    <a:pt x="4788" y="11669"/>
                    <a:pt x="4716" y="11574"/>
                    <a:pt x="4573" y="11574"/>
                  </a:cubicBezTo>
                  <a:lnTo>
                    <a:pt x="3002" y="11574"/>
                  </a:lnTo>
                  <a:cubicBezTo>
                    <a:pt x="2883" y="11574"/>
                    <a:pt x="2787" y="11669"/>
                    <a:pt x="2787" y="11788"/>
                  </a:cubicBezTo>
                  <a:lnTo>
                    <a:pt x="2787" y="13360"/>
                  </a:lnTo>
                  <a:cubicBezTo>
                    <a:pt x="2787" y="13384"/>
                    <a:pt x="2763" y="13432"/>
                    <a:pt x="2740" y="13432"/>
                  </a:cubicBezTo>
                  <a:lnTo>
                    <a:pt x="2597" y="13432"/>
                  </a:lnTo>
                  <a:cubicBezTo>
                    <a:pt x="2549" y="13432"/>
                    <a:pt x="2525" y="13384"/>
                    <a:pt x="2525" y="13360"/>
                  </a:cubicBezTo>
                  <a:lnTo>
                    <a:pt x="2525" y="11788"/>
                  </a:lnTo>
                  <a:cubicBezTo>
                    <a:pt x="2525" y="11669"/>
                    <a:pt x="2430" y="11574"/>
                    <a:pt x="2311" y="11574"/>
                  </a:cubicBezTo>
                  <a:lnTo>
                    <a:pt x="1811" y="11574"/>
                  </a:lnTo>
                  <a:lnTo>
                    <a:pt x="1811" y="11003"/>
                  </a:lnTo>
                  <a:cubicBezTo>
                    <a:pt x="1811" y="10931"/>
                    <a:pt x="1763" y="10836"/>
                    <a:pt x="1668" y="10812"/>
                  </a:cubicBezTo>
                  <a:lnTo>
                    <a:pt x="977" y="10622"/>
                  </a:lnTo>
                  <a:lnTo>
                    <a:pt x="977" y="9693"/>
                  </a:lnTo>
                  <a:close/>
                  <a:moveTo>
                    <a:pt x="7479" y="0"/>
                  </a:moveTo>
                  <a:cubicBezTo>
                    <a:pt x="7264" y="0"/>
                    <a:pt x="7098" y="96"/>
                    <a:pt x="6979" y="262"/>
                  </a:cubicBezTo>
                  <a:cubicBezTo>
                    <a:pt x="6764" y="572"/>
                    <a:pt x="6526" y="953"/>
                    <a:pt x="6264" y="1358"/>
                  </a:cubicBezTo>
                  <a:cubicBezTo>
                    <a:pt x="5383" y="1239"/>
                    <a:pt x="4597" y="1191"/>
                    <a:pt x="3883" y="1191"/>
                  </a:cubicBezTo>
                  <a:cubicBezTo>
                    <a:pt x="2835" y="1191"/>
                    <a:pt x="1644" y="1334"/>
                    <a:pt x="834" y="1453"/>
                  </a:cubicBezTo>
                  <a:cubicBezTo>
                    <a:pt x="382" y="1501"/>
                    <a:pt x="25" y="1929"/>
                    <a:pt x="25" y="2406"/>
                  </a:cubicBezTo>
                  <a:lnTo>
                    <a:pt x="25" y="9097"/>
                  </a:lnTo>
                  <a:cubicBezTo>
                    <a:pt x="25" y="9216"/>
                    <a:pt x="120" y="9312"/>
                    <a:pt x="239" y="9312"/>
                  </a:cubicBezTo>
                  <a:cubicBezTo>
                    <a:pt x="358" y="9312"/>
                    <a:pt x="453" y="9216"/>
                    <a:pt x="453" y="9097"/>
                  </a:cubicBezTo>
                  <a:lnTo>
                    <a:pt x="453" y="2406"/>
                  </a:lnTo>
                  <a:cubicBezTo>
                    <a:pt x="453" y="2144"/>
                    <a:pt x="620" y="1905"/>
                    <a:pt x="906" y="1858"/>
                  </a:cubicBezTo>
                  <a:cubicBezTo>
                    <a:pt x="1549" y="1786"/>
                    <a:pt x="2811" y="1596"/>
                    <a:pt x="3883" y="1596"/>
                  </a:cubicBezTo>
                  <a:cubicBezTo>
                    <a:pt x="4502" y="1596"/>
                    <a:pt x="5240" y="1667"/>
                    <a:pt x="6026" y="1739"/>
                  </a:cubicBezTo>
                  <a:lnTo>
                    <a:pt x="5836" y="2025"/>
                  </a:lnTo>
                  <a:cubicBezTo>
                    <a:pt x="5121" y="1929"/>
                    <a:pt x="4430" y="1905"/>
                    <a:pt x="3835" y="1905"/>
                  </a:cubicBezTo>
                  <a:cubicBezTo>
                    <a:pt x="3549" y="1905"/>
                    <a:pt x="3240" y="1905"/>
                    <a:pt x="2883" y="1929"/>
                  </a:cubicBezTo>
                  <a:cubicBezTo>
                    <a:pt x="2763" y="1929"/>
                    <a:pt x="2716" y="2025"/>
                    <a:pt x="2716" y="2144"/>
                  </a:cubicBezTo>
                  <a:cubicBezTo>
                    <a:pt x="2716" y="2247"/>
                    <a:pt x="2770" y="2315"/>
                    <a:pt x="2878" y="2315"/>
                  </a:cubicBezTo>
                  <a:cubicBezTo>
                    <a:pt x="2894" y="2315"/>
                    <a:pt x="2912" y="2313"/>
                    <a:pt x="2930" y="2310"/>
                  </a:cubicBezTo>
                  <a:cubicBezTo>
                    <a:pt x="3240" y="2286"/>
                    <a:pt x="3573" y="2286"/>
                    <a:pt x="3835" y="2286"/>
                  </a:cubicBezTo>
                  <a:cubicBezTo>
                    <a:pt x="4383" y="2286"/>
                    <a:pt x="4978" y="2310"/>
                    <a:pt x="5597" y="2382"/>
                  </a:cubicBezTo>
                  <a:cubicBezTo>
                    <a:pt x="5502" y="2525"/>
                    <a:pt x="5407" y="2691"/>
                    <a:pt x="5335" y="2858"/>
                  </a:cubicBezTo>
                  <a:cubicBezTo>
                    <a:pt x="4954" y="3549"/>
                    <a:pt x="4669" y="4144"/>
                    <a:pt x="4502" y="4596"/>
                  </a:cubicBezTo>
                  <a:lnTo>
                    <a:pt x="1073" y="4596"/>
                  </a:lnTo>
                  <a:lnTo>
                    <a:pt x="1073" y="2501"/>
                  </a:lnTo>
                  <a:cubicBezTo>
                    <a:pt x="1311" y="2453"/>
                    <a:pt x="1644" y="2406"/>
                    <a:pt x="2025" y="2382"/>
                  </a:cubicBezTo>
                  <a:cubicBezTo>
                    <a:pt x="2144" y="2382"/>
                    <a:pt x="2216" y="2263"/>
                    <a:pt x="2216" y="2167"/>
                  </a:cubicBezTo>
                  <a:cubicBezTo>
                    <a:pt x="2216" y="2048"/>
                    <a:pt x="2097" y="1977"/>
                    <a:pt x="2001" y="1977"/>
                  </a:cubicBezTo>
                  <a:cubicBezTo>
                    <a:pt x="1549" y="2048"/>
                    <a:pt x="1168" y="2096"/>
                    <a:pt x="930" y="2144"/>
                  </a:cubicBezTo>
                  <a:cubicBezTo>
                    <a:pt x="811" y="2167"/>
                    <a:pt x="715" y="2263"/>
                    <a:pt x="715" y="2382"/>
                  </a:cubicBezTo>
                  <a:lnTo>
                    <a:pt x="715" y="10812"/>
                  </a:lnTo>
                  <a:cubicBezTo>
                    <a:pt x="715" y="10883"/>
                    <a:pt x="787" y="10979"/>
                    <a:pt x="858" y="11003"/>
                  </a:cubicBezTo>
                  <a:lnTo>
                    <a:pt x="1549" y="11193"/>
                  </a:lnTo>
                  <a:lnTo>
                    <a:pt x="1549" y="11812"/>
                  </a:lnTo>
                  <a:cubicBezTo>
                    <a:pt x="1549" y="11931"/>
                    <a:pt x="1644" y="12027"/>
                    <a:pt x="1763" y="12027"/>
                  </a:cubicBezTo>
                  <a:lnTo>
                    <a:pt x="2263" y="12027"/>
                  </a:lnTo>
                  <a:lnTo>
                    <a:pt x="2263" y="12312"/>
                  </a:lnTo>
                  <a:lnTo>
                    <a:pt x="1311" y="12312"/>
                  </a:lnTo>
                  <a:cubicBezTo>
                    <a:pt x="1287" y="12312"/>
                    <a:pt x="1239" y="12289"/>
                    <a:pt x="1239" y="12265"/>
                  </a:cubicBezTo>
                  <a:lnTo>
                    <a:pt x="1239" y="11574"/>
                  </a:lnTo>
                  <a:cubicBezTo>
                    <a:pt x="1239" y="11479"/>
                    <a:pt x="1192" y="11407"/>
                    <a:pt x="1096" y="11360"/>
                  </a:cubicBezTo>
                  <a:lnTo>
                    <a:pt x="453" y="11193"/>
                  </a:lnTo>
                  <a:cubicBezTo>
                    <a:pt x="406" y="11193"/>
                    <a:pt x="406" y="11169"/>
                    <a:pt x="406" y="11122"/>
                  </a:cubicBezTo>
                  <a:lnTo>
                    <a:pt x="406" y="10026"/>
                  </a:lnTo>
                  <a:cubicBezTo>
                    <a:pt x="406" y="9907"/>
                    <a:pt x="334" y="9812"/>
                    <a:pt x="215" y="9812"/>
                  </a:cubicBezTo>
                  <a:cubicBezTo>
                    <a:pt x="96" y="9812"/>
                    <a:pt x="1" y="9907"/>
                    <a:pt x="1" y="10026"/>
                  </a:cubicBezTo>
                  <a:lnTo>
                    <a:pt x="1" y="11122"/>
                  </a:lnTo>
                  <a:cubicBezTo>
                    <a:pt x="1" y="11336"/>
                    <a:pt x="144" y="11526"/>
                    <a:pt x="334" y="11574"/>
                  </a:cubicBezTo>
                  <a:lnTo>
                    <a:pt x="834" y="11717"/>
                  </a:lnTo>
                  <a:lnTo>
                    <a:pt x="834" y="12265"/>
                  </a:lnTo>
                  <a:cubicBezTo>
                    <a:pt x="834" y="12503"/>
                    <a:pt x="1049" y="12717"/>
                    <a:pt x="1287" y="12717"/>
                  </a:cubicBezTo>
                  <a:lnTo>
                    <a:pt x="2240" y="12717"/>
                  </a:lnTo>
                  <a:lnTo>
                    <a:pt x="2240" y="13360"/>
                  </a:lnTo>
                  <a:cubicBezTo>
                    <a:pt x="2240" y="13598"/>
                    <a:pt x="2430" y="13813"/>
                    <a:pt x="2668" y="13813"/>
                  </a:cubicBezTo>
                  <a:lnTo>
                    <a:pt x="2835" y="13813"/>
                  </a:lnTo>
                  <a:cubicBezTo>
                    <a:pt x="3073" y="13813"/>
                    <a:pt x="3264" y="13598"/>
                    <a:pt x="3264" y="13360"/>
                  </a:cubicBezTo>
                  <a:lnTo>
                    <a:pt x="3264" y="12717"/>
                  </a:lnTo>
                  <a:lnTo>
                    <a:pt x="4454" y="12717"/>
                  </a:lnTo>
                  <a:lnTo>
                    <a:pt x="4454" y="13360"/>
                  </a:lnTo>
                  <a:cubicBezTo>
                    <a:pt x="4454" y="13598"/>
                    <a:pt x="4669" y="13813"/>
                    <a:pt x="4907" y="13813"/>
                  </a:cubicBezTo>
                  <a:lnTo>
                    <a:pt x="5050" y="13813"/>
                  </a:lnTo>
                  <a:cubicBezTo>
                    <a:pt x="5288" y="13813"/>
                    <a:pt x="5502" y="13598"/>
                    <a:pt x="5502" y="13360"/>
                  </a:cubicBezTo>
                  <a:lnTo>
                    <a:pt x="5502" y="12717"/>
                  </a:lnTo>
                  <a:lnTo>
                    <a:pt x="6455" y="12717"/>
                  </a:lnTo>
                  <a:cubicBezTo>
                    <a:pt x="6693" y="12717"/>
                    <a:pt x="6907" y="12503"/>
                    <a:pt x="6907" y="12265"/>
                  </a:cubicBezTo>
                  <a:lnTo>
                    <a:pt x="6907" y="11717"/>
                  </a:lnTo>
                  <a:lnTo>
                    <a:pt x="7407" y="11574"/>
                  </a:lnTo>
                  <a:cubicBezTo>
                    <a:pt x="7598" y="11526"/>
                    <a:pt x="7741" y="11336"/>
                    <a:pt x="7741" y="11122"/>
                  </a:cubicBezTo>
                  <a:lnTo>
                    <a:pt x="7741" y="8978"/>
                  </a:lnTo>
                  <a:cubicBezTo>
                    <a:pt x="8431" y="8955"/>
                    <a:pt x="9074" y="8669"/>
                    <a:pt x="9622" y="8216"/>
                  </a:cubicBezTo>
                  <a:cubicBezTo>
                    <a:pt x="9693" y="8145"/>
                    <a:pt x="9693" y="8002"/>
                    <a:pt x="9646" y="7907"/>
                  </a:cubicBezTo>
                  <a:cubicBezTo>
                    <a:pt x="9607" y="7867"/>
                    <a:pt x="9546" y="7850"/>
                    <a:pt x="9491" y="7850"/>
                  </a:cubicBezTo>
                  <a:cubicBezTo>
                    <a:pt x="9446" y="7850"/>
                    <a:pt x="9405" y="7861"/>
                    <a:pt x="9384" y="7883"/>
                  </a:cubicBezTo>
                  <a:cubicBezTo>
                    <a:pt x="8884" y="8335"/>
                    <a:pt x="8217" y="8573"/>
                    <a:pt x="7574" y="8573"/>
                  </a:cubicBezTo>
                  <a:cubicBezTo>
                    <a:pt x="6002" y="8573"/>
                    <a:pt x="4764" y="7288"/>
                    <a:pt x="4764" y="5716"/>
                  </a:cubicBezTo>
                  <a:cubicBezTo>
                    <a:pt x="4764" y="4406"/>
                    <a:pt x="6764" y="1405"/>
                    <a:pt x="7383" y="500"/>
                  </a:cubicBezTo>
                  <a:cubicBezTo>
                    <a:pt x="7455" y="453"/>
                    <a:pt x="7503" y="405"/>
                    <a:pt x="7598" y="405"/>
                  </a:cubicBezTo>
                  <a:cubicBezTo>
                    <a:pt x="7693" y="405"/>
                    <a:pt x="7741" y="453"/>
                    <a:pt x="7812" y="500"/>
                  </a:cubicBezTo>
                  <a:cubicBezTo>
                    <a:pt x="8431" y="1405"/>
                    <a:pt x="10432" y="4430"/>
                    <a:pt x="10432" y="5716"/>
                  </a:cubicBezTo>
                  <a:cubicBezTo>
                    <a:pt x="10432" y="6240"/>
                    <a:pt x="10265" y="6787"/>
                    <a:pt x="10003" y="7240"/>
                  </a:cubicBezTo>
                  <a:cubicBezTo>
                    <a:pt x="9955" y="7311"/>
                    <a:pt x="9979" y="7430"/>
                    <a:pt x="10075" y="7502"/>
                  </a:cubicBezTo>
                  <a:cubicBezTo>
                    <a:pt x="10098" y="7518"/>
                    <a:pt x="10127" y="7526"/>
                    <a:pt x="10158" y="7526"/>
                  </a:cubicBezTo>
                  <a:cubicBezTo>
                    <a:pt x="10220" y="7526"/>
                    <a:pt x="10289" y="7494"/>
                    <a:pt x="10336" y="7430"/>
                  </a:cubicBezTo>
                  <a:cubicBezTo>
                    <a:pt x="10670" y="6930"/>
                    <a:pt x="10813" y="6311"/>
                    <a:pt x="10813" y="5716"/>
                  </a:cubicBezTo>
                  <a:cubicBezTo>
                    <a:pt x="10694" y="5120"/>
                    <a:pt x="10336" y="4168"/>
                    <a:pt x="9622" y="2882"/>
                  </a:cubicBezTo>
                  <a:cubicBezTo>
                    <a:pt x="9074" y="1882"/>
                    <a:pt x="8431" y="905"/>
                    <a:pt x="7979" y="262"/>
                  </a:cubicBezTo>
                  <a:cubicBezTo>
                    <a:pt x="7860" y="72"/>
                    <a:pt x="7645" y="0"/>
                    <a:pt x="74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65"/>
            <p:cNvSpPr/>
            <p:nvPr/>
          </p:nvSpPr>
          <p:spPr>
            <a:xfrm>
              <a:off x="7429304" y="3233484"/>
              <a:ext cx="147117" cy="151246"/>
            </a:xfrm>
            <a:custGeom>
              <a:avLst/>
              <a:gdLst/>
              <a:ahLst/>
              <a:cxnLst/>
              <a:rect l="l" t="t" r="r" b="b"/>
              <a:pathLst>
                <a:path w="4240" h="4359" extrusionOk="0">
                  <a:moveTo>
                    <a:pt x="2120" y="429"/>
                  </a:moveTo>
                  <a:cubicBezTo>
                    <a:pt x="3072" y="429"/>
                    <a:pt x="3834" y="1215"/>
                    <a:pt x="3834" y="2167"/>
                  </a:cubicBezTo>
                  <a:cubicBezTo>
                    <a:pt x="3834" y="3168"/>
                    <a:pt x="3072" y="3930"/>
                    <a:pt x="2120" y="3930"/>
                  </a:cubicBezTo>
                  <a:cubicBezTo>
                    <a:pt x="1167" y="3930"/>
                    <a:pt x="381" y="3144"/>
                    <a:pt x="381" y="2167"/>
                  </a:cubicBezTo>
                  <a:cubicBezTo>
                    <a:pt x="381" y="1191"/>
                    <a:pt x="1167" y="429"/>
                    <a:pt x="2120" y="429"/>
                  </a:cubicBezTo>
                  <a:close/>
                  <a:moveTo>
                    <a:pt x="2120" y="0"/>
                  </a:moveTo>
                  <a:cubicBezTo>
                    <a:pt x="953" y="0"/>
                    <a:pt x="0" y="977"/>
                    <a:pt x="0" y="2167"/>
                  </a:cubicBezTo>
                  <a:cubicBezTo>
                    <a:pt x="0" y="3358"/>
                    <a:pt x="953" y="4358"/>
                    <a:pt x="2120" y="4358"/>
                  </a:cubicBezTo>
                  <a:cubicBezTo>
                    <a:pt x="3287" y="4358"/>
                    <a:pt x="4239" y="3358"/>
                    <a:pt x="4239" y="2167"/>
                  </a:cubicBezTo>
                  <a:cubicBezTo>
                    <a:pt x="4239" y="977"/>
                    <a:pt x="3287" y="0"/>
                    <a:pt x="2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65"/>
            <p:cNvSpPr/>
            <p:nvPr/>
          </p:nvSpPr>
          <p:spPr>
            <a:xfrm>
              <a:off x="7477221" y="3270645"/>
              <a:ext cx="52081" cy="75224"/>
            </a:xfrm>
            <a:custGeom>
              <a:avLst/>
              <a:gdLst/>
              <a:ahLst/>
              <a:cxnLst/>
              <a:rect l="l" t="t" r="r" b="b"/>
              <a:pathLst>
                <a:path w="1501" h="2168" extrusionOk="0">
                  <a:moveTo>
                    <a:pt x="953" y="382"/>
                  </a:moveTo>
                  <a:cubicBezTo>
                    <a:pt x="1024" y="430"/>
                    <a:pt x="1096" y="477"/>
                    <a:pt x="1096" y="572"/>
                  </a:cubicBezTo>
                  <a:lnTo>
                    <a:pt x="1096" y="1620"/>
                  </a:lnTo>
                  <a:cubicBezTo>
                    <a:pt x="1096" y="1692"/>
                    <a:pt x="1024" y="1787"/>
                    <a:pt x="953" y="1787"/>
                  </a:cubicBezTo>
                  <a:lnTo>
                    <a:pt x="548" y="1787"/>
                  </a:lnTo>
                  <a:cubicBezTo>
                    <a:pt x="477" y="1787"/>
                    <a:pt x="405" y="1739"/>
                    <a:pt x="405" y="1620"/>
                  </a:cubicBezTo>
                  <a:lnTo>
                    <a:pt x="405" y="572"/>
                  </a:lnTo>
                  <a:cubicBezTo>
                    <a:pt x="405" y="477"/>
                    <a:pt x="477" y="382"/>
                    <a:pt x="548" y="382"/>
                  </a:cubicBezTo>
                  <a:close/>
                  <a:moveTo>
                    <a:pt x="548" y="1"/>
                  </a:moveTo>
                  <a:cubicBezTo>
                    <a:pt x="239" y="1"/>
                    <a:pt x="0" y="263"/>
                    <a:pt x="0" y="572"/>
                  </a:cubicBezTo>
                  <a:lnTo>
                    <a:pt x="0" y="1620"/>
                  </a:lnTo>
                  <a:cubicBezTo>
                    <a:pt x="0" y="1930"/>
                    <a:pt x="239" y="2168"/>
                    <a:pt x="548" y="2168"/>
                  </a:cubicBezTo>
                  <a:lnTo>
                    <a:pt x="953" y="2168"/>
                  </a:lnTo>
                  <a:cubicBezTo>
                    <a:pt x="1239" y="2168"/>
                    <a:pt x="1501" y="1906"/>
                    <a:pt x="1501" y="1620"/>
                  </a:cubicBezTo>
                  <a:lnTo>
                    <a:pt x="1501" y="572"/>
                  </a:lnTo>
                  <a:cubicBezTo>
                    <a:pt x="1501" y="239"/>
                    <a:pt x="1263" y="1"/>
                    <a:pt x="9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7" name="Google Shape;1337;p65"/>
          <p:cNvGrpSpPr/>
          <p:nvPr/>
        </p:nvGrpSpPr>
        <p:grpSpPr>
          <a:xfrm>
            <a:off x="7947372" y="3148371"/>
            <a:ext cx="472684" cy="409049"/>
            <a:chOff x="7938281" y="3147538"/>
            <a:chExt cx="472684" cy="409049"/>
          </a:xfrm>
        </p:grpSpPr>
        <p:sp>
          <p:nvSpPr>
            <p:cNvPr id="1338" name="Google Shape;1338;p65"/>
            <p:cNvSpPr/>
            <p:nvPr/>
          </p:nvSpPr>
          <p:spPr>
            <a:xfrm>
              <a:off x="8044074" y="3149204"/>
              <a:ext cx="366891" cy="323936"/>
            </a:xfrm>
            <a:custGeom>
              <a:avLst/>
              <a:gdLst/>
              <a:ahLst/>
              <a:cxnLst/>
              <a:rect l="l" t="t" r="r" b="b"/>
              <a:pathLst>
                <a:path w="10574" h="9336" extrusionOk="0">
                  <a:moveTo>
                    <a:pt x="191" y="0"/>
                  </a:moveTo>
                  <a:cubicBezTo>
                    <a:pt x="95" y="0"/>
                    <a:pt x="0" y="72"/>
                    <a:pt x="0" y="191"/>
                  </a:cubicBezTo>
                  <a:cubicBezTo>
                    <a:pt x="0" y="310"/>
                    <a:pt x="72" y="405"/>
                    <a:pt x="191" y="405"/>
                  </a:cubicBezTo>
                  <a:lnTo>
                    <a:pt x="10098" y="405"/>
                  </a:lnTo>
                  <a:cubicBezTo>
                    <a:pt x="10121" y="405"/>
                    <a:pt x="10145" y="429"/>
                    <a:pt x="10145" y="453"/>
                  </a:cubicBezTo>
                  <a:lnTo>
                    <a:pt x="10145" y="8859"/>
                  </a:lnTo>
                  <a:cubicBezTo>
                    <a:pt x="10145" y="8883"/>
                    <a:pt x="10121" y="8931"/>
                    <a:pt x="10098" y="8931"/>
                  </a:cubicBezTo>
                  <a:lnTo>
                    <a:pt x="8121" y="8931"/>
                  </a:lnTo>
                  <a:cubicBezTo>
                    <a:pt x="8002" y="8931"/>
                    <a:pt x="7907" y="9002"/>
                    <a:pt x="7907" y="9121"/>
                  </a:cubicBezTo>
                  <a:cubicBezTo>
                    <a:pt x="7907" y="9240"/>
                    <a:pt x="8002" y="9335"/>
                    <a:pt x="8121" y="9335"/>
                  </a:cubicBezTo>
                  <a:lnTo>
                    <a:pt x="10098" y="9335"/>
                  </a:lnTo>
                  <a:cubicBezTo>
                    <a:pt x="10360" y="9335"/>
                    <a:pt x="10574" y="9121"/>
                    <a:pt x="10574" y="8859"/>
                  </a:cubicBezTo>
                  <a:lnTo>
                    <a:pt x="10574" y="453"/>
                  </a:lnTo>
                  <a:cubicBezTo>
                    <a:pt x="10526" y="191"/>
                    <a:pt x="10336" y="0"/>
                    <a:pt x="100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65"/>
            <p:cNvSpPr/>
            <p:nvPr/>
          </p:nvSpPr>
          <p:spPr>
            <a:xfrm>
              <a:off x="7964755" y="3176476"/>
              <a:ext cx="418938" cy="251210"/>
            </a:xfrm>
            <a:custGeom>
              <a:avLst/>
              <a:gdLst/>
              <a:ahLst/>
              <a:cxnLst/>
              <a:rect l="l" t="t" r="r" b="b"/>
              <a:pathLst>
                <a:path w="12074" h="7240" extrusionOk="0">
                  <a:moveTo>
                    <a:pt x="11598" y="429"/>
                  </a:moveTo>
                  <a:cubicBezTo>
                    <a:pt x="11621" y="429"/>
                    <a:pt x="11669" y="452"/>
                    <a:pt x="11669" y="476"/>
                  </a:cubicBezTo>
                  <a:lnTo>
                    <a:pt x="11669" y="762"/>
                  </a:lnTo>
                  <a:lnTo>
                    <a:pt x="405" y="762"/>
                  </a:lnTo>
                  <a:lnTo>
                    <a:pt x="405" y="476"/>
                  </a:lnTo>
                  <a:cubicBezTo>
                    <a:pt x="405" y="452"/>
                    <a:pt x="429" y="429"/>
                    <a:pt x="476" y="429"/>
                  </a:cubicBezTo>
                  <a:close/>
                  <a:moveTo>
                    <a:pt x="476" y="0"/>
                  </a:moveTo>
                  <a:cubicBezTo>
                    <a:pt x="191" y="0"/>
                    <a:pt x="0" y="214"/>
                    <a:pt x="0" y="476"/>
                  </a:cubicBezTo>
                  <a:lnTo>
                    <a:pt x="0" y="6763"/>
                  </a:lnTo>
                  <a:cubicBezTo>
                    <a:pt x="0" y="7025"/>
                    <a:pt x="191" y="7240"/>
                    <a:pt x="476" y="7240"/>
                  </a:cubicBezTo>
                  <a:lnTo>
                    <a:pt x="4001" y="7240"/>
                  </a:lnTo>
                  <a:cubicBezTo>
                    <a:pt x="4120" y="7240"/>
                    <a:pt x="4215" y="7144"/>
                    <a:pt x="4215" y="7025"/>
                  </a:cubicBezTo>
                  <a:cubicBezTo>
                    <a:pt x="4215" y="6906"/>
                    <a:pt x="4120" y="6835"/>
                    <a:pt x="4001" y="6835"/>
                  </a:cubicBezTo>
                  <a:lnTo>
                    <a:pt x="476" y="6835"/>
                  </a:lnTo>
                  <a:cubicBezTo>
                    <a:pt x="429" y="6835"/>
                    <a:pt x="405" y="6787"/>
                    <a:pt x="405" y="6763"/>
                  </a:cubicBezTo>
                  <a:lnTo>
                    <a:pt x="405" y="1167"/>
                  </a:lnTo>
                  <a:lnTo>
                    <a:pt x="11669" y="1167"/>
                  </a:lnTo>
                  <a:lnTo>
                    <a:pt x="11669" y="6763"/>
                  </a:lnTo>
                  <a:cubicBezTo>
                    <a:pt x="11669" y="6787"/>
                    <a:pt x="11621" y="6835"/>
                    <a:pt x="11598" y="6835"/>
                  </a:cubicBezTo>
                  <a:lnTo>
                    <a:pt x="4930" y="6835"/>
                  </a:lnTo>
                  <a:cubicBezTo>
                    <a:pt x="4811" y="6835"/>
                    <a:pt x="4715" y="6906"/>
                    <a:pt x="4715" y="7025"/>
                  </a:cubicBezTo>
                  <a:cubicBezTo>
                    <a:pt x="4715" y="7144"/>
                    <a:pt x="4811" y="7240"/>
                    <a:pt x="4930" y="7240"/>
                  </a:cubicBezTo>
                  <a:lnTo>
                    <a:pt x="11598" y="7240"/>
                  </a:lnTo>
                  <a:cubicBezTo>
                    <a:pt x="11860" y="7240"/>
                    <a:pt x="12074" y="7025"/>
                    <a:pt x="12074" y="6763"/>
                  </a:cubicBezTo>
                  <a:lnTo>
                    <a:pt x="12074" y="476"/>
                  </a:lnTo>
                  <a:cubicBezTo>
                    <a:pt x="12074" y="214"/>
                    <a:pt x="11860" y="0"/>
                    <a:pt x="11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65"/>
            <p:cNvSpPr/>
            <p:nvPr/>
          </p:nvSpPr>
          <p:spPr>
            <a:xfrm>
              <a:off x="8139076" y="3244206"/>
              <a:ext cx="33101" cy="32269"/>
            </a:xfrm>
            <a:custGeom>
              <a:avLst/>
              <a:gdLst/>
              <a:ahLst/>
              <a:cxnLst/>
              <a:rect l="l" t="t" r="r" b="b"/>
              <a:pathLst>
                <a:path w="954" h="930" extrusionOk="0">
                  <a:moveTo>
                    <a:pt x="477" y="1"/>
                  </a:moveTo>
                  <a:cubicBezTo>
                    <a:pt x="358" y="1"/>
                    <a:pt x="263" y="72"/>
                    <a:pt x="263" y="191"/>
                  </a:cubicBezTo>
                  <a:lnTo>
                    <a:pt x="263" y="263"/>
                  </a:lnTo>
                  <a:lnTo>
                    <a:pt x="215" y="263"/>
                  </a:lnTo>
                  <a:cubicBezTo>
                    <a:pt x="96" y="263"/>
                    <a:pt x="1" y="358"/>
                    <a:pt x="1" y="453"/>
                  </a:cubicBezTo>
                  <a:cubicBezTo>
                    <a:pt x="1" y="572"/>
                    <a:pt x="72" y="668"/>
                    <a:pt x="215" y="668"/>
                  </a:cubicBezTo>
                  <a:lnTo>
                    <a:pt x="263" y="668"/>
                  </a:lnTo>
                  <a:lnTo>
                    <a:pt x="263" y="739"/>
                  </a:lnTo>
                  <a:cubicBezTo>
                    <a:pt x="263" y="858"/>
                    <a:pt x="358" y="930"/>
                    <a:pt x="477" y="930"/>
                  </a:cubicBezTo>
                  <a:cubicBezTo>
                    <a:pt x="596" y="930"/>
                    <a:pt x="691" y="858"/>
                    <a:pt x="691" y="739"/>
                  </a:cubicBezTo>
                  <a:lnTo>
                    <a:pt x="691" y="668"/>
                  </a:lnTo>
                  <a:lnTo>
                    <a:pt x="739" y="668"/>
                  </a:lnTo>
                  <a:cubicBezTo>
                    <a:pt x="858" y="668"/>
                    <a:pt x="953" y="572"/>
                    <a:pt x="953" y="453"/>
                  </a:cubicBezTo>
                  <a:cubicBezTo>
                    <a:pt x="953" y="358"/>
                    <a:pt x="858" y="263"/>
                    <a:pt x="739" y="263"/>
                  </a:cubicBezTo>
                  <a:lnTo>
                    <a:pt x="691" y="263"/>
                  </a:lnTo>
                  <a:lnTo>
                    <a:pt x="691" y="191"/>
                  </a:lnTo>
                  <a:cubicBezTo>
                    <a:pt x="691" y="72"/>
                    <a:pt x="596" y="1"/>
                    <a:pt x="4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65"/>
            <p:cNvSpPr/>
            <p:nvPr/>
          </p:nvSpPr>
          <p:spPr>
            <a:xfrm>
              <a:off x="8179568" y="3244206"/>
              <a:ext cx="28972" cy="14087"/>
            </a:xfrm>
            <a:custGeom>
              <a:avLst/>
              <a:gdLst/>
              <a:ahLst/>
              <a:cxnLst/>
              <a:rect l="l" t="t" r="r" b="b"/>
              <a:pathLst>
                <a:path w="835" h="406" extrusionOk="0">
                  <a:moveTo>
                    <a:pt x="191" y="1"/>
                  </a:moveTo>
                  <a:cubicBezTo>
                    <a:pt x="72" y="1"/>
                    <a:pt x="1" y="72"/>
                    <a:pt x="1" y="191"/>
                  </a:cubicBezTo>
                  <a:cubicBezTo>
                    <a:pt x="25" y="310"/>
                    <a:pt x="120" y="406"/>
                    <a:pt x="191" y="406"/>
                  </a:cubicBezTo>
                  <a:lnTo>
                    <a:pt x="620" y="406"/>
                  </a:lnTo>
                  <a:cubicBezTo>
                    <a:pt x="739" y="406"/>
                    <a:pt x="834" y="310"/>
                    <a:pt x="834" y="191"/>
                  </a:cubicBezTo>
                  <a:cubicBezTo>
                    <a:pt x="834" y="72"/>
                    <a:pt x="739" y="1"/>
                    <a:pt x="6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65"/>
            <p:cNvSpPr/>
            <p:nvPr/>
          </p:nvSpPr>
          <p:spPr>
            <a:xfrm>
              <a:off x="8179568" y="3261554"/>
              <a:ext cx="49617" cy="14087"/>
            </a:xfrm>
            <a:custGeom>
              <a:avLst/>
              <a:gdLst/>
              <a:ahLst/>
              <a:cxnLst/>
              <a:rect l="l" t="t" r="r" b="b"/>
              <a:pathLst>
                <a:path w="1430" h="406" extrusionOk="0">
                  <a:moveTo>
                    <a:pt x="191" y="1"/>
                  </a:moveTo>
                  <a:cubicBezTo>
                    <a:pt x="72" y="1"/>
                    <a:pt x="1" y="96"/>
                    <a:pt x="1" y="215"/>
                  </a:cubicBezTo>
                  <a:cubicBezTo>
                    <a:pt x="1" y="334"/>
                    <a:pt x="120" y="406"/>
                    <a:pt x="191" y="406"/>
                  </a:cubicBezTo>
                  <a:lnTo>
                    <a:pt x="1215" y="406"/>
                  </a:lnTo>
                  <a:cubicBezTo>
                    <a:pt x="1334" y="406"/>
                    <a:pt x="1430" y="334"/>
                    <a:pt x="1430" y="215"/>
                  </a:cubicBezTo>
                  <a:cubicBezTo>
                    <a:pt x="1430" y="96"/>
                    <a:pt x="1334" y="1"/>
                    <a:pt x="1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" name="Google Shape;1343;p65"/>
            <p:cNvSpPr/>
            <p:nvPr/>
          </p:nvSpPr>
          <p:spPr>
            <a:xfrm>
              <a:off x="8243203" y="3283865"/>
              <a:ext cx="70262" cy="14920"/>
            </a:xfrm>
            <a:custGeom>
              <a:avLst/>
              <a:gdLst/>
              <a:ahLst/>
              <a:cxnLst/>
              <a:rect l="l" t="t" r="r" b="b"/>
              <a:pathLst>
                <a:path w="2025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30"/>
                    <a:pt x="215" y="430"/>
                  </a:cubicBezTo>
                  <a:lnTo>
                    <a:pt x="1810" y="430"/>
                  </a:lnTo>
                  <a:cubicBezTo>
                    <a:pt x="1929" y="430"/>
                    <a:pt x="2025" y="334"/>
                    <a:pt x="2025" y="215"/>
                  </a:cubicBezTo>
                  <a:cubicBezTo>
                    <a:pt x="2025" y="96"/>
                    <a:pt x="1929" y="1"/>
                    <a:pt x="18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" name="Google Shape;1344;p65"/>
            <p:cNvSpPr/>
            <p:nvPr/>
          </p:nvSpPr>
          <p:spPr>
            <a:xfrm>
              <a:off x="8139908" y="3283865"/>
              <a:ext cx="94238" cy="14920"/>
            </a:xfrm>
            <a:custGeom>
              <a:avLst/>
              <a:gdLst/>
              <a:ahLst/>
              <a:cxnLst/>
              <a:rect l="l" t="t" r="r" b="b"/>
              <a:pathLst>
                <a:path w="2716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30"/>
                    <a:pt x="215" y="430"/>
                  </a:cubicBezTo>
                  <a:lnTo>
                    <a:pt x="2501" y="430"/>
                  </a:lnTo>
                  <a:cubicBezTo>
                    <a:pt x="2620" y="430"/>
                    <a:pt x="2716" y="334"/>
                    <a:pt x="2716" y="215"/>
                  </a:cubicBezTo>
                  <a:cubicBezTo>
                    <a:pt x="2716" y="96"/>
                    <a:pt x="2620" y="1"/>
                    <a:pt x="25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65"/>
            <p:cNvSpPr/>
            <p:nvPr/>
          </p:nvSpPr>
          <p:spPr>
            <a:xfrm>
              <a:off x="8139908" y="3304545"/>
              <a:ext cx="173557" cy="14885"/>
            </a:xfrm>
            <a:custGeom>
              <a:avLst/>
              <a:gdLst/>
              <a:ahLst/>
              <a:cxnLst/>
              <a:rect l="l" t="t" r="r" b="b"/>
              <a:pathLst>
                <a:path w="5002" h="429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4787" y="429"/>
                  </a:lnTo>
                  <a:cubicBezTo>
                    <a:pt x="4906" y="429"/>
                    <a:pt x="5002" y="334"/>
                    <a:pt x="5002" y="215"/>
                  </a:cubicBezTo>
                  <a:cubicBezTo>
                    <a:pt x="5002" y="96"/>
                    <a:pt x="4906" y="0"/>
                    <a:pt x="47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" name="Google Shape;1346;p65"/>
            <p:cNvSpPr/>
            <p:nvPr/>
          </p:nvSpPr>
          <p:spPr>
            <a:xfrm>
              <a:off x="8197749" y="3325190"/>
              <a:ext cx="115716" cy="14920"/>
            </a:xfrm>
            <a:custGeom>
              <a:avLst/>
              <a:gdLst/>
              <a:ahLst/>
              <a:cxnLst/>
              <a:rect l="l" t="t" r="r" b="b"/>
              <a:pathLst>
                <a:path w="3335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3120" y="429"/>
                  </a:lnTo>
                  <a:cubicBezTo>
                    <a:pt x="3239" y="429"/>
                    <a:pt x="3335" y="334"/>
                    <a:pt x="3335" y="215"/>
                  </a:cubicBezTo>
                  <a:cubicBezTo>
                    <a:pt x="3311" y="96"/>
                    <a:pt x="3216" y="1"/>
                    <a:pt x="31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" name="Google Shape;1347;p65"/>
            <p:cNvSpPr/>
            <p:nvPr/>
          </p:nvSpPr>
          <p:spPr>
            <a:xfrm>
              <a:off x="8139908" y="3324357"/>
              <a:ext cx="50450" cy="14920"/>
            </a:xfrm>
            <a:custGeom>
              <a:avLst/>
              <a:gdLst/>
              <a:ahLst/>
              <a:cxnLst/>
              <a:rect l="l" t="t" r="r" b="b"/>
              <a:pathLst>
                <a:path w="1454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1263" y="429"/>
                  </a:lnTo>
                  <a:cubicBezTo>
                    <a:pt x="1382" y="429"/>
                    <a:pt x="1453" y="334"/>
                    <a:pt x="1453" y="215"/>
                  </a:cubicBezTo>
                  <a:cubicBezTo>
                    <a:pt x="1453" y="96"/>
                    <a:pt x="1382" y="1"/>
                    <a:pt x="1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65"/>
            <p:cNvSpPr/>
            <p:nvPr/>
          </p:nvSpPr>
          <p:spPr>
            <a:xfrm>
              <a:off x="8139908" y="3345037"/>
              <a:ext cx="173557" cy="14885"/>
            </a:xfrm>
            <a:custGeom>
              <a:avLst/>
              <a:gdLst/>
              <a:ahLst/>
              <a:cxnLst/>
              <a:rect l="l" t="t" r="r" b="b"/>
              <a:pathLst>
                <a:path w="5002" h="429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4787" y="429"/>
                  </a:lnTo>
                  <a:cubicBezTo>
                    <a:pt x="4906" y="429"/>
                    <a:pt x="5002" y="334"/>
                    <a:pt x="5002" y="214"/>
                  </a:cubicBezTo>
                  <a:cubicBezTo>
                    <a:pt x="5002" y="95"/>
                    <a:pt x="4906" y="0"/>
                    <a:pt x="47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65"/>
            <p:cNvSpPr/>
            <p:nvPr/>
          </p:nvSpPr>
          <p:spPr>
            <a:xfrm>
              <a:off x="8139908" y="3365682"/>
              <a:ext cx="173557" cy="14920"/>
            </a:xfrm>
            <a:custGeom>
              <a:avLst/>
              <a:gdLst/>
              <a:ahLst/>
              <a:cxnLst/>
              <a:rect l="l" t="t" r="r" b="b"/>
              <a:pathLst>
                <a:path w="5002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lnTo>
                    <a:pt x="4787" y="429"/>
                  </a:lnTo>
                  <a:cubicBezTo>
                    <a:pt x="4906" y="429"/>
                    <a:pt x="5002" y="334"/>
                    <a:pt x="5002" y="215"/>
                  </a:cubicBezTo>
                  <a:cubicBezTo>
                    <a:pt x="5002" y="96"/>
                    <a:pt x="4906" y="1"/>
                    <a:pt x="47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" name="Google Shape;1350;p65"/>
            <p:cNvSpPr/>
            <p:nvPr/>
          </p:nvSpPr>
          <p:spPr>
            <a:xfrm>
              <a:off x="8002749" y="3235948"/>
              <a:ext cx="115716" cy="158672"/>
            </a:xfrm>
            <a:custGeom>
              <a:avLst/>
              <a:gdLst/>
              <a:ahLst/>
              <a:cxnLst/>
              <a:rect l="l" t="t" r="r" b="b"/>
              <a:pathLst>
                <a:path w="3335" h="4573" extrusionOk="0">
                  <a:moveTo>
                    <a:pt x="1668" y="405"/>
                  </a:moveTo>
                  <a:cubicBezTo>
                    <a:pt x="2430" y="1549"/>
                    <a:pt x="2906" y="2454"/>
                    <a:pt x="2906" y="2882"/>
                  </a:cubicBezTo>
                  <a:cubicBezTo>
                    <a:pt x="2906" y="3597"/>
                    <a:pt x="2358" y="4168"/>
                    <a:pt x="1668" y="4168"/>
                  </a:cubicBezTo>
                  <a:cubicBezTo>
                    <a:pt x="977" y="4168"/>
                    <a:pt x="405" y="3597"/>
                    <a:pt x="405" y="2882"/>
                  </a:cubicBezTo>
                  <a:cubicBezTo>
                    <a:pt x="405" y="2454"/>
                    <a:pt x="882" y="1549"/>
                    <a:pt x="1668" y="405"/>
                  </a:cubicBezTo>
                  <a:close/>
                  <a:moveTo>
                    <a:pt x="1644" y="1"/>
                  </a:moveTo>
                  <a:cubicBezTo>
                    <a:pt x="1477" y="1"/>
                    <a:pt x="1358" y="48"/>
                    <a:pt x="1310" y="167"/>
                  </a:cubicBezTo>
                  <a:cubicBezTo>
                    <a:pt x="786" y="882"/>
                    <a:pt x="0" y="2192"/>
                    <a:pt x="0" y="2882"/>
                  </a:cubicBezTo>
                  <a:cubicBezTo>
                    <a:pt x="0" y="3811"/>
                    <a:pt x="739" y="4573"/>
                    <a:pt x="1668" y="4573"/>
                  </a:cubicBezTo>
                  <a:cubicBezTo>
                    <a:pt x="2596" y="4573"/>
                    <a:pt x="3335" y="3811"/>
                    <a:pt x="3335" y="2882"/>
                  </a:cubicBezTo>
                  <a:cubicBezTo>
                    <a:pt x="3335" y="2192"/>
                    <a:pt x="2501" y="882"/>
                    <a:pt x="2025" y="167"/>
                  </a:cubicBezTo>
                  <a:cubicBezTo>
                    <a:pt x="1906" y="48"/>
                    <a:pt x="1787" y="1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" name="Google Shape;1351;p65"/>
            <p:cNvSpPr/>
            <p:nvPr/>
          </p:nvSpPr>
          <p:spPr>
            <a:xfrm>
              <a:off x="7938281" y="3147538"/>
              <a:ext cx="379313" cy="409049"/>
            </a:xfrm>
            <a:custGeom>
              <a:avLst/>
              <a:gdLst/>
              <a:ahLst/>
              <a:cxnLst/>
              <a:rect l="l" t="t" r="r" b="b"/>
              <a:pathLst>
                <a:path w="10932" h="11789" extrusionOk="0">
                  <a:moveTo>
                    <a:pt x="8312" y="9383"/>
                  </a:moveTo>
                  <a:lnTo>
                    <a:pt x="8312" y="10217"/>
                  </a:lnTo>
                  <a:lnTo>
                    <a:pt x="5312" y="10217"/>
                  </a:lnTo>
                  <a:lnTo>
                    <a:pt x="5312" y="9383"/>
                  </a:lnTo>
                  <a:close/>
                  <a:moveTo>
                    <a:pt x="9622" y="10598"/>
                  </a:moveTo>
                  <a:cubicBezTo>
                    <a:pt x="9646" y="10598"/>
                    <a:pt x="9693" y="10646"/>
                    <a:pt x="9693" y="10669"/>
                  </a:cubicBezTo>
                  <a:lnTo>
                    <a:pt x="9693" y="10717"/>
                  </a:lnTo>
                  <a:lnTo>
                    <a:pt x="3907" y="10717"/>
                  </a:lnTo>
                  <a:lnTo>
                    <a:pt x="3907" y="10669"/>
                  </a:lnTo>
                  <a:cubicBezTo>
                    <a:pt x="3907" y="10622"/>
                    <a:pt x="3930" y="10598"/>
                    <a:pt x="3978" y="10598"/>
                  </a:cubicBezTo>
                  <a:close/>
                  <a:moveTo>
                    <a:pt x="10479" y="11146"/>
                  </a:moveTo>
                  <a:cubicBezTo>
                    <a:pt x="10527" y="11146"/>
                    <a:pt x="10551" y="11169"/>
                    <a:pt x="10551" y="11193"/>
                  </a:cubicBezTo>
                  <a:lnTo>
                    <a:pt x="10551" y="11289"/>
                  </a:lnTo>
                  <a:cubicBezTo>
                    <a:pt x="10551" y="11312"/>
                    <a:pt x="10527" y="11360"/>
                    <a:pt x="10479" y="11360"/>
                  </a:cubicBezTo>
                  <a:lnTo>
                    <a:pt x="3168" y="11360"/>
                  </a:lnTo>
                  <a:cubicBezTo>
                    <a:pt x="3144" y="11360"/>
                    <a:pt x="3097" y="11312"/>
                    <a:pt x="3097" y="11289"/>
                  </a:cubicBezTo>
                  <a:lnTo>
                    <a:pt x="3097" y="11193"/>
                  </a:lnTo>
                  <a:cubicBezTo>
                    <a:pt x="3097" y="11169"/>
                    <a:pt x="3144" y="11146"/>
                    <a:pt x="3168" y="11146"/>
                  </a:cubicBezTo>
                  <a:close/>
                  <a:moveTo>
                    <a:pt x="477" y="1"/>
                  </a:moveTo>
                  <a:cubicBezTo>
                    <a:pt x="215" y="1"/>
                    <a:pt x="1" y="215"/>
                    <a:pt x="1" y="477"/>
                  </a:cubicBezTo>
                  <a:lnTo>
                    <a:pt x="1" y="8907"/>
                  </a:lnTo>
                  <a:cubicBezTo>
                    <a:pt x="1" y="9169"/>
                    <a:pt x="215" y="9383"/>
                    <a:pt x="477" y="9383"/>
                  </a:cubicBezTo>
                  <a:lnTo>
                    <a:pt x="4931" y="9383"/>
                  </a:lnTo>
                  <a:lnTo>
                    <a:pt x="4931" y="10217"/>
                  </a:lnTo>
                  <a:lnTo>
                    <a:pt x="4002" y="10217"/>
                  </a:lnTo>
                  <a:cubicBezTo>
                    <a:pt x="3740" y="10217"/>
                    <a:pt x="3526" y="10431"/>
                    <a:pt x="3526" y="10693"/>
                  </a:cubicBezTo>
                  <a:lnTo>
                    <a:pt x="3526" y="10765"/>
                  </a:lnTo>
                  <a:lnTo>
                    <a:pt x="3144" y="10765"/>
                  </a:lnTo>
                  <a:cubicBezTo>
                    <a:pt x="2859" y="10765"/>
                    <a:pt x="2668" y="10955"/>
                    <a:pt x="2668" y="11241"/>
                  </a:cubicBezTo>
                  <a:lnTo>
                    <a:pt x="2668" y="11312"/>
                  </a:lnTo>
                  <a:cubicBezTo>
                    <a:pt x="2668" y="11598"/>
                    <a:pt x="2859" y="11789"/>
                    <a:pt x="3144" y="11789"/>
                  </a:cubicBezTo>
                  <a:lnTo>
                    <a:pt x="10456" y="11789"/>
                  </a:lnTo>
                  <a:cubicBezTo>
                    <a:pt x="10717" y="11789"/>
                    <a:pt x="10932" y="11598"/>
                    <a:pt x="10932" y="11312"/>
                  </a:cubicBezTo>
                  <a:lnTo>
                    <a:pt x="10932" y="11241"/>
                  </a:lnTo>
                  <a:cubicBezTo>
                    <a:pt x="10932" y="10955"/>
                    <a:pt x="10717" y="10717"/>
                    <a:pt x="10479" y="10717"/>
                  </a:cubicBezTo>
                  <a:lnTo>
                    <a:pt x="10098" y="10717"/>
                  </a:lnTo>
                  <a:lnTo>
                    <a:pt x="10098" y="10669"/>
                  </a:lnTo>
                  <a:cubicBezTo>
                    <a:pt x="10098" y="10407"/>
                    <a:pt x="9884" y="10193"/>
                    <a:pt x="9622" y="10193"/>
                  </a:cubicBezTo>
                  <a:lnTo>
                    <a:pt x="8693" y="10193"/>
                  </a:lnTo>
                  <a:lnTo>
                    <a:pt x="8693" y="9360"/>
                  </a:lnTo>
                  <a:lnTo>
                    <a:pt x="10241" y="9360"/>
                  </a:lnTo>
                  <a:cubicBezTo>
                    <a:pt x="10360" y="9360"/>
                    <a:pt x="10456" y="9264"/>
                    <a:pt x="10456" y="9145"/>
                  </a:cubicBezTo>
                  <a:cubicBezTo>
                    <a:pt x="10456" y="9026"/>
                    <a:pt x="10360" y="8931"/>
                    <a:pt x="10241" y="8931"/>
                  </a:cubicBezTo>
                  <a:lnTo>
                    <a:pt x="477" y="8931"/>
                  </a:lnTo>
                  <a:cubicBezTo>
                    <a:pt x="453" y="8931"/>
                    <a:pt x="430" y="8907"/>
                    <a:pt x="430" y="8883"/>
                  </a:cubicBezTo>
                  <a:lnTo>
                    <a:pt x="430" y="477"/>
                  </a:lnTo>
                  <a:cubicBezTo>
                    <a:pt x="430" y="453"/>
                    <a:pt x="453" y="429"/>
                    <a:pt x="477" y="429"/>
                  </a:cubicBezTo>
                  <a:lnTo>
                    <a:pt x="2359" y="429"/>
                  </a:lnTo>
                  <a:cubicBezTo>
                    <a:pt x="2478" y="429"/>
                    <a:pt x="2573" y="334"/>
                    <a:pt x="2573" y="215"/>
                  </a:cubicBezTo>
                  <a:cubicBezTo>
                    <a:pt x="2573" y="96"/>
                    <a:pt x="2478" y="1"/>
                    <a:pt x="23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2" name="Google Shape;1352;p65"/>
          <p:cNvGrpSpPr/>
          <p:nvPr/>
        </p:nvGrpSpPr>
        <p:grpSpPr>
          <a:xfrm>
            <a:off x="753591" y="3828425"/>
            <a:ext cx="472684" cy="452004"/>
            <a:chOff x="714748" y="3825944"/>
            <a:chExt cx="472684" cy="452004"/>
          </a:xfrm>
        </p:grpSpPr>
        <p:sp>
          <p:nvSpPr>
            <p:cNvPr id="1353" name="Google Shape;1353;p65"/>
            <p:cNvSpPr/>
            <p:nvPr/>
          </p:nvSpPr>
          <p:spPr>
            <a:xfrm>
              <a:off x="714748" y="3825944"/>
              <a:ext cx="472684" cy="452004"/>
            </a:xfrm>
            <a:custGeom>
              <a:avLst/>
              <a:gdLst/>
              <a:ahLst/>
              <a:cxnLst/>
              <a:rect l="l" t="t" r="r" b="b"/>
              <a:pathLst>
                <a:path w="13623" h="13027" extrusionOk="0">
                  <a:moveTo>
                    <a:pt x="10598" y="524"/>
                  </a:moveTo>
                  <a:cubicBezTo>
                    <a:pt x="10622" y="524"/>
                    <a:pt x="10622" y="548"/>
                    <a:pt x="10622" y="572"/>
                  </a:cubicBezTo>
                  <a:lnTo>
                    <a:pt x="10622" y="1048"/>
                  </a:lnTo>
                  <a:lnTo>
                    <a:pt x="10527" y="1048"/>
                  </a:lnTo>
                  <a:lnTo>
                    <a:pt x="10527" y="572"/>
                  </a:lnTo>
                  <a:lnTo>
                    <a:pt x="10574" y="572"/>
                  </a:lnTo>
                  <a:cubicBezTo>
                    <a:pt x="10574" y="548"/>
                    <a:pt x="10598" y="524"/>
                    <a:pt x="10598" y="524"/>
                  </a:cubicBezTo>
                  <a:close/>
                  <a:moveTo>
                    <a:pt x="9384" y="1096"/>
                  </a:moveTo>
                  <a:lnTo>
                    <a:pt x="9384" y="1286"/>
                  </a:lnTo>
                  <a:lnTo>
                    <a:pt x="8193" y="1286"/>
                  </a:lnTo>
                  <a:lnTo>
                    <a:pt x="8193" y="1096"/>
                  </a:lnTo>
                  <a:close/>
                  <a:moveTo>
                    <a:pt x="10170" y="1453"/>
                  </a:moveTo>
                  <a:lnTo>
                    <a:pt x="10170" y="1834"/>
                  </a:lnTo>
                  <a:lnTo>
                    <a:pt x="9788" y="1834"/>
                  </a:lnTo>
                  <a:lnTo>
                    <a:pt x="9788" y="1453"/>
                  </a:lnTo>
                  <a:close/>
                  <a:moveTo>
                    <a:pt x="10646" y="1453"/>
                  </a:moveTo>
                  <a:lnTo>
                    <a:pt x="10646" y="1834"/>
                  </a:lnTo>
                  <a:lnTo>
                    <a:pt x="10551" y="1834"/>
                  </a:lnTo>
                  <a:lnTo>
                    <a:pt x="10551" y="1453"/>
                  </a:lnTo>
                  <a:close/>
                  <a:moveTo>
                    <a:pt x="9384" y="1715"/>
                  </a:moveTo>
                  <a:lnTo>
                    <a:pt x="9384" y="2215"/>
                  </a:lnTo>
                  <a:lnTo>
                    <a:pt x="8193" y="2215"/>
                  </a:lnTo>
                  <a:lnTo>
                    <a:pt x="8193" y="1715"/>
                  </a:lnTo>
                  <a:close/>
                  <a:moveTo>
                    <a:pt x="9384" y="2644"/>
                  </a:moveTo>
                  <a:lnTo>
                    <a:pt x="9384" y="3001"/>
                  </a:lnTo>
                  <a:lnTo>
                    <a:pt x="8193" y="3001"/>
                  </a:lnTo>
                  <a:lnTo>
                    <a:pt x="8193" y="2644"/>
                  </a:lnTo>
                  <a:close/>
                  <a:moveTo>
                    <a:pt x="10646" y="2239"/>
                  </a:moveTo>
                  <a:lnTo>
                    <a:pt x="10646" y="5430"/>
                  </a:lnTo>
                  <a:cubicBezTo>
                    <a:pt x="10622" y="5406"/>
                    <a:pt x="10598" y="5335"/>
                    <a:pt x="10598" y="5311"/>
                  </a:cubicBezTo>
                  <a:lnTo>
                    <a:pt x="10598" y="4191"/>
                  </a:lnTo>
                  <a:cubicBezTo>
                    <a:pt x="10598" y="4072"/>
                    <a:pt x="10503" y="3977"/>
                    <a:pt x="10384" y="3977"/>
                  </a:cubicBezTo>
                  <a:cubicBezTo>
                    <a:pt x="10265" y="3977"/>
                    <a:pt x="10170" y="4072"/>
                    <a:pt x="10170" y="4191"/>
                  </a:cubicBezTo>
                  <a:lnTo>
                    <a:pt x="10170" y="5025"/>
                  </a:lnTo>
                  <a:cubicBezTo>
                    <a:pt x="10050" y="4953"/>
                    <a:pt x="9931" y="4953"/>
                    <a:pt x="9812" y="4953"/>
                  </a:cubicBezTo>
                  <a:lnTo>
                    <a:pt x="8741" y="4953"/>
                  </a:lnTo>
                  <a:lnTo>
                    <a:pt x="8741" y="3406"/>
                  </a:lnTo>
                  <a:lnTo>
                    <a:pt x="9360" y="3406"/>
                  </a:lnTo>
                  <a:cubicBezTo>
                    <a:pt x="9574" y="3406"/>
                    <a:pt x="9765" y="3239"/>
                    <a:pt x="9765" y="3001"/>
                  </a:cubicBezTo>
                  <a:lnTo>
                    <a:pt x="9765" y="2239"/>
                  </a:lnTo>
                  <a:lnTo>
                    <a:pt x="10146" y="2239"/>
                  </a:lnTo>
                  <a:lnTo>
                    <a:pt x="10146" y="3263"/>
                  </a:lnTo>
                  <a:cubicBezTo>
                    <a:pt x="10146" y="3382"/>
                    <a:pt x="10241" y="3477"/>
                    <a:pt x="10360" y="3477"/>
                  </a:cubicBezTo>
                  <a:cubicBezTo>
                    <a:pt x="10479" y="3477"/>
                    <a:pt x="10551" y="3382"/>
                    <a:pt x="10551" y="3263"/>
                  </a:cubicBezTo>
                  <a:lnTo>
                    <a:pt x="10551" y="2239"/>
                  </a:lnTo>
                  <a:close/>
                  <a:moveTo>
                    <a:pt x="4097" y="6049"/>
                  </a:moveTo>
                  <a:lnTo>
                    <a:pt x="4097" y="6239"/>
                  </a:lnTo>
                  <a:lnTo>
                    <a:pt x="3454" y="6239"/>
                  </a:lnTo>
                  <a:lnTo>
                    <a:pt x="3454" y="6049"/>
                  </a:lnTo>
                  <a:close/>
                  <a:moveTo>
                    <a:pt x="6050" y="6049"/>
                  </a:moveTo>
                  <a:lnTo>
                    <a:pt x="6050" y="6239"/>
                  </a:lnTo>
                  <a:lnTo>
                    <a:pt x="5145" y="6239"/>
                  </a:lnTo>
                  <a:lnTo>
                    <a:pt x="5145" y="6049"/>
                  </a:lnTo>
                  <a:close/>
                  <a:moveTo>
                    <a:pt x="9693" y="6025"/>
                  </a:moveTo>
                  <a:lnTo>
                    <a:pt x="9693" y="6263"/>
                  </a:lnTo>
                  <a:lnTo>
                    <a:pt x="9288" y="6620"/>
                  </a:lnTo>
                  <a:lnTo>
                    <a:pt x="9050" y="6620"/>
                  </a:lnTo>
                  <a:lnTo>
                    <a:pt x="9050" y="6025"/>
                  </a:lnTo>
                  <a:close/>
                  <a:moveTo>
                    <a:pt x="8002" y="6097"/>
                  </a:moveTo>
                  <a:lnTo>
                    <a:pt x="8002" y="6644"/>
                  </a:lnTo>
                  <a:lnTo>
                    <a:pt x="7740" y="6644"/>
                  </a:lnTo>
                  <a:cubicBezTo>
                    <a:pt x="7693" y="6454"/>
                    <a:pt x="7502" y="6263"/>
                    <a:pt x="7288" y="6263"/>
                  </a:cubicBezTo>
                  <a:lnTo>
                    <a:pt x="7097" y="6263"/>
                  </a:lnTo>
                  <a:lnTo>
                    <a:pt x="7097" y="6097"/>
                  </a:lnTo>
                  <a:close/>
                  <a:moveTo>
                    <a:pt x="2382" y="6644"/>
                  </a:moveTo>
                  <a:lnTo>
                    <a:pt x="2382" y="7645"/>
                  </a:lnTo>
                  <a:lnTo>
                    <a:pt x="834" y="7645"/>
                  </a:lnTo>
                  <a:lnTo>
                    <a:pt x="834" y="6716"/>
                  </a:lnTo>
                  <a:cubicBezTo>
                    <a:pt x="834" y="6692"/>
                    <a:pt x="858" y="6644"/>
                    <a:pt x="882" y="6644"/>
                  </a:cubicBezTo>
                  <a:close/>
                  <a:moveTo>
                    <a:pt x="4097" y="6644"/>
                  </a:moveTo>
                  <a:lnTo>
                    <a:pt x="4097" y="7645"/>
                  </a:lnTo>
                  <a:lnTo>
                    <a:pt x="3454" y="7645"/>
                  </a:lnTo>
                  <a:lnTo>
                    <a:pt x="3454" y="6644"/>
                  </a:lnTo>
                  <a:close/>
                  <a:moveTo>
                    <a:pt x="6050" y="6644"/>
                  </a:moveTo>
                  <a:lnTo>
                    <a:pt x="6050" y="7645"/>
                  </a:lnTo>
                  <a:lnTo>
                    <a:pt x="5145" y="7645"/>
                  </a:lnTo>
                  <a:lnTo>
                    <a:pt x="5145" y="6644"/>
                  </a:lnTo>
                  <a:close/>
                  <a:moveTo>
                    <a:pt x="7288" y="6644"/>
                  </a:moveTo>
                  <a:cubicBezTo>
                    <a:pt x="7312" y="6644"/>
                    <a:pt x="7359" y="6692"/>
                    <a:pt x="7359" y="6716"/>
                  </a:cubicBezTo>
                  <a:lnTo>
                    <a:pt x="7359" y="7645"/>
                  </a:lnTo>
                  <a:lnTo>
                    <a:pt x="7121" y="7645"/>
                  </a:lnTo>
                  <a:lnTo>
                    <a:pt x="7121" y="6644"/>
                  </a:lnTo>
                  <a:close/>
                  <a:moveTo>
                    <a:pt x="8026" y="7049"/>
                  </a:moveTo>
                  <a:lnTo>
                    <a:pt x="8026" y="7645"/>
                  </a:lnTo>
                  <a:lnTo>
                    <a:pt x="7764" y="7645"/>
                  </a:lnTo>
                  <a:lnTo>
                    <a:pt x="7764" y="7049"/>
                  </a:lnTo>
                  <a:close/>
                  <a:moveTo>
                    <a:pt x="9693" y="6811"/>
                  </a:moveTo>
                  <a:lnTo>
                    <a:pt x="9693" y="7645"/>
                  </a:lnTo>
                  <a:lnTo>
                    <a:pt x="9050" y="7645"/>
                  </a:lnTo>
                  <a:lnTo>
                    <a:pt x="9074" y="7049"/>
                  </a:lnTo>
                  <a:lnTo>
                    <a:pt x="9384" y="7049"/>
                  </a:lnTo>
                  <a:cubicBezTo>
                    <a:pt x="9431" y="7049"/>
                    <a:pt x="9455" y="7002"/>
                    <a:pt x="9503" y="6978"/>
                  </a:cubicBezTo>
                  <a:lnTo>
                    <a:pt x="9693" y="6811"/>
                  </a:lnTo>
                  <a:close/>
                  <a:moveTo>
                    <a:pt x="9812" y="5382"/>
                  </a:moveTo>
                  <a:cubicBezTo>
                    <a:pt x="10122" y="5382"/>
                    <a:pt x="10384" y="5644"/>
                    <a:pt x="10384" y="5930"/>
                  </a:cubicBezTo>
                  <a:lnTo>
                    <a:pt x="10384" y="7645"/>
                  </a:lnTo>
                  <a:lnTo>
                    <a:pt x="10122" y="7645"/>
                  </a:lnTo>
                  <a:lnTo>
                    <a:pt x="10122" y="5930"/>
                  </a:lnTo>
                  <a:cubicBezTo>
                    <a:pt x="10122" y="5763"/>
                    <a:pt x="9955" y="5644"/>
                    <a:pt x="9812" y="5644"/>
                  </a:cubicBezTo>
                  <a:lnTo>
                    <a:pt x="8860" y="5644"/>
                  </a:lnTo>
                  <a:cubicBezTo>
                    <a:pt x="8741" y="5644"/>
                    <a:pt x="8669" y="5739"/>
                    <a:pt x="8669" y="5858"/>
                  </a:cubicBezTo>
                  <a:lnTo>
                    <a:pt x="8669" y="7645"/>
                  </a:lnTo>
                  <a:lnTo>
                    <a:pt x="8383" y="7645"/>
                  </a:lnTo>
                  <a:lnTo>
                    <a:pt x="8383" y="5858"/>
                  </a:lnTo>
                  <a:cubicBezTo>
                    <a:pt x="8383" y="5739"/>
                    <a:pt x="8288" y="5644"/>
                    <a:pt x="8193" y="5644"/>
                  </a:cubicBezTo>
                  <a:lnTo>
                    <a:pt x="6907" y="5644"/>
                  </a:lnTo>
                  <a:cubicBezTo>
                    <a:pt x="6788" y="5644"/>
                    <a:pt x="6693" y="5739"/>
                    <a:pt x="6693" y="5858"/>
                  </a:cubicBezTo>
                  <a:lnTo>
                    <a:pt x="6693" y="7645"/>
                  </a:lnTo>
                  <a:lnTo>
                    <a:pt x="6454" y="7645"/>
                  </a:lnTo>
                  <a:lnTo>
                    <a:pt x="6454" y="5858"/>
                  </a:lnTo>
                  <a:cubicBezTo>
                    <a:pt x="6454" y="5739"/>
                    <a:pt x="6359" y="5644"/>
                    <a:pt x="6240" y="5644"/>
                  </a:cubicBezTo>
                  <a:lnTo>
                    <a:pt x="4978" y="5644"/>
                  </a:lnTo>
                  <a:cubicBezTo>
                    <a:pt x="4859" y="5644"/>
                    <a:pt x="4764" y="5739"/>
                    <a:pt x="4764" y="5858"/>
                  </a:cubicBezTo>
                  <a:lnTo>
                    <a:pt x="4764" y="7645"/>
                  </a:lnTo>
                  <a:lnTo>
                    <a:pt x="4502" y="7645"/>
                  </a:lnTo>
                  <a:lnTo>
                    <a:pt x="4502" y="5858"/>
                  </a:lnTo>
                  <a:cubicBezTo>
                    <a:pt x="4502" y="5739"/>
                    <a:pt x="4406" y="5644"/>
                    <a:pt x="4287" y="5644"/>
                  </a:cubicBezTo>
                  <a:lnTo>
                    <a:pt x="3335" y="5644"/>
                  </a:lnTo>
                  <a:cubicBezTo>
                    <a:pt x="3144" y="5644"/>
                    <a:pt x="3025" y="5787"/>
                    <a:pt x="3025" y="5930"/>
                  </a:cubicBezTo>
                  <a:lnTo>
                    <a:pt x="3025" y="7645"/>
                  </a:lnTo>
                  <a:lnTo>
                    <a:pt x="2763" y="7645"/>
                  </a:lnTo>
                  <a:lnTo>
                    <a:pt x="2763" y="5930"/>
                  </a:lnTo>
                  <a:cubicBezTo>
                    <a:pt x="2787" y="5644"/>
                    <a:pt x="3025" y="5382"/>
                    <a:pt x="3359" y="5382"/>
                  </a:cubicBezTo>
                  <a:close/>
                  <a:moveTo>
                    <a:pt x="13194" y="8049"/>
                  </a:moveTo>
                  <a:cubicBezTo>
                    <a:pt x="13218" y="8049"/>
                    <a:pt x="13242" y="8073"/>
                    <a:pt x="13242" y="8121"/>
                  </a:cubicBezTo>
                  <a:lnTo>
                    <a:pt x="13242" y="8311"/>
                  </a:lnTo>
                  <a:cubicBezTo>
                    <a:pt x="13242" y="8359"/>
                    <a:pt x="13218" y="8383"/>
                    <a:pt x="13194" y="8383"/>
                  </a:cubicBezTo>
                  <a:lnTo>
                    <a:pt x="525" y="8383"/>
                  </a:lnTo>
                  <a:cubicBezTo>
                    <a:pt x="501" y="8383"/>
                    <a:pt x="477" y="8335"/>
                    <a:pt x="477" y="8311"/>
                  </a:cubicBezTo>
                  <a:lnTo>
                    <a:pt x="477" y="8121"/>
                  </a:lnTo>
                  <a:cubicBezTo>
                    <a:pt x="477" y="8073"/>
                    <a:pt x="501" y="8049"/>
                    <a:pt x="525" y="8049"/>
                  </a:cubicBezTo>
                  <a:close/>
                  <a:moveTo>
                    <a:pt x="11670" y="8764"/>
                  </a:moveTo>
                  <a:lnTo>
                    <a:pt x="11670" y="9669"/>
                  </a:lnTo>
                  <a:lnTo>
                    <a:pt x="11051" y="9669"/>
                  </a:lnTo>
                  <a:lnTo>
                    <a:pt x="11051" y="8764"/>
                  </a:lnTo>
                  <a:close/>
                  <a:moveTo>
                    <a:pt x="10146" y="8788"/>
                  </a:moveTo>
                  <a:lnTo>
                    <a:pt x="10146" y="9693"/>
                  </a:lnTo>
                  <a:lnTo>
                    <a:pt x="2025" y="9693"/>
                  </a:lnTo>
                  <a:lnTo>
                    <a:pt x="2025" y="8788"/>
                  </a:lnTo>
                  <a:close/>
                  <a:moveTo>
                    <a:pt x="10646" y="8788"/>
                  </a:moveTo>
                  <a:lnTo>
                    <a:pt x="10646" y="9693"/>
                  </a:lnTo>
                  <a:lnTo>
                    <a:pt x="10551" y="9693"/>
                  </a:lnTo>
                  <a:lnTo>
                    <a:pt x="10551" y="8788"/>
                  </a:lnTo>
                  <a:close/>
                  <a:moveTo>
                    <a:pt x="12432" y="8788"/>
                  </a:moveTo>
                  <a:lnTo>
                    <a:pt x="12432" y="11050"/>
                  </a:lnTo>
                  <a:cubicBezTo>
                    <a:pt x="12384" y="11050"/>
                    <a:pt x="12313" y="11026"/>
                    <a:pt x="12265" y="11026"/>
                  </a:cubicBezTo>
                  <a:cubicBezTo>
                    <a:pt x="12194" y="11026"/>
                    <a:pt x="12146" y="11026"/>
                    <a:pt x="12075" y="11050"/>
                  </a:cubicBezTo>
                  <a:lnTo>
                    <a:pt x="12075" y="8788"/>
                  </a:lnTo>
                  <a:close/>
                  <a:moveTo>
                    <a:pt x="1596" y="8835"/>
                  </a:moveTo>
                  <a:lnTo>
                    <a:pt x="1596" y="11098"/>
                  </a:lnTo>
                  <a:cubicBezTo>
                    <a:pt x="1572" y="11050"/>
                    <a:pt x="1525" y="11050"/>
                    <a:pt x="1430" y="11050"/>
                  </a:cubicBezTo>
                  <a:cubicBezTo>
                    <a:pt x="1358" y="11050"/>
                    <a:pt x="1311" y="11050"/>
                    <a:pt x="1239" y="11098"/>
                  </a:cubicBezTo>
                  <a:lnTo>
                    <a:pt x="1239" y="8835"/>
                  </a:lnTo>
                  <a:close/>
                  <a:moveTo>
                    <a:pt x="10693" y="10907"/>
                  </a:moveTo>
                  <a:lnTo>
                    <a:pt x="10693" y="11169"/>
                  </a:lnTo>
                  <a:lnTo>
                    <a:pt x="10646" y="11169"/>
                  </a:lnTo>
                  <a:cubicBezTo>
                    <a:pt x="10646" y="11217"/>
                    <a:pt x="10622" y="11240"/>
                    <a:pt x="10622" y="11240"/>
                  </a:cubicBezTo>
                  <a:cubicBezTo>
                    <a:pt x="10598" y="11240"/>
                    <a:pt x="10598" y="11217"/>
                    <a:pt x="10598" y="11169"/>
                  </a:cubicBezTo>
                  <a:lnTo>
                    <a:pt x="10598" y="10907"/>
                  </a:lnTo>
                  <a:close/>
                  <a:moveTo>
                    <a:pt x="1430" y="11479"/>
                  </a:moveTo>
                  <a:cubicBezTo>
                    <a:pt x="1739" y="11479"/>
                    <a:pt x="2025" y="11741"/>
                    <a:pt x="2025" y="12074"/>
                  </a:cubicBezTo>
                  <a:cubicBezTo>
                    <a:pt x="2025" y="12407"/>
                    <a:pt x="1787" y="12669"/>
                    <a:pt x="1430" y="12669"/>
                  </a:cubicBezTo>
                  <a:cubicBezTo>
                    <a:pt x="1096" y="12669"/>
                    <a:pt x="834" y="12407"/>
                    <a:pt x="834" y="12074"/>
                  </a:cubicBezTo>
                  <a:cubicBezTo>
                    <a:pt x="834" y="11741"/>
                    <a:pt x="1096" y="11479"/>
                    <a:pt x="1430" y="11479"/>
                  </a:cubicBezTo>
                  <a:close/>
                  <a:moveTo>
                    <a:pt x="12265" y="11479"/>
                  </a:moveTo>
                  <a:cubicBezTo>
                    <a:pt x="12599" y="11479"/>
                    <a:pt x="12861" y="11741"/>
                    <a:pt x="12861" y="12074"/>
                  </a:cubicBezTo>
                  <a:cubicBezTo>
                    <a:pt x="12861" y="12407"/>
                    <a:pt x="12599" y="12669"/>
                    <a:pt x="12265" y="12669"/>
                  </a:cubicBezTo>
                  <a:cubicBezTo>
                    <a:pt x="11932" y="12669"/>
                    <a:pt x="11670" y="12407"/>
                    <a:pt x="11670" y="12074"/>
                  </a:cubicBezTo>
                  <a:cubicBezTo>
                    <a:pt x="11670" y="11741"/>
                    <a:pt x="11932" y="11479"/>
                    <a:pt x="12265" y="11479"/>
                  </a:cubicBezTo>
                  <a:close/>
                  <a:moveTo>
                    <a:pt x="10574" y="0"/>
                  </a:moveTo>
                  <a:cubicBezTo>
                    <a:pt x="10336" y="0"/>
                    <a:pt x="10122" y="214"/>
                    <a:pt x="10122" y="453"/>
                  </a:cubicBezTo>
                  <a:lnTo>
                    <a:pt x="10122" y="929"/>
                  </a:lnTo>
                  <a:lnTo>
                    <a:pt x="9693" y="929"/>
                  </a:lnTo>
                  <a:cubicBezTo>
                    <a:pt x="9669" y="715"/>
                    <a:pt x="9503" y="572"/>
                    <a:pt x="9312" y="572"/>
                  </a:cubicBezTo>
                  <a:lnTo>
                    <a:pt x="8931" y="572"/>
                  </a:lnTo>
                  <a:cubicBezTo>
                    <a:pt x="8931" y="453"/>
                    <a:pt x="8836" y="357"/>
                    <a:pt x="8717" y="357"/>
                  </a:cubicBezTo>
                  <a:cubicBezTo>
                    <a:pt x="8598" y="357"/>
                    <a:pt x="8502" y="453"/>
                    <a:pt x="8502" y="572"/>
                  </a:cubicBezTo>
                  <a:lnTo>
                    <a:pt x="8121" y="572"/>
                  </a:lnTo>
                  <a:cubicBezTo>
                    <a:pt x="7907" y="572"/>
                    <a:pt x="7740" y="762"/>
                    <a:pt x="7740" y="1000"/>
                  </a:cubicBezTo>
                  <a:lnTo>
                    <a:pt x="7740" y="2905"/>
                  </a:lnTo>
                  <a:cubicBezTo>
                    <a:pt x="7740" y="3144"/>
                    <a:pt x="7907" y="3310"/>
                    <a:pt x="8121" y="3310"/>
                  </a:cubicBezTo>
                  <a:lnTo>
                    <a:pt x="8288" y="3310"/>
                  </a:lnTo>
                  <a:lnTo>
                    <a:pt x="8288" y="4882"/>
                  </a:lnTo>
                  <a:lnTo>
                    <a:pt x="3311" y="4882"/>
                  </a:lnTo>
                  <a:cubicBezTo>
                    <a:pt x="2763" y="4882"/>
                    <a:pt x="2335" y="5335"/>
                    <a:pt x="2335" y="5882"/>
                  </a:cubicBezTo>
                  <a:lnTo>
                    <a:pt x="2335" y="6168"/>
                  </a:lnTo>
                  <a:lnTo>
                    <a:pt x="858" y="6168"/>
                  </a:lnTo>
                  <a:cubicBezTo>
                    <a:pt x="596" y="6168"/>
                    <a:pt x="382" y="6382"/>
                    <a:pt x="382" y="6644"/>
                  </a:cubicBezTo>
                  <a:lnTo>
                    <a:pt x="382" y="7573"/>
                  </a:lnTo>
                  <a:cubicBezTo>
                    <a:pt x="167" y="7597"/>
                    <a:pt x="1" y="7811"/>
                    <a:pt x="1" y="8049"/>
                  </a:cubicBezTo>
                  <a:lnTo>
                    <a:pt x="1" y="8264"/>
                  </a:lnTo>
                  <a:cubicBezTo>
                    <a:pt x="1" y="8526"/>
                    <a:pt x="215" y="8740"/>
                    <a:pt x="477" y="8740"/>
                  </a:cubicBezTo>
                  <a:lnTo>
                    <a:pt x="787" y="8740"/>
                  </a:lnTo>
                  <a:lnTo>
                    <a:pt x="787" y="11169"/>
                  </a:lnTo>
                  <a:cubicBezTo>
                    <a:pt x="548" y="11360"/>
                    <a:pt x="382" y="11645"/>
                    <a:pt x="382" y="12003"/>
                  </a:cubicBezTo>
                  <a:cubicBezTo>
                    <a:pt x="382" y="12574"/>
                    <a:pt x="834" y="13027"/>
                    <a:pt x="1358" y="13027"/>
                  </a:cubicBezTo>
                  <a:cubicBezTo>
                    <a:pt x="1906" y="13027"/>
                    <a:pt x="2335" y="12574"/>
                    <a:pt x="2335" y="12003"/>
                  </a:cubicBezTo>
                  <a:cubicBezTo>
                    <a:pt x="2335" y="11669"/>
                    <a:pt x="2192" y="11383"/>
                    <a:pt x="1930" y="11169"/>
                  </a:cubicBezTo>
                  <a:lnTo>
                    <a:pt x="1930" y="10812"/>
                  </a:lnTo>
                  <a:lnTo>
                    <a:pt x="2311" y="10812"/>
                  </a:lnTo>
                  <a:cubicBezTo>
                    <a:pt x="2430" y="10812"/>
                    <a:pt x="2525" y="10717"/>
                    <a:pt x="2525" y="10597"/>
                  </a:cubicBezTo>
                  <a:cubicBezTo>
                    <a:pt x="2525" y="10478"/>
                    <a:pt x="2430" y="10407"/>
                    <a:pt x="2311" y="10407"/>
                  </a:cubicBezTo>
                  <a:lnTo>
                    <a:pt x="1930" y="10407"/>
                  </a:lnTo>
                  <a:lnTo>
                    <a:pt x="1930" y="9978"/>
                  </a:lnTo>
                  <a:lnTo>
                    <a:pt x="11575" y="9978"/>
                  </a:lnTo>
                  <a:lnTo>
                    <a:pt x="11575" y="10407"/>
                  </a:lnTo>
                  <a:lnTo>
                    <a:pt x="3239" y="10407"/>
                  </a:lnTo>
                  <a:cubicBezTo>
                    <a:pt x="3120" y="10407"/>
                    <a:pt x="3025" y="10478"/>
                    <a:pt x="3025" y="10597"/>
                  </a:cubicBezTo>
                  <a:cubicBezTo>
                    <a:pt x="3025" y="10717"/>
                    <a:pt x="3120" y="10812"/>
                    <a:pt x="3239" y="10812"/>
                  </a:cubicBezTo>
                  <a:lnTo>
                    <a:pt x="10074" y="10812"/>
                  </a:lnTo>
                  <a:lnTo>
                    <a:pt x="10074" y="11074"/>
                  </a:lnTo>
                  <a:cubicBezTo>
                    <a:pt x="10074" y="11312"/>
                    <a:pt x="10289" y="11526"/>
                    <a:pt x="10527" y="11526"/>
                  </a:cubicBezTo>
                  <a:cubicBezTo>
                    <a:pt x="10765" y="11526"/>
                    <a:pt x="10979" y="11312"/>
                    <a:pt x="10979" y="11074"/>
                  </a:cubicBezTo>
                  <a:lnTo>
                    <a:pt x="10979" y="10812"/>
                  </a:lnTo>
                  <a:lnTo>
                    <a:pt x="11598" y="10812"/>
                  </a:lnTo>
                  <a:lnTo>
                    <a:pt x="11598" y="11169"/>
                  </a:lnTo>
                  <a:cubicBezTo>
                    <a:pt x="11360" y="11360"/>
                    <a:pt x="11194" y="11645"/>
                    <a:pt x="11194" y="12003"/>
                  </a:cubicBezTo>
                  <a:cubicBezTo>
                    <a:pt x="11194" y="12574"/>
                    <a:pt x="11622" y="13027"/>
                    <a:pt x="12170" y="13027"/>
                  </a:cubicBezTo>
                  <a:cubicBezTo>
                    <a:pt x="12694" y="13027"/>
                    <a:pt x="13146" y="12574"/>
                    <a:pt x="13146" y="12003"/>
                  </a:cubicBezTo>
                  <a:cubicBezTo>
                    <a:pt x="13146" y="11669"/>
                    <a:pt x="13003" y="11383"/>
                    <a:pt x="12741" y="11169"/>
                  </a:cubicBezTo>
                  <a:lnTo>
                    <a:pt x="12741" y="8740"/>
                  </a:lnTo>
                  <a:lnTo>
                    <a:pt x="13051" y="8740"/>
                  </a:lnTo>
                  <a:cubicBezTo>
                    <a:pt x="13337" y="8740"/>
                    <a:pt x="13527" y="8526"/>
                    <a:pt x="13527" y="8264"/>
                  </a:cubicBezTo>
                  <a:lnTo>
                    <a:pt x="13527" y="8121"/>
                  </a:lnTo>
                  <a:cubicBezTo>
                    <a:pt x="13623" y="7883"/>
                    <a:pt x="13480" y="7692"/>
                    <a:pt x="13242" y="7645"/>
                  </a:cubicBezTo>
                  <a:lnTo>
                    <a:pt x="13242" y="6716"/>
                  </a:lnTo>
                  <a:cubicBezTo>
                    <a:pt x="13242" y="6597"/>
                    <a:pt x="13146" y="6501"/>
                    <a:pt x="13027" y="6501"/>
                  </a:cubicBezTo>
                  <a:cubicBezTo>
                    <a:pt x="12908" y="6501"/>
                    <a:pt x="12837" y="6597"/>
                    <a:pt x="12837" y="6716"/>
                  </a:cubicBezTo>
                  <a:lnTo>
                    <a:pt x="12837" y="7597"/>
                  </a:lnTo>
                  <a:lnTo>
                    <a:pt x="10741" y="7597"/>
                  </a:lnTo>
                  <a:lnTo>
                    <a:pt x="10741" y="5906"/>
                  </a:lnTo>
                  <a:lnTo>
                    <a:pt x="10741" y="5811"/>
                  </a:lnTo>
                  <a:lnTo>
                    <a:pt x="12075" y="4620"/>
                  </a:lnTo>
                  <a:lnTo>
                    <a:pt x="12122" y="4596"/>
                  </a:lnTo>
                  <a:lnTo>
                    <a:pt x="12765" y="4596"/>
                  </a:lnTo>
                  <a:cubicBezTo>
                    <a:pt x="12789" y="4596"/>
                    <a:pt x="12837" y="4620"/>
                    <a:pt x="12837" y="4644"/>
                  </a:cubicBezTo>
                  <a:lnTo>
                    <a:pt x="12837" y="5716"/>
                  </a:lnTo>
                  <a:cubicBezTo>
                    <a:pt x="12837" y="5835"/>
                    <a:pt x="12908" y="5930"/>
                    <a:pt x="13027" y="5930"/>
                  </a:cubicBezTo>
                  <a:cubicBezTo>
                    <a:pt x="13146" y="5930"/>
                    <a:pt x="13242" y="5835"/>
                    <a:pt x="13242" y="5716"/>
                  </a:cubicBezTo>
                  <a:lnTo>
                    <a:pt x="13242" y="4644"/>
                  </a:lnTo>
                  <a:cubicBezTo>
                    <a:pt x="13242" y="4382"/>
                    <a:pt x="13027" y="4168"/>
                    <a:pt x="12765" y="4168"/>
                  </a:cubicBezTo>
                  <a:lnTo>
                    <a:pt x="12122" y="4168"/>
                  </a:lnTo>
                  <a:cubicBezTo>
                    <a:pt x="12003" y="4168"/>
                    <a:pt x="11908" y="4215"/>
                    <a:pt x="11813" y="4287"/>
                  </a:cubicBezTo>
                  <a:lnTo>
                    <a:pt x="11003" y="5001"/>
                  </a:lnTo>
                  <a:lnTo>
                    <a:pt x="11003" y="2143"/>
                  </a:lnTo>
                  <a:lnTo>
                    <a:pt x="11170" y="2143"/>
                  </a:lnTo>
                  <a:cubicBezTo>
                    <a:pt x="11289" y="2143"/>
                    <a:pt x="11360" y="2072"/>
                    <a:pt x="11360" y="1953"/>
                  </a:cubicBezTo>
                  <a:cubicBezTo>
                    <a:pt x="11360" y="1834"/>
                    <a:pt x="11265" y="1739"/>
                    <a:pt x="11170" y="1739"/>
                  </a:cubicBezTo>
                  <a:lnTo>
                    <a:pt x="11003" y="1739"/>
                  </a:lnTo>
                  <a:lnTo>
                    <a:pt x="11003" y="1358"/>
                  </a:lnTo>
                  <a:lnTo>
                    <a:pt x="11170" y="1358"/>
                  </a:lnTo>
                  <a:cubicBezTo>
                    <a:pt x="11289" y="1358"/>
                    <a:pt x="11360" y="1262"/>
                    <a:pt x="11360" y="1143"/>
                  </a:cubicBezTo>
                  <a:cubicBezTo>
                    <a:pt x="11360" y="1024"/>
                    <a:pt x="11265" y="929"/>
                    <a:pt x="11170" y="929"/>
                  </a:cubicBezTo>
                  <a:lnTo>
                    <a:pt x="11003" y="929"/>
                  </a:lnTo>
                  <a:lnTo>
                    <a:pt x="11003" y="453"/>
                  </a:lnTo>
                  <a:cubicBezTo>
                    <a:pt x="11003" y="214"/>
                    <a:pt x="10813" y="0"/>
                    <a:pt x="105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" name="Google Shape;1354;p65"/>
            <p:cNvSpPr/>
            <p:nvPr/>
          </p:nvSpPr>
          <p:spPr>
            <a:xfrm>
              <a:off x="1132852" y="4237422"/>
              <a:ext cx="14087" cy="14920"/>
            </a:xfrm>
            <a:custGeom>
              <a:avLst/>
              <a:gdLst/>
              <a:ahLst/>
              <a:cxnLst/>
              <a:rect l="l" t="t" r="r" b="b"/>
              <a:pathLst>
                <a:path w="406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29"/>
                    <a:pt x="215" y="429"/>
                  </a:cubicBezTo>
                  <a:cubicBezTo>
                    <a:pt x="334" y="429"/>
                    <a:pt x="406" y="334"/>
                    <a:pt x="406" y="215"/>
                  </a:cubicBezTo>
                  <a:cubicBezTo>
                    <a:pt x="382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" name="Google Shape;1355;p65"/>
            <p:cNvSpPr/>
            <p:nvPr/>
          </p:nvSpPr>
          <p:spPr>
            <a:xfrm>
              <a:off x="757738" y="4237422"/>
              <a:ext cx="14885" cy="1492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29"/>
                    <a:pt x="214" y="429"/>
                  </a:cubicBezTo>
                  <a:cubicBezTo>
                    <a:pt x="333" y="429"/>
                    <a:pt x="429" y="334"/>
                    <a:pt x="429" y="215"/>
                  </a:cubicBezTo>
                  <a:cubicBezTo>
                    <a:pt x="405" y="96"/>
                    <a:pt x="31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6" name="Google Shape;1356;p65"/>
          <p:cNvGrpSpPr/>
          <p:nvPr/>
        </p:nvGrpSpPr>
        <p:grpSpPr>
          <a:xfrm>
            <a:off x="1520823" y="3851551"/>
            <a:ext cx="471019" cy="405753"/>
            <a:chOff x="1523720" y="3851551"/>
            <a:chExt cx="471019" cy="405753"/>
          </a:xfrm>
        </p:grpSpPr>
        <p:sp>
          <p:nvSpPr>
            <p:cNvPr id="1357" name="Google Shape;1357;p65"/>
            <p:cNvSpPr/>
            <p:nvPr/>
          </p:nvSpPr>
          <p:spPr>
            <a:xfrm>
              <a:off x="1523720" y="3894506"/>
              <a:ext cx="471019" cy="362797"/>
            </a:xfrm>
            <a:custGeom>
              <a:avLst/>
              <a:gdLst/>
              <a:ahLst/>
              <a:cxnLst/>
              <a:rect l="l" t="t" r="r" b="b"/>
              <a:pathLst>
                <a:path w="13575" h="10456" extrusionOk="0">
                  <a:moveTo>
                    <a:pt x="8097" y="358"/>
                  </a:moveTo>
                  <a:cubicBezTo>
                    <a:pt x="8383" y="358"/>
                    <a:pt x="8621" y="548"/>
                    <a:pt x="8716" y="810"/>
                  </a:cubicBezTo>
                  <a:lnTo>
                    <a:pt x="7430" y="810"/>
                  </a:lnTo>
                  <a:cubicBezTo>
                    <a:pt x="7549" y="572"/>
                    <a:pt x="7811" y="358"/>
                    <a:pt x="8097" y="358"/>
                  </a:cubicBezTo>
                  <a:close/>
                  <a:moveTo>
                    <a:pt x="9050" y="1215"/>
                  </a:moveTo>
                  <a:cubicBezTo>
                    <a:pt x="9073" y="1215"/>
                    <a:pt x="9097" y="1263"/>
                    <a:pt x="9097" y="1287"/>
                  </a:cubicBezTo>
                  <a:lnTo>
                    <a:pt x="9097" y="1525"/>
                  </a:lnTo>
                  <a:lnTo>
                    <a:pt x="7073" y="1525"/>
                  </a:lnTo>
                  <a:lnTo>
                    <a:pt x="7073" y="1287"/>
                  </a:lnTo>
                  <a:lnTo>
                    <a:pt x="7097" y="1287"/>
                  </a:lnTo>
                  <a:cubicBezTo>
                    <a:pt x="7097" y="1263"/>
                    <a:pt x="7144" y="1215"/>
                    <a:pt x="7168" y="1215"/>
                  </a:cubicBezTo>
                  <a:close/>
                  <a:moveTo>
                    <a:pt x="9240" y="2644"/>
                  </a:moveTo>
                  <a:lnTo>
                    <a:pt x="9240" y="5002"/>
                  </a:lnTo>
                  <a:lnTo>
                    <a:pt x="7406" y="5002"/>
                  </a:lnTo>
                  <a:lnTo>
                    <a:pt x="7406" y="2644"/>
                  </a:lnTo>
                  <a:close/>
                  <a:moveTo>
                    <a:pt x="11121" y="2644"/>
                  </a:moveTo>
                  <a:lnTo>
                    <a:pt x="11121" y="5002"/>
                  </a:lnTo>
                  <a:lnTo>
                    <a:pt x="10359" y="5002"/>
                  </a:lnTo>
                  <a:lnTo>
                    <a:pt x="10359" y="2644"/>
                  </a:lnTo>
                  <a:close/>
                  <a:moveTo>
                    <a:pt x="11121" y="5383"/>
                  </a:moveTo>
                  <a:lnTo>
                    <a:pt x="11121" y="5859"/>
                  </a:lnTo>
                  <a:lnTo>
                    <a:pt x="10359" y="5859"/>
                  </a:lnTo>
                  <a:lnTo>
                    <a:pt x="10359" y="5383"/>
                  </a:lnTo>
                  <a:close/>
                  <a:moveTo>
                    <a:pt x="9955" y="6264"/>
                  </a:moveTo>
                  <a:lnTo>
                    <a:pt x="9955" y="7717"/>
                  </a:lnTo>
                  <a:lnTo>
                    <a:pt x="7406" y="7717"/>
                  </a:lnTo>
                  <a:lnTo>
                    <a:pt x="7406" y="6264"/>
                  </a:lnTo>
                  <a:close/>
                  <a:moveTo>
                    <a:pt x="6978" y="6288"/>
                  </a:moveTo>
                  <a:lnTo>
                    <a:pt x="6978" y="7740"/>
                  </a:lnTo>
                  <a:lnTo>
                    <a:pt x="405" y="7740"/>
                  </a:lnTo>
                  <a:lnTo>
                    <a:pt x="405" y="6288"/>
                  </a:lnTo>
                  <a:close/>
                  <a:moveTo>
                    <a:pt x="11121" y="6288"/>
                  </a:moveTo>
                  <a:lnTo>
                    <a:pt x="11121" y="6693"/>
                  </a:lnTo>
                  <a:cubicBezTo>
                    <a:pt x="11121" y="6788"/>
                    <a:pt x="11169" y="6859"/>
                    <a:pt x="11241" y="6883"/>
                  </a:cubicBezTo>
                  <a:lnTo>
                    <a:pt x="13098" y="7502"/>
                  </a:lnTo>
                  <a:cubicBezTo>
                    <a:pt x="13122" y="7502"/>
                    <a:pt x="13146" y="7526"/>
                    <a:pt x="13146" y="7597"/>
                  </a:cubicBezTo>
                  <a:lnTo>
                    <a:pt x="13146" y="7740"/>
                  </a:lnTo>
                  <a:lnTo>
                    <a:pt x="10336" y="7740"/>
                  </a:lnTo>
                  <a:lnTo>
                    <a:pt x="10336" y="6288"/>
                  </a:lnTo>
                  <a:close/>
                  <a:moveTo>
                    <a:pt x="9955" y="8121"/>
                  </a:moveTo>
                  <a:lnTo>
                    <a:pt x="9955" y="8336"/>
                  </a:lnTo>
                  <a:cubicBezTo>
                    <a:pt x="9550" y="8431"/>
                    <a:pt x="9216" y="8741"/>
                    <a:pt x="9121" y="9169"/>
                  </a:cubicBezTo>
                  <a:lnTo>
                    <a:pt x="7406" y="9169"/>
                  </a:lnTo>
                  <a:lnTo>
                    <a:pt x="7406" y="8121"/>
                  </a:lnTo>
                  <a:close/>
                  <a:moveTo>
                    <a:pt x="13122" y="8169"/>
                  </a:moveTo>
                  <a:lnTo>
                    <a:pt x="13122" y="9145"/>
                  </a:lnTo>
                  <a:cubicBezTo>
                    <a:pt x="13146" y="9169"/>
                    <a:pt x="13122" y="9193"/>
                    <a:pt x="13050" y="9193"/>
                  </a:cubicBezTo>
                  <a:lnTo>
                    <a:pt x="11145" y="9193"/>
                  </a:lnTo>
                  <a:cubicBezTo>
                    <a:pt x="11074" y="8788"/>
                    <a:pt x="10740" y="8455"/>
                    <a:pt x="10312" y="8360"/>
                  </a:cubicBezTo>
                  <a:lnTo>
                    <a:pt x="10312" y="8169"/>
                  </a:lnTo>
                  <a:close/>
                  <a:moveTo>
                    <a:pt x="2334" y="8764"/>
                  </a:moveTo>
                  <a:cubicBezTo>
                    <a:pt x="2691" y="8764"/>
                    <a:pt x="3001" y="9050"/>
                    <a:pt x="3001" y="9407"/>
                  </a:cubicBezTo>
                  <a:cubicBezTo>
                    <a:pt x="3001" y="9765"/>
                    <a:pt x="2691" y="10074"/>
                    <a:pt x="2334" y="10074"/>
                  </a:cubicBezTo>
                  <a:cubicBezTo>
                    <a:pt x="1977" y="10074"/>
                    <a:pt x="1691" y="9765"/>
                    <a:pt x="1691" y="9407"/>
                  </a:cubicBezTo>
                  <a:cubicBezTo>
                    <a:pt x="1691" y="9050"/>
                    <a:pt x="1977" y="8764"/>
                    <a:pt x="2334" y="8764"/>
                  </a:cubicBezTo>
                  <a:close/>
                  <a:moveTo>
                    <a:pt x="10145" y="8764"/>
                  </a:moveTo>
                  <a:cubicBezTo>
                    <a:pt x="10502" y="8764"/>
                    <a:pt x="10788" y="9050"/>
                    <a:pt x="10788" y="9407"/>
                  </a:cubicBezTo>
                  <a:cubicBezTo>
                    <a:pt x="10788" y="9765"/>
                    <a:pt x="10502" y="10074"/>
                    <a:pt x="10145" y="10074"/>
                  </a:cubicBezTo>
                  <a:cubicBezTo>
                    <a:pt x="9788" y="10074"/>
                    <a:pt x="9478" y="9765"/>
                    <a:pt x="9478" y="9407"/>
                  </a:cubicBezTo>
                  <a:cubicBezTo>
                    <a:pt x="9478" y="9050"/>
                    <a:pt x="9788" y="8764"/>
                    <a:pt x="10145" y="8764"/>
                  </a:cubicBezTo>
                  <a:close/>
                  <a:moveTo>
                    <a:pt x="8121" y="1"/>
                  </a:moveTo>
                  <a:cubicBezTo>
                    <a:pt x="7621" y="1"/>
                    <a:pt x="7168" y="382"/>
                    <a:pt x="7073" y="882"/>
                  </a:cubicBezTo>
                  <a:cubicBezTo>
                    <a:pt x="6859" y="953"/>
                    <a:pt x="6716" y="1120"/>
                    <a:pt x="6716" y="1334"/>
                  </a:cubicBezTo>
                  <a:lnTo>
                    <a:pt x="6716" y="1572"/>
                  </a:lnTo>
                  <a:lnTo>
                    <a:pt x="5835" y="1572"/>
                  </a:lnTo>
                  <a:cubicBezTo>
                    <a:pt x="5716" y="1572"/>
                    <a:pt x="5620" y="1668"/>
                    <a:pt x="5620" y="1787"/>
                  </a:cubicBezTo>
                  <a:cubicBezTo>
                    <a:pt x="5620" y="1906"/>
                    <a:pt x="5716" y="2001"/>
                    <a:pt x="5835" y="2001"/>
                  </a:cubicBezTo>
                  <a:lnTo>
                    <a:pt x="11074" y="2001"/>
                  </a:lnTo>
                  <a:cubicBezTo>
                    <a:pt x="11121" y="2001"/>
                    <a:pt x="11145" y="2025"/>
                    <a:pt x="11145" y="2073"/>
                  </a:cubicBezTo>
                  <a:lnTo>
                    <a:pt x="11145" y="2287"/>
                  </a:lnTo>
                  <a:lnTo>
                    <a:pt x="10169" y="2287"/>
                  </a:lnTo>
                  <a:cubicBezTo>
                    <a:pt x="10050" y="2287"/>
                    <a:pt x="9955" y="2382"/>
                    <a:pt x="9955" y="2501"/>
                  </a:cubicBezTo>
                  <a:lnTo>
                    <a:pt x="9955" y="5930"/>
                  </a:lnTo>
                  <a:lnTo>
                    <a:pt x="7406" y="5930"/>
                  </a:lnTo>
                  <a:lnTo>
                    <a:pt x="7406" y="5454"/>
                  </a:lnTo>
                  <a:lnTo>
                    <a:pt x="9454" y="5454"/>
                  </a:lnTo>
                  <a:cubicBezTo>
                    <a:pt x="9574" y="5454"/>
                    <a:pt x="9669" y="5359"/>
                    <a:pt x="9669" y="5240"/>
                  </a:cubicBezTo>
                  <a:lnTo>
                    <a:pt x="9669" y="2501"/>
                  </a:lnTo>
                  <a:cubicBezTo>
                    <a:pt x="9669" y="2382"/>
                    <a:pt x="9574" y="2287"/>
                    <a:pt x="9454" y="2287"/>
                  </a:cubicBezTo>
                  <a:lnTo>
                    <a:pt x="7216" y="2287"/>
                  </a:lnTo>
                  <a:cubicBezTo>
                    <a:pt x="7097" y="2287"/>
                    <a:pt x="7025" y="2382"/>
                    <a:pt x="7025" y="2501"/>
                  </a:cubicBezTo>
                  <a:lnTo>
                    <a:pt x="7025" y="5930"/>
                  </a:lnTo>
                  <a:lnTo>
                    <a:pt x="405" y="5930"/>
                  </a:lnTo>
                  <a:lnTo>
                    <a:pt x="405" y="4216"/>
                  </a:lnTo>
                  <a:cubicBezTo>
                    <a:pt x="405" y="4097"/>
                    <a:pt x="310" y="4025"/>
                    <a:pt x="191" y="4025"/>
                  </a:cubicBezTo>
                  <a:cubicBezTo>
                    <a:pt x="72" y="4025"/>
                    <a:pt x="0" y="4097"/>
                    <a:pt x="0" y="4216"/>
                  </a:cubicBezTo>
                  <a:lnTo>
                    <a:pt x="0" y="9122"/>
                  </a:lnTo>
                  <a:cubicBezTo>
                    <a:pt x="0" y="9384"/>
                    <a:pt x="191" y="9598"/>
                    <a:pt x="476" y="9598"/>
                  </a:cubicBezTo>
                  <a:lnTo>
                    <a:pt x="1310" y="9598"/>
                  </a:lnTo>
                  <a:cubicBezTo>
                    <a:pt x="1381" y="10074"/>
                    <a:pt x="1810" y="10455"/>
                    <a:pt x="2310" y="10455"/>
                  </a:cubicBezTo>
                  <a:cubicBezTo>
                    <a:pt x="2810" y="10455"/>
                    <a:pt x="3239" y="10098"/>
                    <a:pt x="3334" y="9598"/>
                  </a:cubicBezTo>
                  <a:lnTo>
                    <a:pt x="4168" y="9598"/>
                  </a:lnTo>
                  <a:cubicBezTo>
                    <a:pt x="4287" y="9598"/>
                    <a:pt x="4358" y="9503"/>
                    <a:pt x="4358" y="9384"/>
                  </a:cubicBezTo>
                  <a:cubicBezTo>
                    <a:pt x="4358" y="9264"/>
                    <a:pt x="4287" y="9169"/>
                    <a:pt x="4168" y="9169"/>
                  </a:cubicBezTo>
                  <a:lnTo>
                    <a:pt x="3334" y="9169"/>
                  </a:lnTo>
                  <a:cubicBezTo>
                    <a:pt x="3239" y="8693"/>
                    <a:pt x="2810" y="8312"/>
                    <a:pt x="2310" y="8312"/>
                  </a:cubicBezTo>
                  <a:cubicBezTo>
                    <a:pt x="1810" y="8312"/>
                    <a:pt x="1381" y="8669"/>
                    <a:pt x="1310" y="9169"/>
                  </a:cubicBezTo>
                  <a:lnTo>
                    <a:pt x="476" y="9169"/>
                  </a:lnTo>
                  <a:cubicBezTo>
                    <a:pt x="405" y="9169"/>
                    <a:pt x="381" y="9145"/>
                    <a:pt x="381" y="9074"/>
                  </a:cubicBezTo>
                  <a:lnTo>
                    <a:pt x="381" y="8098"/>
                  </a:lnTo>
                  <a:lnTo>
                    <a:pt x="6954" y="8098"/>
                  </a:lnTo>
                  <a:lnTo>
                    <a:pt x="6954" y="9169"/>
                  </a:lnTo>
                  <a:lnTo>
                    <a:pt x="5049" y="9169"/>
                  </a:lnTo>
                  <a:cubicBezTo>
                    <a:pt x="4930" y="9169"/>
                    <a:pt x="4834" y="9264"/>
                    <a:pt x="4834" y="9384"/>
                  </a:cubicBezTo>
                  <a:cubicBezTo>
                    <a:pt x="4834" y="9503"/>
                    <a:pt x="4930" y="9598"/>
                    <a:pt x="5049" y="9598"/>
                  </a:cubicBezTo>
                  <a:lnTo>
                    <a:pt x="9097" y="9598"/>
                  </a:lnTo>
                  <a:cubicBezTo>
                    <a:pt x="9193" y="10074"/>
                    <a:pt x="9597" y="10455"/>
                    <a:pt x="10121" y="10455"/>
                  </a:cubicBezTo>
                  <a:cubicBezTo>
                    <a:pt x="10621" y="10455"/>
                    <a:pt x="11026" y="10098"/>
                    <a:pt x="11121" y="9598"/>
                  </a:cubicBezTo>
                  <a:lnTo>
                    <a:pt x="13027" y="9598"/>
                  </a:lnTo>
                  <a:cubicBezTo>
                    <a:pt x="13289" y="9598"/>
                    <a:pt x="13503" y="9384"/>
                    <a:pt x="13503" y="9122"/>
                  </a:cubicBezTo>
                  <a:lnTo>
                    <a:pt x="13503" y="7597"/>
                  </a:lnTo>
                  <a:cubicBezTo>
                    <a:pt x="13574" y="7383"/>
                    <a:pt x="13408" y="7216"/>
                    <a:pt x="13241" y="7145"/>
                  </a:cubicBezTo>
                  <a:lnTo>
                    <a:pt x="11550" y="6550"/>
                  </a:lnTo>
                  <a:lnTo>
                    <a:pt x="11550" y="2049"/>
                  </a:lnTo>
                  <a:cubicBezTo>
                    <a:pt x="11550" y="1787"/>
                    <a:pt x="11336" y="1572"/>
                    <a:pt x="11074" y="1572"/>
                  </a:cubicBezTo>
                  <a:lnTo>
                    <a:pt x="9526" y="1572"/>
                  </a:lnTo>
                  <a:lnTo>
                    <a:pt x="9526" y="1334"/>
                  </a:lnTo>
                  <a:cubicBezTo>
                    <a:pt x="9526" y="1120"/>
                    <a:pt x="9359" y="929"/>
                    <a:pt x="9169" y="882"/>
                  </a:cubicBezTo>
                  <a:cubicBezTo>
                    <a:pt x="9073" y="382"/>
                    <a:pt x="8621" y="1"/>
                    <a:pt x="8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" name="Google Shape;1358;p65"/>
            <p:cNvSpPr/>
            <p:nvPr/>
          </p:nvSpPr>
          <p:spPr>
            <a:xfrm>
              <a:off x="1524518" y="3947385"/>
              <a:ext cx="176888" cy="66966"/>
            </a:xfrm>
            <a:custGeom>
              <a:avLst/>
              <a:gdLst/>
              <a:ahLst/>
              <a:cxnLst/>
              <a:rect l="l" t="t" r="r" b="b"/>
              <a:pathLst>
                <a:path w="5098" h="1930" extrusionOk="0">
                  <a:moveTo>
                    <a:pt x="477" y="1"/>
                  </a:moveTo>
                  <a:cubicBezTo>
                    <a:pt x="215" y="1"/>
                    <a:pt x="1" y="215"/>
                    <a:pt x="1" y="477"/>
                  </a:cubicBezTo>
                  <a:lnTo>
                    <a:pt x="1" y="1692"/>
                  </a:lnTo>
                  <a:cubicBezTo>
                    <a:pt x="1" y="1835"/>
                    <a:pt x="96" y="1930"/>
                    <a:pt x="168" y="1930"/>
                  </a:cubicBezTo>
                  <a:cubicBezTo>
                    <a:pt x="287" y="1930"/>
                    <a:pt x="382" y="1835"/>
                    <a:pt x="382" y="1715"/>
                  </a:cubicBezTo>
                  <a:lnTo>
                    <a:pt x="382" y="501"/>
                  </a:lnTo>
                  <a:cubicBezTo>
                    <a:pt x="382" y="453"/>
                    <a:pt x="406" y="406"/>
                    <a:pt x="477" y="406"/>
                  </a:cubicBezTo>
                  <a:lnTo>
                    <a:pt x="4883" y="406"/>
                  </a:lnTo>
                  <a:cubicBezTo>
                    <a:pt x="5002" y="406"/>
                    <a:pt x="5097" y="334"/>
                    <a:pt x="5097" y="215"/>
                  </a:cubicBezTo>
                  <a:cubicBezTo>
                    <a:pt x="5097" y="96"/>
                    <a:pt x="5002" y="1"/>
                    <a:pt x="48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65"/>
            <p:cNvSpPr/>
            <p:nvPr/>
          </p:nvSpPr>
          <p:spPr>
            <a:xfrm>
              <a:off x="1598076" y="4213480"/>
              <a:ext cx="14087" cy="1488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191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0" y="333"/>
                    <a:pt x="72" y="429"/>
                    <a:pt x="191" y="429"/>
                  </a:cubicBezTo>
                  <a:cubicBezTo>
                    <a:pt x="310" y="429"/>
                    <a:pt x="405" y="333"/>
                    <a:pt x="405" y="214"/>
                  </a:cubicBezTo>
                  <a:cubicBezTo>
                    <a:pt x="405" y="95"/>
                    <a:pt x="310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" name="Google Shape;1360;p65"/>
            <p:cNvSpPr/>
            <p:nvPr/>
          </p:nvSpPr>
          <p:spPr>
            <a:xfrm>
              <a:off x="1868266" y="4213480"/>
              <a:ext cx="14920" cy="14885"/>
            </a:xfrm>
            <a:custGeom>
              <a:avLst/>
              <a:gdLst/>
              <a:ahLst/>
              <a:cxnLst/>
              <a:rect l="l" t="t" r="r" b="b"/>
              <a:pathLst>
                <a:path w="430" h="429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3"/>
                    <a:pt x="96" y="429"/>
                    <a:pt x="215" y="429"/>
                  </a:cubicBezTo>
                  <a:cubicBezTo>
                    <a:pt x="334" y="429"/>
                    <a:pt x="406" y="333"/>
                    <a:pt x="406" y="214"/>
                  </a:cubicBezTo>
                  <a:cubicBezTo>
                    <a:pt x="429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" name="Google Shape;1361;p65"/>
            <p:cNvSpPr/>
            <p:nvPr/>
          </p:nvSpPr>
          <p:spPr>
            <a:xfrm>
              <a:off x="1600540" y="3986246"/>
              <a:ext cx="78555" cy="80186"/>
            </a:xfrm>
            <a:custGeom>
              <a:avLst/>
              <a:gdLst/>
              <a:ahLst/>
              <a:cxnLst/>
              <a:rect l="l" t="t" r="r" b="b"/>
              <a:pathLst>
                <a:path w="2264" h="2311" extrusionOk="0">
                  <a:moveTo>
                    <a:pt x="1311" y="357"/>
                  </a:moveTo>
                  <a:lnTo>
                    <a:pt x="1311" y="762"/>
                  </a:lnTo>
                  <a:cubicBezTo>
                    <a:pt x="1311" y="881"/>
                    <a:pt x="1406" y="953"/>
                    <a:pt x="1525" y="953"/>
                  </a:cubicBezTo>
                  <a:lnTo>
                    <a:pt x="1906" y="953"/>
                  </a:lnTo>
                  <a:lnTo>
                    <a:pt x="1906" y="1310"/>
                  </a:lnTo>
                  <a:lnTo>
                    <a:pt x="1525" y="1310"/>
                  </a:lnTo>
                  <a:cubicBezTo>
                    <a:pt x="1406" y="1310"/>
                    <a:pt x="1311" y="1405"/>
                    <a:pt x="1311" y="1524"/>
                  </a:cubicBezTo>
                  <a:lnTo>
                    <a:pt x="1311" y="1905"/>
                  </a:lnTo>
                  <a:lnTo>
                    <a:pt x="1001" y="1905"/>
                  </a:lnTo>
                  <a:lnTo>
                    <a:pt x="1001" y="1524"/>
                  </a:lnTo>
                  <a:cubicBezTo>
                    <a:pt x="1001" y="1405"/>
                    <a:pt x="906" y="1310"/>
                    <a:pt x="787" y="1310"/>
                  </a:cubicBezTo>
                  <a:lnTo>
                    <a:pt x="406" y="1310"/>
                  </a:lnTo>
                  <a:lnTo>
                    <a:pt x="406" y="953"/>
                  </a:lnTo>
                  <a:lnTo>
                    <a:pt x="787" y="953"/>
                  </a:lnTo>
                  <a:cubicBezTo>
                    <a:pt x="906" y="953"/>
                    <a:pt x="1001" y="881"/>
                    <a:pt x="1001" y="762"/>
                  </a:cubicBezTo>
                  <a:lnTo>
                    <a:pt x="1001" y="357"/>
                  </a:lnTo>
                  <a:close/>
                  <a:moveTo>
                    <a:pt x="930" y="0"/>
                  </a:moveTo>
                  <a:cubicBezTo>
                    <a:pt x="715" y="0"/>
                    <a:pt x="572" y="191"/>
                    <a:pt x="572" y="357"/>
                  </a:cubicBezTo>
                  <a:lnTo>
                    <a:pt x="572" y="572"/>
                  </a:lnTo>
                  <a:lnTo>
                    <a:pt x="358" y="572"/>
                  </a:lnTo>
                  <a:cubicBezTo>
                    <a:pt x="168" y="572"/>
                    <a:pt x="1" y="762"/>
                    <a:pt x="1" y="929"/>
                  </a:cubicBezTo>
                  <a:lnTo>
                    <a:pt x="1" y="1358"/>
                  </a:lnTo>
                  <a:cubicBezTo>
                    <a:pt x="1" y="1548"/>
                    <a:pt x="168" y="1715"/>
                    <a:pt x="358" y="1715"/>
                  </a:cubicBezTo>
                  <a:lnTo>
                    <a:pt x="572" y="1715"/>
                  </a:lnTo>
                  <a:lnTo>
                    <a:pt x="572" y="1905"/>
                  </a:lnTo>
                  <a:cubicBezTo>
                    <a:pt x="572" y="2120"/>
                    <a:pt x="763" y="2310"/>
                    <a:pt x="930" y="2310"/>
                  </a:cubicBezTo>
                  <a:lnTo>
                    <a:pt x="1358" y="2310"/>
                  </a:lnTo>
                  <a:cubicBezTo>
                    <a:pt x="1549" y="2310"/>
                    <a:pt x="1715" y="2120"/>
                    <a:pt x="1715" y="1953"/>
                  </a:cubicBezTo>
                  <a:lnTo>
                    <a:pt x="1715" y="1715"/>
                  </a:lnTo>
                  <a:lnTo>
                    <a:pt x="1906" y="1715"/>
                  </a:lnTo>
                  <a:cubicBezTo>
                    <a:pt x="2120" y="1715"/>
                    <a:pt x="2263" y="1524"/>
                    <a:pt x="2263" y="1358"/>
                  </a:cubicBezTo>
                  <a:lnTo>
                    <a:pt x="2263" y="929"/>
                  </a:lnTo>
                  <a:cubicBezTo>
                    <a:pt x="2263" y="715"/>
                    <a:pt x="2120" y="572"/>
                    <a:pt x="1906" y="572"/>
                  </a:cubicBezTo>
                  <a:lnTo>
                    <a:pt x="1715" y="572"/>
                  </a:lnTo>
                  <a:lnTo>
                    <a:pt x="1715" y="357"/>
                  </a:lnTo>
                  <a:cubicBezTo>
                    <a:pt x="1715" y="167"/>
                    <a:pt x="1549" y="0"/>
                    <a:pt x="13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65"/>
            <p:cNvSpPr/>
            <p:nvPr/>
          </p:nvSpPr>
          <p:spPr>
            <a:xfrm>
              <a:off x="1797205" y="3851551"/>
              <a:ext cx="14087" cy="25641"/>
            </a:xfrm>
            <a:custGeom>
              <a:avLst/>
              <a:gdLst/>
              <a:ahLst/>
              <a:cxnLst/>
              <a:rect l="l" t="t" r="r" b="b"/>
              <a:pathLst>
                <a:path w="406" h="739" extrusionOk="0">
                  <a:moveTo>
                    <a:pt x="215" y="0"/>
                  </a:moveTo>
                  <a:cubicBezTo>
                    <a:pt x="96" y="0"/>
                    <a:pt x="1" y="72"/>
                    <a:pt x="1" y="191"/>
                  </a:cubicBezTo>
                  <a:lnTo>
                    <a:pt x="1" y="524"/>
                  </a:lnTo>
                  <a:cubicBezTo>
                    <a:pt x="25" y="643"/>
                    <a:pt x="120" y="739"/>
                    <a:pt x="215" y="739"/>
                  </a:cubicBezTo>
                  <a:cubicBezTo>
                    <a:pt x="334" y="739"/>
                    <a:pt x="406" y="643"/>
                    <a:pt x="406" y="524"/>
                  </a:cubicBezTo>
                  <a:lnTo>
                    <a:pt x="406" y="191"/>
                  </a:lnTo>
                  <a:cubicBezTo>
                    <a:pt x="406" y="72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" name="Google Shape;1363;p65"/>
            <p:cNvSpPr/>
            <p:nvPr/>
          </p:nvSpPr>
          <p:spPr>
            <a:xfrm>
              <a:off x="1765804" y="3857866"/>
              <a:ext cx="19882" cy="23456"/>
            </a:xfrm>
            <a:custGeom>
              <a:avLst/>
              <a:gdLst/>
              <a:ahLst/>
              <a:cxnLst/>
              <a:rect l="l" t="t" r="r" b="b"/>
              <a:pathLst>
                <a:path w="573" h="676" extrusionOk="0">
                  <a:moveTo>
                    <a:pt x="190" y="0"/>
                  </a:moveTo>
                  <a:cubicBezTo>
                    <a:pt x="166" y="0"/>
                    <a:pt x="142" y="3"/>
                    <a:pt x="120" y="9"/>
                  </a:cubicBezTo>
                  <a:cubicBezTo>
                    <a:pt x="48" y="80"/>
                    <a:pt x="1" y="199"/>
                    <a:pt x="48" y="295"/>
                  </a:cubicBezTo>
                  <a:lnTo>
                    <a:pt x="191" y="580"/>
                  </a:lnTo>
                  <a:cubicBezTo>
                    <a:pt x="215" y="652"/>
                    <a:pt x="287" y="676"/>
                    <a:pt x="358" y="676"/>
                  </a:cubicBezTo>
                  <a:cubicBezTo>
                    <a:pt x="382" y="676"/>
                    <a:pt x="429" y="676"/>
                    <a:pt x="453" y="652"/>
                  </a:cubicBezTo>
                  <a:cubicBezTo>
                    <a:pt x="548" y="580"/>
                    <a:pt x="572" y="461"/>
                    <a:pt x="548" y="366"/>
                  </a:cubicBezTo>
                  <a:lnTo>
                    <a:pt x="406" y="104"/>
                  </a:lnTo>
                  <a:cubicBezTo>
                    <a:pt x="351" y="31"/>
                    <a:pt x="269" y="0"/>
                    <a:pt x="1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" name="Google Shape;1364;p65"/>
            <p:cNvSpPr/>
            <p:nvPr/>
          </p:nvSpPr>
          <p:spPr>
            <a:xfrm>
              <a:off x="1822812" y="3859392"/>
              <a:ext cx="20714" cy="22762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73" y="1"/>
                  </a:moveTo>
                  <a:cubicBezTo>
                    <a:pt x="308" y="1"/>
                    <a:pt x="246" y="37"/>
                    <a:pt x="215" y="84"/>
                  </a:cubicBezTo>
                  <a:lnTo>
                    <a:pt x="72" y="370"/>
                  </a:lnTo>
                  <a:cubicBezTo>
                    <a:pt x="1" y="441"/>
                    <a:pt x="25" y="560"/>
                    <a:pt x="120" y="632"/>
                  </a:cubicBezTo>
                  <a:cubicBezTo>
                    <a:pt x="144" y="655"/>
                    <a:pt x="191" y="655"/>
                    <a:pt x="215" y="655"/>
                  </a:cubicBezTo>
                  <a:cubicBezTo>
                    <a:pt x="263" y="655"/>
                    <a:pt x="358" y="632"/>
                    <a:pt x="382" y="560"/>
                  </a:cubicBezTo>
                  <a:lnTo>
                    <a:pt x="549" y="298"/>
                  </a:lnTo>
                  <a:cubicBezTo>
                    <a:pt x="596" y="203"/>
                    <a:pt x="573" y="84"/>
                    <a:pt x="477" y="36"/>
                  </a:cubicBezTo>
                  <a:cubicBezTo>
                    <a:pt x="444" y="11"/>
                    <a:pt x="408" y="1"/>
                    <a:pt x="3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65"/>
            <p:cNvSpPr/>
            <p:nvPr/>
          </p:nvSpPr>
          <p:spPr>
            <a:xfrm>
              <a:off x="1559250" y="4120907"/>
              <a:ext cx="31436" cy="14087"/>
            </a:xfrm>
            <a:custGeom>
              <a:avLst/>
              <a:gdLst/>
              <a:ahLst/>
              <a:cxnLst/>
              <a:rect l="l" t="t" r="r" b="b"/>
              <a:pathLst>
                <a:path w="906" h="406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06"/>
                    <a:pt x="214" y="406"/>
                  </a:cubicBezTo>
                  <a:lnTo>
                    <a:pt x="691" y="406"/>
                  </a:lnTo>
                  <a:cubicBezTo>
                    <a:pt x="810" y="406"/>
                    <a:pt x="905" y="334"/>
                    <a:pt x="905" y="215"/>
                  </a:cubicBezTo>
                  <a:cubicBezTo>
                    <a:pt x="905" y="96"/>
                    <a:pt x="810" y="1"/>
                    <a:pt x="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" name="Google Shape;1366;p65"/>
            <p:cNvSpPr/>
            <p:nvPr/>
          </p:nvSpPr>
          <p:spPr>
            <a:xfrm>
              <a:off x="1559250" y="4140754"/>
              <a:ext cx="128103" cy="14087"/>
            </a:xfrm>
            <a:custGeom>
              <a:avLst/>
              <a:gdLst/>
              <a:ahLst/>
              <a:cxnLst/>
              <a:rect l="l" t="t" r="r" b="b"/>
              <a:pathLst>
                <a:path w="3692" h="406" extrusionOk="0">
                  <a:moveTo>
                    <a:pt x="214" y="0"/>
                  </a:moveTo>
                  <a:cubicBezTo>
                    <a:pt x="95" y="0"/>
                    <a:pt x="0" y="72"/>
                    <a:pt x="0" y="191"/>
                  </a:cubicBezTo>
                  <a:cubicBezTo>
                    <a:pt x="0" y="310"/>
                    <a:pt x="95" y="405"/>
                    <a:pt x="214" y="405"/>
                  </a:cubicBezTo>
                  <a:lnTo>
                    <a:pt x="3501" y="405"/>
                  </a:lnTo>
                  <a:cubicBezTo>
                    <a:pt x="3620" y="405"/>
                    <a:pt x="3691" y="310"/>
                    <a:pt x="3691" y="191"/>
                  </a:cubicBezTo>
                  <a:cubicBezTo>
                    <a:pt x="3691" y="72"/>
                    <a:pt x="3620" y="0"/>
                    <a:pt x="35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7" name="Google Shape;1367;p65"/>
          <p:cNvGrpSpPr/>
          <p:nvPr/>
        </p:nvGrpSpPr>
        <p:grpSpPr>
          <a:xfrm>
            <a:off x="2392563" y="3814372"/>
            <a:ext cx="338821" cy="480109"/>
            <a:chOff x="2476444" y="3815188"/>
            <a:chExt cx="338821" cy="480109"/>
          </a:xfrm>
        </p:grpSpPr>
        <p:sp>
          <p:nvSpPr>
            <p:cNvPr id="1368" name="Google Shape;1368;p65"/>
            <p:cNvSpPr/>
            <p:nvPr/>
          </p:nvSpPr>
          <p:spPr>
            <a:xfrm>
              <a:off x="2476444" y="3815188"/>
              <a:ext cx="338821" cy="480109"/>
            </a:xfrm>
            <a:custGeom>
              <a:avLst/>
              <a:gdLst/>
              <a:ahLst/>
              <a:cxnLst/>
              <a:rect l="l" t="t" r="r" b="b"/>
              <a:pathLst>
                <a:path w="9765" h="13837" extrusionOk="0">
                  <a:moveTo>
                    <a:pt x="2072" y="382"/>
                  </a:moveTo>
                  <a:cubicBezTo>
                    <a:pt x="2334" y="382"/>
                    <a:pt x="2572" y="620"/>
                    <a:pt x="2572" y="882"/>
                  </a:cubicBezTo>
                  <a:cubicBezTo>
                    <a:pt x="2572" y="1167"/>
                    <a:pt x="2358" y="1406"/>
                    <a:pt x="2072" y="1406"/>
                  </a:cubicBezTo>
                  <a:cubicBezTo>
                    <a:pt x="1786" y="1406"/>
                    <a:pt x="1548" y="1167"/>
                    <a:pt x="1548" y="882"/>
                  </a:cubicBezTo>
                  <a:cubicBezTo>
                    <a:pt x="1548" y="620"/>
                    <a:pt x="1786" y="382"/>
                    <a:pt x="2072" y="382"/>
                  </a:cubicBezTo>
                  <a:close/>
                  <a:moveTo>
                    <a:pt x="4525" y="382"/>
                  </a:moveTo>
                  <a:cubicBezTo>
                    <a:pt x="4811" y="382"/>
                    <a:pt x="5049" y="620"/>
                    <a:pt x="5049" y="882"/>
                  </a:cubicBezTo>
                  <a:cubicBezTo>
                    <a:pt x="5049" y="1167"/>
                    <a:pt x="4811" y="1406"/>
                    <a:pt x="4525" y="1406"/>
                  </a:cubicBezTo>
                  <a:cubicBezTo>
                    <a:pt x="4263" y="1406"/>
                    <a:pt x="4025" y="1167"/>
                    <a:pt x="4025" y="882"/>
                  </a:cubicBezTo>
                  <a:cubicBezTo>
                    <a:pt x="4025" y="620"/>
                    <a:pt x="4239" y="382"/>
                    <a:pt x="4525" y="382"/>
                  </a:cubicBezTo>
                  <a:close/>
                  <a:moveTo>
                    <a:pt x="3763" y="6788"/>
                  </a:moveTo>
                  <a:cubicBezTo>
                    <a:pt x="3787" y="6788"/>
                    <a:pt x="3811" y="6811"/>
                    <a:pt x="3811" y="6835"/>
                  </a:cubicBezTo>
                  <a:lnTo>
                    <a:pt x="3811" y="7502"/>
                  </a:lnTo>
                  <a:cubicBezTo>
                    <a:pt x="3811" y="7526"/>
                    <a:pt x="3787" y="7550"/>
                    <a:pt x="3763" y="7550"/>
                  </a:cubicBezTo>
                  <a:lnTo>
                    <a:pt x="2834" y="7550"/>
                  </a:lnTo>
                  <a:cubicBezTo>
                    <a:pt x="2810" y="7550"/>
                    <a:pt x="2787" y="7526"/>
                    <a:pt x="2787" y="7502"/>
                  </a:cubicBezTo>
                  <a:lnTo>
                    <a:pt x="2787" y="6835"/>
                  </a:lnTo>
                  <a:cubicBezTo>
                    <a:pt x="2787" y="6811"/>
                    <a:pt x="2810" y="6788"/>
                    <a:pt x="2834" y="6788"/>
                  </a:cubicBezTo>
                  <a:close/>
                  <a:moveTo>
                    <a:pt x="8145" y="5168"/>
                  </a:moveTo>
                  <a:cubicBezTo>
                    <a:pt x="8812" y="5168"/>
                    <a:pt x="9383" y="5740"/>
                    <a:pt x="9383" y="6454"/>
                  </a:cubicBezTo>
                  <a:cubicBezTo>
                    <a:pt x="9383" y="7169"/>
                    <a:pt x="8812" y="7740"/>
                    <a:pt x="8145" y="7740"/>
                  </a:cubicBezTo>
                  <a:cubicBezTo>
                    <a:pt x="7454" y="7740"/>
                    <a:pt x="6883" y="7169"/>
                    <a:pt x="6883" y="6454"/>
                  </a:cubicBezTo>
                  <a:cubicBezTo>
                    <a:pt x="6883" y="5740"/>
                    <a:pt x="7454" y="5168"/>
                    <a:pt x="8145" y="5168"/>
                  </a:cubicBezTo>
                  <a:close/>
                  <a:moveTo>
                    <a:pt x="3501" y="7955"/>
                  </a:moveTo>
                  <a:lnTo>
                    <a:pt x="3501" y="8264"/>
                  </a:lnTo>
                  <a:cubicBezTo>
                    <a:pt x="3501" y="8312"/>
                    <a:pt x="3453" y="8336"/>
                    <a:pt x="3429" y="8336"/>
                  </a:cubicBezTo>
                  <a:lnTo>
                    <a:pt x="3096" y="8336"/>
                  </a:lnTo>
                  <a:cubicBezTo>
                    <a:pt x="3072" y="8336"/>
                    <a:pt x="3048" y="8312"/>
                    <a:pt x="3048" y="8264"/>
                  </a:cubicBezTo>
                  <a:lnTo>
                    <a:pt x="3048" y="7955"/>
                  </a:lnTo>
                  <a:close/>
                  <a:moveTo>
                    <a:pt x="2144" y="1"/>
                  </a:moveTo>
                  <a:cubicBezTo>
                    <a:pt x="1858" y="1"/>
                    <a:pt x="1572" y="143"/>
                    <a:pt x="1429" y="382"/>
                  </a:cubicBezTo>
                  <a:lnTo>
                    <a:pt x="1096" y="382"/>
                  </a:lnTo>
                  <a:cubicBezTo>
                    <a:pt x="500" y="382"/>
                    <a:pt x="0" y="882"/>
                    <a:pt x="0" y="1525"/>
                  </a:cubicBezTo>
                  <a:lnTo>
                    <a:pt x="0" y="4263"/>
                  </a:lnTo>
                  <a:cubicBezTo>
                    <a:pt x="0" y="5168"/>
                    <a:pt x="357" y="6073"/>
                    <a:pt x="1024" y="6716"/>
                  </a:cubicBezTo>
                  <a:cubicBezTo>
                    <a:pt x="1429" y="7145"/>
                    <a:pt x="1929" y="7431"/>
                    <a:pt x="2477" y="7597"/>
                  </a:cubicBezTo>
                  <a:cubicBezTo>
                    <a:pt x="2501" y="7740"/>
                    <a:pt x="2620" y="7859"/>
                    <a:pt x="2739" y="7907"/>
                  </a:cubicBezTo>
                  <a:lnTo>
                    <a:pt x="2739" y="8264"/>
                  </a:lnTo>
                  <a:cubicBezTo>
                    <a:pt x="2739" y="8383"/>
                    <a:pt x="2763" y="8502"/>
                    <a:pt x="2858" y="8574"/>
                  </a:cubicBezTo>
                  <a:lnTo>
                    <a:pt x="2858" y="8621"/>
                  </a:lnTo>
                  <a:lnTo>
                    <a:pt x="2858" y="10836"/>
                  </a:lnTo>
                  <a:cubicBezTo>
                    <a:pt x="2858" y="11336"/>
                    <a:pt x="2977" y="11884"/>
                    <a:pt x="3239" y="12313"/>
                  </a:cubicBezTo>
                  <a:cubicBezTo>
                    <a:pt x="3287" y="12384"/>
                    <a:pt x="3334" y="12408"/>
                    <a:pt x="3429" y="12408"/>
                  </a:cubicBezTo>
                  <a:cubicBezTo>
                    <a:pt x="3453" y="12408"/>
                    <a:pt x="3477" y="12408"/>
                    <a:pt x="3525" y="12384"/>
                  </a:cubicBezTo>
                  <a:cubicBezTo>
                    <a:pt x="3596" y="12313"/>
                    <a:pt x="3644" y="12193"/>
                    <a:pt x="3596" y="12122"/>
                  </a:cubicBezTo>
                  <a:cubicBezTo>
                    <a:pt x="3406" y="11717"/>
                    <a:pt x="3287" y="11289"/>
                    <a:pt x="3287" y="10836"/>
                  </a:cubicBezTo>
                  <a:lnTo>
                    <a:pt x="3287" y="8717"/>
                  </a:lnTo>
                  <a:lnTo>
                    <a:pt x="3525" y="8717"/>
                  </a:lnTo>
                  <a:lnTo>
                    <a:pt x="3525" y="10836"/>
                  </a:lnTo>
                  <a:cubicBezTo>
                    <a:pt x="3525" y="12146"/>
                    <a:pt x="4549" y="13194"/>
                    <a:pt x="5835" y="13194"/>
                  </a:cubicBezTo>
                  <a:cubicBezTo>
                    <a:pt x="7121" y="13194"/>
                    <a:pt x="8169" y="12146"/>
                    <a:pt x="8169" y="10836"/>
                  </a:cubicBezTo>
                  <a:lnTo>
                    <a:pt x="8169" y="8145"/>
                  </a:lnTo>
                  <a:lnTo>
                    <a:pt x="8407" y="8145"/>
                  </a:lnTo>
                  <a:lnTo>
                    <a:pt x="8407" y="10836"/>
                  </a:lnTo>
                  <a:cubicBezTo>
                    <a:pt x="8407" y="12265"/>
                    <a:pt x="7264" y="13432"/>
                    <a:pt x="5859" y="13432"/>
                  </a:cubicBezTo>
                  <a:cubicBezTo>
                    <a:pt x="5239" y="13432"/>
                    <a:pt x="4644" y="13194"/>
                    <a:pt x="4192" y="12765"/>
                  </a:cubicBezTo>
                  <a:cubicBezTo>
                    <a:pt x="4159" y="12744"/>
                    <a:pt x="4118" y="12732"/>
                    <a:pt x="4075" y="12732"/>
                  </a:cubicBezTo>
                  <a:cubicBezTo>
                    <a:pt x="4023" y="12732"/>
                    <a:pt x="3969" y="12750"/>
                    <a:pt x="3930" y="12789"/>
                  </a:cubicBezTo>
                  <a:cubicBezTo>
                    <a:pt x="3882" y="12884"/>
                    <a:pt x="3882" y="13003"/>
                    <a:pt x="3953" y="13098"/>
                  </a:cubicBezTo>
                  <a:cubicBezTo>
                    <a:pt x="4501" y="13575"/>
                    <a:pt x="5192" y="13837"/>
                    <a:pt x="5906" y="13837"/>
                  </a:cubicBezTo>
                  <a:cubicBezTo>
                    <a:pt x="7502" y="13837"/>
                    <a:pt x="8835" y="12503"/>
                    <a:pt x="8835" y="10836"/>
                  </a:cubicBezTo>
                  <a:lnTo>
                    <a:pt x="8835" y="8074"/>
                  </a:lnTo>
                  <a:cubicBezTo>
                    <a:pt x="9288" y="7859"/>
                    <a:pt x="9764" y="7192"/>
                    <a:pt x="9764" y="6454"/>
                  </a:cubicBezTo>
                  <a:cubicBezTo>
                    <a:pt x="9764" y="5525"/>
                    <a:pt x="9026" y="4787"/>
                    <a:pt x="8145" y="4787"/>
                  </a:cubicBezTo>
                  <a:cubicBezTo>
                    <a:pt x="7240" y="4787"/>
                    <a:pt x="6502" y="5525"/>
                    <a:pt x="6502" y="6454"/>
                  </a:cubicBezTo>
                  <a:cubicBezTo>
                    <a:pt x="6502" y="7192"/>
                    <a:pt x="6978" y="7835"/>
                    <a:pt x="7621" y="8050"/>
                  </a:cubicBezTo>
                  <a:lnTo>
                    <a:pt x="7621" y="10836"/>
                  </a:lnTo>
                  <a:cubicBezTo>
                    <a:pt x="7621" y="11908"/>
                    <a:pt x="6764" y="12765"/>
                    <a:pt x="5716" y="12765"/>
                  </a:cubicBezTo>
                  <a:cubicBezTo>
                    <a:pt x="4692" y="12765"/>
                    <a:pt x="3811" y="11908"/>
                    <a:pt x="3811" y="10836"/>
                  </a:cubicBezTo>
                  <a:lnTo>
                    <a:pt x="3811" y="8621"/>
                  </a:lnTo>
                  <a:lnTo>
                    <a:pt x="3811" y="8574"/>
                  </a:lnTo>
                  <a:cubicBezTo>
                    <a:pt x="3882" y="8478"/>
                    <a:pt x="3930" y="8383"/>
                    <a:pt x="3930" y="8264"/>
                  </a:cubicBezTo>
                  <a:lnTo>
                    <a:pt x="3930" y="7907"/>
                  </a:lnTo>
                  <a:cubicBezTo>
                    <a:pt x="4096" y="7859"/>
                    <a:pt x="4168" y="7740"/>
                    <a:pt x="4215" y="7597"/>
                  </a:cubicBezTo>
                  <a:cubicBezTo>
                    <a:pt x="4763" y="7431"/>
                    <a:pt x="5287" y="7121"/>
                    <a:pt x="5692" y="6692"/>
                  </a:cubicBezTo>
                  <a:cubicBezTo>
                    <a:pt x="6311" y="6049"/>
                    <a:pt x="6668" y="5168"/>
                    <a:pt x="6668" y="4263"/>
                  </a:cubicBezTo>
                  <a:lnTo>
                    <a:pt x="6668" y="3120"/>
                  </a:lnTo>
                  <a:cubicBezTo>
                    <a:pt x="6668" y="3001"/>
                    <a:pt x="6597" y="2906"/>
                    <a:pt x="6478" y="2906"/>
                  </a:cubicBezTo>
                  <a:cubicBezTo>
                    <a:pt x="6359" y="2906"/>
                    <a:pt x="6263" y="3001"/>
                    <a:pt x="6263" y="3120"/>
                  </a:cubicBezTo>
                  <a:lnTo>
                    <a:pt x="6263" y="4263"/>
                  </a:lnTo>
                  <a:cubicBezTo>
                    <a:pt x="6263" y="5049"/>
                    <a:pt x="5954" y="5835"/>
                    <a:pt x="5406" y="6407"/>
                  </a:cubicBezTo>
                  <a:cubicBezTo>
                    <a:pt x="5073" y="6764"/>
                    <a:pt x="4644" y="7002"/>
                    <a:pt x="4215" y="7145"/>
                  </a:cubicBezTo>
                  <a:lnTo>
                    <a:pt x="4215" y="6930"/>
                  </a:lnTo>
                  <a:cubicBezTo>
                    <a:pt x="4596" y="6788"/>
                    <a:pt x="4954" y="6573"/>
                    <a:pt x="5216" y="6288"/>
                  </a:cubicBezTo>
                  <a:cubicBezTo>
                    <a:pt x="5716" y="5740"/>
                    <a:pt x="6025" y="5049"/>
                    <a:pt x="6025" y="4287"/>
                  </a:cubicBezTo>
                  <a:lnTo>
                    <a:pt x="6025" y="1525"/>
                  </a:lnTo>
                  <a:cubicBezTo>
                    <a:pt x="6025" y="1239"/>
                    <a:pt x="5811" y="1048"/>
                    <a:pt x="5549" y="1048"/>
                  </a:cubicBezTo>
                  <a:lnTo>
                    <a:pt x="5406" y="1048"/>
                  </a:lnTo>
                  <a:lnTo>
                    <a:pt x="5406" y="929"/>
                  </a:lnTo>
                  <a:lnTo>
                    <a:pt x="5406" y="810"/>
                  </a:lnTo>
                  <a:lnTo>
                    <a:pt x="5549" y="810"/>
                  </a:lnTo>
                  <a:cubicBezTo>
                    <a:pt x="5930" y="810"/>
                    <a:pt x="6263" y="1120"/>
                    <a:pt x="6263" y="1525"/>
                  </a:cubicBezTo>
                  <a:lnTo>
                    <a:pt x="6263" y="2263"/>
                  </a:lnTo>
                  <a:cubicBezTo>
                    <a:pt x="6263" y="2382"/>
                    <a:pt x="6359" y="2477"/>
                    <a:pt x="6454" y="2477"/>
                  </a:cubicBezTo>
                  <a:cubicBezTo>
                    <a:pt x="6573" y="2477"/>
                    <a:pt x="6668" y="2382"/>
                    <a:pt x="6668" y="2263"/>
                  </a:cubicBezTo>
                  <a:lnTo>
                    <a:pt x="6668" y="1525"/>
                  </a:lnTo>
                  <a:cubicBezTo>
                    <a:pt x="6668" y="882"/>
                    <a:pt x="6168" y="382"/>
                    <a:pt x="5573" y="382"/>
                  </a:cubicBezTo>
                  <a:lnTo>
                    <a:pt x="5263" y="382"/>
                  </a:lnTo>
                  <a:cubicBezTo>
                    <a:pt x="5120" y="143"/>
                    <a:pt x="4858" y="1"/>
                    <a:pt x="4573" y="1"/>
                  </a:cubicBezTo>
                  <a:cubicBezTo>
                    <a:pt x="4072" y="1"/>
                    <a:pt x="3668" y="405"/>
                    <a:pt x="3668" y="929"/>
                  </a:cubicBezTo>
                  <a:cubicBezTo>
                    <a:pt x="3668" y="1429"/>
                    <a:pt x="4049" y="1834"/>
                    <a:pt x="4573" y="1834"/>
                  </a:cubicBezTo>
                  <a:cubicBezTo>
                    <a:pt x="4858" y="1834"/>
                    <a:pt x="5120" y="1691"/>
                    <a:pt x="5263" y="1453"/>
                  </a:cubicBezTo>
                  <a:lnTo>
                    <a:pt x="5573" y="1453"/>
                  </a:lnTo>
                  <a:cubicBezTo>
                    <a:pt x="5597" y="1453"/>
                    <a:pt x="5668" y="1477"/>
                    <a:pt x="5668" y="1548"/>
                  </a:cubicBezTo>
                  <a:lnTo>
                    <a:pt x="5668" y="4311"/>
                  </a:lnTo>
                  <a:cubicBezTo>
                    <a:pt x="5668" y="4978"/>
                    <a:pt x="5430" y="5573"/>
                    <a:pt x="4977" y="6002"/>
                  </a:cubicBezTo>
                  <a:cubicBezTo>
                    <a:pt x="4739" y="6240"/>
                    <a:pt x="4430" y="6454"/>
                    <a:pt x="4120" y="6573"/>
                  </a:cubicBezTo>
                  <a:cubicBezTo>
                    <a:pt x="4025" y="6478"/>
                    <a:pt x="3906" y="6430"/>
                    <a:pt x="3787" y="6430"/>
                  </a:cubicBezTo>
                  <a:lnTo>
                    <a:pt x="2858" y="6430"/>
                  </a:lnTo>
                  <a:cubicBezTo>
                    <a:pt x="2739" y="6430"/>
                    <a:pt x="2596" y="6478"/>
                    <a:pt x="2525" y="6573"/>
                  </a:cubicBezTo>
                  <a:cubicBezTo>
                    <a:pt x="2239" y="6454"/>
                    <a:pt x="1929" y="6288"/>
                    <a:pt x="1691" y="6049"/>
                  </a:cubicBezTo>
                  <a:cubicBezTo>
                    <a:pt x="1262" y="5573"/>
                    <a:pt x="977" y="4978"/>
                    <a:pt x="977" y="4311"/>
                  </a:cubicBezTo>
                  <a:lnTo>
                    <a:pt x="977" y="2906"/>
                  </a:lnTo>
                  <a:cubicBezTo>
                    <a:pt x="977" y="2787"/>
                    <a:pt x="905" y="2715"/>
                    <a:pt x="786" y="2715"/>
                  </a:cubicBezTo>
                  <a:cubicBezTo>
                    <a:pt x="667" y="2715"/>
                    <a:pt x="572" y="2787"/>
                    <a:pt x="572" y="2906"/>
                  </a:cubicBezTo>
                  <a:lnTo>
                    <a:pt x="572" y="4311"/>
                  </a:lnTo>
                  <a:cubicBezTo>
                    <a:pt x="572" y="5097"/>
                    <a:pt x="858" y="5811"/>
                    <a:pt x="1405" y="6335"/>
                  </a:cubicBezTo>
                  <a:cubicBezTo>
                    <a:pt x="1691" y="6645"/>
                    <a:pt x="2024" y="6835"/>
                    <a:pt x="2405" y="7002"/>
                  </a:cubicBezTo>
                  <a:lnTo>
                    <a:pt x="2405" y="7240"/>
                  </a:lnTo>
                  <a:cubicBezTo>
                    <a:pt x="1977" y="7073"/>
                    <a:pt x="1572" y="6835"/>
                    <a:pt x="1262" y="6478"/>
                  </a:cubicBezTo>
                  <a:cubicBezTo>
                    <a:pt x="691" y="5883"/>
                    <a:pt x="357" y="5121"/>
                    <a:pt x="357" y="4287"/>
                  </a:cubicBezTo>
                  <a:lnTo>
                    <a:pt x="357" y="1548"/>
                  </a:lnTo>
                  <a:cubicBezTo>
                    <a:pt x="357" y="1167"/>
                    <a:pt x="691" y="834"/>
                    <a:pt x="1072" y="834"/>
                  </a:cubicBezTo>
                  <a:lnTo>
                    <a:pt x="1262" y="834"/>
                  </a:lnTo>
                  <a:lnTo>
                    <a:pt x="1262" y="953"/>
                  </a:lnTo>
                  <a:lnTo>
                    <a:pt x="1262" y="1072"/>
                  </a:lnTo>
                  <a:lnTo>
                    <a:pt x="1072" y="1072"/>
                  </a:lnTo>
                  <a:cubicBezTo>
                    <a:pt x="810" y="1072"/>
                    <a:pt x="596" y="1286"/>
                    <a:pt x="596" y="1548"/>
                  </a:cubicBezTo>
                  <a:lnTo>
                    <a:pt x="596" y="2001"/>
                  </a:lnTo>
                  <a:cubicBezTo>
                    <a:pt x="596" y="2120"/>
                    <a:pt x="691" y="2191"/>
                    <a:pt x="810" y="2191"/>
                  </a:cubicBezTo>
                  <a:cubicBezTo>
                    <a:pt x="929" y="2191"/>
                    <a:pt x="1024" y="2120"/>
                    <a:pt x="1024" y="2001"/>
                  </a:cubicBezTo>
                  <a:lnTo>
                    <a:pt x="1024" y="1548"/>
                  </a:lnTo>
                  <a:cubicBezTo>
                    <a:pt x="1024" y="1525"/>
                    <a:pt x="1048" y="1453"/>
                    <a:pt x="1096" y="1453"/>
                  </a:cubicBezTo>
                  <a:lnTo>
                    <a:pt x="1429" y="1453"/>
                  </a:lnTo>
                  <a:cubicBezTo>
                    <a:pt x="1572" y="1691"/>
                    <a:pt x="1858" y="1834"/>
                    <a:pt x="2144" y="1834"/>
                  </a:cubicBezTo>
                  <a:cubicBezTo>
                    <a:pt x="2620" y="1834"/>
                    <a:pt x="3048" y="1429"/>
                    <a:pt x="3048" y="929"/>
                  </a:cubicBezTo>
                  <a:cubicBezTo>
                    <a:pt x="3048" y="405"/>
                    <a:pt x="2644" y="1"/>
                    <a:pt x="21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" name="Google Shape;1369;p65"/>
            <p:cNvSpPr/>
            <p:nvPr/>
          </p:nvSpPr>
          <p:spPr>
            <a:xfrm>
              <a:off x="2723490" y="4011020"/>
              <a:ext cx="68632" cy="68632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977" y="477"/>
                  </a:moveTo>
                  <a:cubicBezTo>
                    <a:pt x="1263" y="477"/>
                    <a:pt x="1453" y="691"/>
                    <a:pt x="1453" y="953"/>
                  </a:cubicBezTo>
                  <a:cubicBezTo>
                    <a:pt x="1453" y="1239"/>
                    <a:pt x="1215" y="1429"/>
                    <a:pt x="977" y="1429"/>
                  </a:cubicBezTo>
                  <a:cubicBezTo>
                    <a:pt x="715" y="1429"/>
                    <a:pt x="501" y="1239"/>
                    <a:pt x="501" y="953"/>
                  </a:cubicBezTo>
                  <a:cubicBezTo>
                    <a:pt x="501" y="691"/>
                    <a:pt x="715" y="477"/>
                    <a:pt x="977" y="477"/>
                  </a:cubicBezTo>
                  <a:close/>
                  <a:moveTo>
                    <a:pt x="977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25"/>
                    <a:pt x="453" y="1977"/>
                    <a:pt x="977" y="1977"/>
                  </a:cubicBezTo>
                  <a:cubicBezTo>
                    <a:pt x="1525" y="1977"/>
                    <a:pt x="1977" y="1525"/>
                    <a:pt x="1977" y="1001"/>
                  </a:cubicBezTo>
                  <a:cubicBezTo>
                    <a:pt x="1930" y="429"/>
                    <a:pt x="1525" y="1"/>
                    <a:pt x="9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70" name="Google Shape;1370;p65"/>
          <p:cNvSpPr/>
          <p:nvPr/>
        </p:nvSpPr>
        <p:spPr>
          <a:xfrm>
            <a:off x="3088733" y="3856096"/>
            <a:ext cx="471019" cy="396662"/>
          </a:xfrm>
          <a:custGeom>
            <a:avLst/>
            <a:gdLst/>
            <a:ahLst/>
            <a:cxnLst/>
            <a:rect l="l" t="t" r="r" b="b"/>
            <a:pathLst>
              <a:path w="13575" h="11432" extrusionOk="0">
                <a:moveTo>
                  <a:pt x="4192" y="1"/>
                </a:moveTo>
                <a:cubicBezTo>
                  <a:pt x="2454" y="1"/>
                  <a:pt x="977" y="1477"/>
                  <a:pt x="977" y="3287"/>
                </a:cubicBezTo>
                <a:cubicBezTo>
                  <a:pt x="977" y="3811"/>
                  <a:pt x="1072" y="4359"/>
                  <a:pt x="1215" y="4930"/>
                </a:cubicBezTo>
                <a:lnTo>
                  <a:pt x="548" y="4930"/>
                </a:lnTo>
                <a:cubicBezTo>
                  <a:pt x="239" y="4930"/>
                  <a:pt x="1" y="5169"/>
                  <a:pt x="1" y="5454"/>
                </a:cubicBezTo>
                <a:cubicBezTo>
                  <a:pt x="1" y="5764"/>
                  <a:pt x="239" y="6002"/>
                  <a:pt x="548" y="6002"/>
                </a:cubicBezTo>
                <a:lnTo>
                  <a:pt x="1644" y="6002"/>
                </a:lnTo>
                <a:cubicBezTo>
                  <a:pt x="2049" y="6883"/>
                  <a:pt x="2692" y="7788"/>
                  <a:pt x="3525" y="8669"/>
                </a:cubicBezTo>
                <a:cubicBezTo>
                  <a:pt x="3549" y="8693"/>
                  <a:pt x="3597" y="8741"/>
                  <a:pt x="3668" y="8741"/>
                </a:cubicBezTo>
                <a:cubicBezTo>
                  <a:pt x="3716" y="8741"/>
                  <a:pt x="3763" y="8693"/>
                  <a:pt x="3811" y="8669"/>
                </a:cubicBezTo>
                <a:cubicBezTo>
                  <a:pt x="3906" y="8574"/>
                  <a:pt x="3906" y="8455"/>
                  <a:pt x="3811" y="8383"/>
                </a:cubicBezTo>
                <a:cubicBezTo>
                  <a:pt x="3073" y="7574"/>
                  <a:pt x="2501" y="6764"/>
                  <a:pt x="2096" y="5954"/>
                </a:cubicBezTo>
                <a:lnTo>
                  <a:pt x="3716" y="5954"/>
                </a:lnTo>
                <a:lnTo>
                  <a:pt x="3906" y="6312"/>
                </a:lnTo>
                <a:cubicBezTo>
                  <a:pt x="4002" y="6502"/>
                  <a:pt x="4192" y="6621"/>
                  <a:pt x="4406" y="6621"/>
                </a:cubicBezTo>
                <a:cubicBezTo>
                  <a:pt x="4621" y="6621"/>
                  <a:pt x="4787" y="6478"/>
                  <a:pt x="4883" y="6288"/>
                </a:cubicBezTo>
                <a:lnTo>
                  <a:pt x="5526" y="4764"/>
                </a:lnTo>
                <a:lnTo>
                  <a:pt x="6216" y="8622"/>
                </a:lnTo>
                <a:cubicBezTo>
                  <a:pt x="6288" y="8884"/>
                  <a:pt x="6502" y="9050"/>
                  <a:pt x="6764" y="9050"/>
                </a:cubicBezTo>
                <a:cubicBezTo>
                  <a:pt x="7026" y="9050"/>
                  <a:pt x="7240" y="8860"/>
                  <a:pt x="7312" y="8622"/>
                </a:cubicBezTo>
                <a:lnTo>
                  <a:pt x="7836" y="5430"/>
                </a:lnTo>
                <a:lnTo>
                  <a:pt x="8193" y="5430"/>
                </a:lnTo>
                <a:lnTo>
                  <a:pt x="8812" y="6383"/>
                </a:lnTo>
                <a:cubicBezTo>
                  <a:pt x="8907" y="6526"/>
                  <a:pt x="9050" y="6621"/>
                  <a:pt x="9241" y="6621"/>
                </a:cubicBezTo>
                <a:cubicBezTo>
                  <a:pt x="9407" y="6621"/>
                  <a:pt x="9574" y="6550"/>
                  <a:pt x="9693" y="6407"/>
                </a:cubicBezTo>
                <a:lnTo>
                  <a:pt x="10050" y="5954"/>
                </a:lnTo>
                <a:lnTo>
                  <a:pt x="11503" y="5954"/>
                </a:lnTo>
                <a:cubicBezTo>
                  <a:pt x="10741" y="7431"/>
                  <a:pt x="9527" y="8693"/>
                  <a:pt x="8598" y="9527"/>
                </a:cubicBezTo>
                <a:cubicBezTo>
                  <a:pt x="7764" y="10289"/>
                  <a:pt x="7074" y="10813"/>
                  <a:pt x="6788" y="11003"/>
                </a:cubicBezTo>
                <a:cubicBezTo>
                  <a:pt x="6454" y="10789"/>
                  <a:pt x="5478" y="10074"/>
                  <a:pt x="4430" y="9026"/>
                </a:cubicBezTo>
                <a:cubicBezTo>
                  <a:pt x="4394" y="8979"/>
                  <a:pt x="4347" y="8955"/>
                  <a:pt x="4299" y="8955"/>
                </a:cubicBezTo>
                <a:cubicBezTo>
                  <a:pt x="4252" y="8955"/>
                  <a:pt x="4204" y="8979"/>
                  <a:pt x="4168" y="9026"/>
                </a:cubicBezTo>
                <a:cubicBezTo>
                  <a:pt x="4097" y="9122"/>
                  <a:pt x="4121" y="9241"/>
                  <a:pt x="4168" y="9312"/>
                </a:cubicBezTo>
                <a:cubicBezTo>
                  <a:pt x="5454" y="10598"/>
                  <a:pt x="6645" y="11384"/>
                  <a:pt x="6669" y="11408"/>
                </a:cubicBezTo>
                <a:cubicBezTo>
                  <a:pt x="6716" y="11432"/>
                  <a:pt x="6740" y="11432"/>
                  <a:pt x="6788" y="11432"/>
                </a:cubicBezTo>
                <a:cubicBezTo>
                  <a:pt x="6812" y="11432"/>
                  <a:pt x="6883" y="11432"/>
                  <a:pt x="6907" y="11408"/>
                </a:cubicBezTo>
                <a:cubicBezTo>
                  <a:pt x="6931" y="11384"/>
                  <a:pt x="7812" y="10813"/>
                  <a:pt x="8884" y="9860"/>
                </a:cubicBezTo>
                <a:cubicBezTo>
                  <a:pt x="9860" y="8979"/>
                  <a:pt x="11170" y="7598"/>
                  <a:pt x="11932" y="6002"/>
                </a:cubicBezTo>
                <a:lnTo>
                  <a:pt x="13051" y="6002"/>
                </a:lnTo>
                <a:cubicBezTo>
                  <a:pt x="13337" y="6002"/>
                  <a:pt x="13575" y="5740"/>
                  <a:pt x="13575" y="5454"/>
                </a:cubicBezTo>
                <a:cubicBezTo>
                  <a:pt x="13575" y="5216"/>
                  <a:pt x="13337" y="4954"/>
                  <a:pt x="13051" y="4954"/>
                </a:cubicBezTo>
                <a:lnTo>
                  <a:pt x="12360" y="4954"/>
                </a:lnTo>
                <a:cubicBezTo>
                  <a:pt x="12551" y="4383"/>
                  <a:pt x="12599" y="3859"/>
                  <a:pt x="12599" y="3311"/>
                </a:cubicBezTo>
                <a:cubicBezTo>
                  <a:pt x="12599" y="2573"/>
                  <a:pt x="12360" y="1858"/>
                  <a:pt x="11884" y="1263"/>
                </a:cubicBezTo>
                <a:cubicBezTo>
                  <a:pt x="11859" y="1212"/>
                  <a:pt x="11799" y="1188"/>
                  <a:pt x="11742" y="1188"/>
                </a:cubicBezTo>
                <a:cubicBezTo>
                  <a:pt x="11692" y="1188"/>
                  <a:pt x="11644" y="1206"/>
                  <a:pt x="11622" y="1239"/>
                </a:cubicBezTo>
                <a:cubicBezTo>
                  <a:pt x="11527" y="1287"/>
                  <a:pt x="11527" y="1430"/>
                  <a:pt x="11598" y="1525"/>
                </a:cubicBezTo>
                <a:cubicBezTo>
                  <a:pt x="12003" y="2025"/>
                  <a:pt x="12218" y="2668"/>
                  <a:pt x="12218" y="3311"/>
                </a:cubicBezTo>
                <a:cubicBezTo>
                  <a:pt x="12218" y="3859"/>
                  <a:pt x="12122" y="4383"/>
                  <a:pt x="11956" y="4954"/>
                </a:cubicBezTo>
                <a:lnTo>
                  <a:pt x="11313" y="4954"/>
                </a:lnTo>
                <a:cubicBezTo>
                  <a:pt x="11194" y="4954"/>
                  <a:pt x="11122" y="5049"/>
                  <a:pt x="11122" y="5169"/>
                </a:cubicBezTo>
                <a:cubicBezTo>
                  <a:pt x="11122" y="5288"/>
                  <a:pt x="11194" y="5359"/>
                  <a:pt x="11313" y="5359"/>
                </a:cubicBezTo>
                <a:lnTo>
                  <a:pt x="13051" y="5359"/>
                </a:lnTo>
                <a:cubicBezTo>
                  <a:pt x="13146" y="5359"/>
                  <a:pt x="13194" y="5430"/>
                  <a:pt x="13194" y="5526"/>
                </a:cubicBezTo>
                <a:cubicBezTo>
                  <a:pt x="13194" y="5597"/>
                  <a:pt x="13146" y="5669"/>
                  <a:pt x="13051" y="5669"/>
                </a:cubicBezTo>
                <a:lnTo>
                  <a:pt x="9931" y="5669"/>
                </a:lnTo>
                <a:cubicBezTo>
                  <a:pt x="9860" y="5669"/>
                  <a:pt x="9812" y="5692"/>
                  <a:pt x="9765" y="5716"/>
                </a:cubicBezTo>
                <a:lnTo>
                  <a:pt x="9360" y="6240"/>
                </a:lnTo>
                <a:cubicBezTo>
                  <a:pt x="9336" y="6264"/>
                  <a:pt x="9288" y="6288"/>
                  <a:pt x="9241" y="6288"/>
                </a:cubicBezTo>
                <a:cubicBezTo>
                  <a:pt x="9169" y="6288"/>
                  <a:pt x="9145" y="6264"/>
                  <a:pt x="9122" y="6240"/>
                </a:cubicBezTo>
                <a:lnTo>
                  <a:pt x="8431" y="5192"/>
                </a:lnTo>
                <a:cubicBezTo>
                  <a:pt x="8407" y="5121"/>
                  <a:pt x="8336" y="5097"/>
                  <a:pt x="8264" y="5097"/>
                </a:cubicBezTo>
                <a:lnTo>
                  <a:pt x="7621" y="5097"/>
                </a:lnTo>
                <a:cubicBezTo>
                  <a:pt x="7550" y="5097"/>
                  <a:pt x="7455" y="5145"/>
                  <a:pt x="7431" y="5288"/>
                </a:cubicBezTo>
                <a:lnTo>
                  <a:pt x="6883" y="8645"/>
                </a:lnTo>
                <a:cubicBezTo>
                  <a:pt x="6883" y="8693"/>
                  <a:pt x="6835" y="8764"/>
                  <a:pt x="6740" y="8764"/>
                </a:cubicBezTo>
                <a:cubicBezTo>
                  <a:pt x="6669" y="8764"/>
                  <a:pt x="6621" y="8693"/>
                  <a:pt x="6597" y="8645"/>
                </a:cubicBezTo>
                <a:lnTo>
                  <a:pt x="5764" y="4144"/>
                </a:lnTo>
                <a:cubicBezTo>
                  <a:pt x="5716" y="4049"/>
                  <a:pt x="5669" y="4002"/>
                  <a:pt x="5573" y="4002"/>
                </a:cubicBezTo>
                <a:cubicBezTo>
                  <a:pt x="5478" y="4002"/>
                  <a:pt x="5407" y="4025"/>
                  <a:pt x="5359" y="4121"/>
                </a:cubicBezTo>
                <a:lnTo>
                  <a:pt x="4478" y="6264"/>
                </a:lnTo>
                <a:cubicBezTo>
                  <a:pt x="4454" y="6312"/>
                  <a:pt x="4406" y="6335"/>
                  <a:pt x="4359" y="6335"/>
                </a:cubicBezTo>
                <a:cubicBezTo>
                  <a:pt x="4287" y="6335"/>
                  <a:pt x="4240" y="6312"/>
                  <a:pt x="4240" y="6264"/>
                </a:cubicBezTo>
                <a:lnTo>
                  <a:pt x="4002" y="5788"/>
                </a:lnTo>
                <a:cubicBezTo>
                  <a:pt x="3978" y="5716"/>
                  <a:pt x="3906" y="5669"/>
                  <a:pt x="3811" y="5669"/>
                </a:cubicBezTo>
                <a:lnTo>
                  <a:pt x="525" y="5669"/>
                </a:lnTo>
                <a:cubicBezTo>
                  <a:pt x="429" y="5669"/>
                  <a:pt x="358" y="5597"/>
                  <a:pt x="358" y="5502"/>
                </a:cubicBezTo>
                <a:cubicBezTo>
                  <a:pt x="358" y="5430"/>
                  <a:pt x="429" y="5359"/>
                  <a:pt x="525" y="5359"/>
                </a:cubicBezTo>
                <a:lnTo>
                  <a:pt x="4025" y="5359"/>
                </a:lnTo>
                <a:cubicBezTo>
                  <a:pt x="4097" y="5359"/>
                  <a:pt x="4121" y="5407"/>
                  <a:pt x="4144" y="5454"/>
                </a:cubicBezTo>
                <a:cubicBezTo>
                  <a:pt x="4168" y="5502"/>
                  <a:pt x="4264" y="5573"/>
                  <a:pt x="4335" y="5573"/>
                </a:cubicBezTo>
                <a:cubicBezTo>
                  <a:pt x="4406" y="5573"/>
                  <a:pt x="4478" y="5502"/>
                  <a:pt x="4502" y="5454"/>
                </a:cubicBezTo>
                <a:lnTo>
                  <a:pt x="5549" y="2954"/>
                </a:lnTo>
                <a:cubicBezTo>
                  <a:pt x="5573" y="2906"/>
                  <a:pt x="5645" y="2859"/>
                  <a:pt x="5692" y="2859"/>
                </a:cubicBezTo>
                <a:cubicBezTo>
                  <a:pt x="5764" y="2859"/>
                  <a:pt x="5811" y="2930"/>
                  <a:pt x="5811" y="2978"/>
                </a:cubicBezTo>
                <a:lnTo>
                  <a:pt x="6502" y="6669"/>
                </a:lnTo>
                <a:cubicBezTo>
                  <a:pt x="6526" y="6764"/>
                  <a:pt x="6597" y="6859"/>
                  <a:pt x="6716" y="6859"/>
                </a:cubicBezTo>
                <a:cubicBezTo>
                  <a:pt x="6788" y="6859"/>
                  <a:pt x="6883" y="6788"/>
                  <a:pt x="6907" y="6669"/>
                </a:cubicBezTo>
                <a:lnTo>
                  <a:pt x="7193" y="4954"/>
                </a:lnTo>
                <a:cubicBezTo>
                  <a:pt x="7193" y="4883"/>
                  <a:pt x="7240" y="4835"/>
                  <a:pt x="7336" y="4835"/>
                </a:cubicBezTo>
                <a:lnTo>
                  <a:pt x="8431" y="4835"/>
                </a:lnTo>
                <a:cubicBezTo>
                  <a:pt x="8502" y="4835"/>
                  <a:pt x="8526" y="4859"/>
                  <a:pt x="8550" y="4883"/>
                </a:cubicBezTo>
                <a:lnTo>
                  <a:pt x="9050" y="5692"/>
                </a:lnTo>
                <a:cubicBezTo>
                  <a:pt x="9098" y="5740"/>
                  <a:pt x="9145" y="5788"/>
                  <a:pt x="9193" y="5788"/>
                </a:cubicBezTo>
                <a:cubicBezTo>
                  <a:pt x="9265" y="5788"/>
                  <a:pt x="9312" y="5740"/>
                  <a:pt x="9384" y="5716"/>
                </a:cubicBezTo>
                <a:lnTo>
                  <a:pt x="9622" y="5454"/>
                </a:lnTo>
                <a:cubicBezTo>
                  <a:pt x="9646" y="5430"/>
                  <a:pt x="9693" y="5407"/>
                  <a:pt x="9741" y="5407"/>
                </a:cubicBezTo>
                <a:lnTo>
                  <a:pt x="10384" y="5407"/>
                </a:lnTo>
                <a:cubicBezTo>
                  <a:pt x="10503" y="5407"/>
                  <a:pt x="10598" y="5311"/>
                  <a:pt x="10598" y="5192"/>
                </a:cubicBezTo>
                <a:cubicBezTo>
                  <a:pt x="10598" y="5073"/>
                  <a:pt x="10503" y="4978"/>
                  <a:pt x="10384" y="4978"/>
                </a:cubicBezTo>
                <a:lnTo>
                  <a:pt x="9741" y="4978"/>
                </a:lnTo>
                <a:cubicBezTo>
                  <a:pt x="9598" y="4978"/>
                  <a:pt x="9407" y="5049"/>
                  <a:pt x="9336" y="5192"/>
                </a:cubicBezTo>
                <a:lnTo>
                  <a:pt x="9265" y="5240"/>
                </a:lnTo>
                <a:lnTo>
                  <a:pt x="8884" y="4645"/>
                </a:lnTo>
                <a:cubicBezTo>
                  <a:pt x="8788" y="4502"/>
                  <a:pt x="8622" y="4406"/>
                  <a:pt x="8431" y="4406"/>
                </a:cubicBezTo>
                <a:lnTo>
                  <a:pt x="7336" y="4406"/>
                </a:lnTo>
                <a:cubicBezTo>
                  <a:pt x="7074" y="4406"/>
                  <a:pt x="6859" y="4597"/>
                  <a:pt x="6788" y="4859"/>
                </a:cubicBezTo>
                <a:lnTo>
                  <a:pt x="6716" y="5454"/>
                </a:lnTo>
                <a:lnTo>
                  <a:pt x="6216" y="2859"/>
                </a:lnTo>
                <a:cubicBezTo>
                  <a:pt x="6192" y="2620"/>
                  <a:pt x="5978" y="2454"/>
                  <a:pt x="5740" y="2430"/>
                </a:cubicBezTo>
                <a:cubicBezTo>
                  <a:pt x="5709" y="2424"/>
                  <a:pt x="5679" y="2421"/>
                  <a:pt x="5649" y="2421"/>
                </a:cubicBezTo>
                <a:cubicBezTo>
                  <a:pt x="5453" y="2421"/>
                  <a:pt x="5296" y="2553"/>
                  <a:pt x="5192" y="2739"/>
                </a:cubicBezTo>
                <a:lnTo>
                  <a:pt x="4264" y="4978"/>
                </a:lnTo>
                <a:cubicBezTo>
                  <a:pt x="4192" y="4954"/>
                  <a:pt x="4121" y="4930"/>
                  <a:pt x="4025" y="4930"/>
                </a:cubicBezTo>
                <a:lnTo>
                  <a:pt x="1620" y="4930"/>
                </a:lnTo>
                <a:cubicBezTo>
                  <a:pt x="1430" y="4359"/>
                  <a:pt x="1334" y="3811"/>
                  <a:pt x="1334" y="3287"/>
                </a:cubicBezTo>
                <a:cubicBezTo>
                  <a:pt x="1334" y="1715"/>
                  <a:pt x="2596" y="429"/>
                  <a:pt x="4144" y="429"/>
                </a:cubicBezTo>
                <a:cubicBezTo>
                  <a:pt x="5121" y="429"/>
                  <a:pt x="6073" y="953"/>
                  <a:pt x="6574" y="1858"/>
                </a:cubicBezTo>
                <a:cubicBezTo>
                  <a:pt x="6621" y="1906"/>
                  <a:pt x="6669" y="1954"/>
                  <a:pt x="6764" y="1954"/>
                </a:cubicBezTo>
                <a:cubicBezTo>
                  <a:pt x="6859" y="1954"/>
                  <a:pt x="6907" y="1906"/>
                  <a:pt x="6931" y="1858"/>
                </a:cubicBezTo>
                <a:cubicBezTo>
                  <a:pt x="7455" y="953"/>
                  <a:pt x="8360" y="429"/>
                  <a:pt x="9384" y="429"/>
                </a:cubicBezTo>
                <a:cubicBezTo>
                  <a:pt x="9955" y="429"/>
                  <a:pt x="10479" y="596"/>
                  <a:pt x="10955" y="906"/>
                </a:cubicBezTo>
                <a:cubicBezTo>
                  <a:pt x="10987" y="922"/>
                  <a:pt x="11022" y="930"/>
                  <a:pt x="11055" y="930"/>
                </a:cubicBezTo>
                <a:cubicBezTo>
                  <a:pt x="11122" y="930"/>
                  <a:pt x="11186" y="898"/>
                  <a:pt x="11217" y="834"/>
                </a:cubicBezTo>
                <a:cubicBezTo>
                  <a:pt x="11289" y="763"/>
                  <a:pt x="11265" y="644"/>
                  <a:pt x="11170" y="572"/>
                </a:cubicBezTo>
                <a:cubicBezTo>
                  <a:pt x="10622" y="215"/>
                  <a:pt x="10003" y="1"/>
                  <a:pt x="9384" y="1"/>
                </a:cubicBezTo>
                <a:cubicBezTo>
                  <a:pt x="8336" y="1"/>
                  <a:pt x="7383" y="525"/>
                  <a:pt x="6788" y="1382"/>
                </a:cubicBezTo>
                <a:cubicBezTo>
                  <a:pt x="6192" y="549"/>
                  <a:pt x="5216" y="1"/>
                  <a:pt x="419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71" name="Google Shape;1371;p65"/>
          <p:cNvGrpSpPr/>
          <p:nvPr/>
        </p:nvGrpSpPr>
        <p:grpSpPr>
          <a:xfrm>
            <a:off x="3955494" y="3813956"/>
            <a:ext cx="479311" cy="480942"/>
            <a:chOff x="3966250" y="3815188"/>
            <a:chExt cx="479311" cy="480942"/>
          </a:xfrm>
        </p:grpSpPr>
        <p:sp>
          <p:nvSpPr>
            <p:cNvPr id="1372" name="Google Shape;1372;p65"/>
            <p:cNvSpPr/>
            <p:nvPr/>
          </p:nvSpPr>
          <p:spPr>
            <a:xfrm>
              <a:off x="3966250" y="3815188"/>
              <a:ext cx="479311" cy="480942"/>
            </a:xfrm>
            <a:custGeom>
              <a:avLst/>
              <a:gdLst/>
              <a:ahLst/>
              <a:cxnLst/>
              <a:rect l="l" t="t" r="r" b="b"/>
              <a:pathLst>
                <a:path w="13814" h="13861" extrusionOk="0">
                  <a:moveTo>
                    <a:pt x="7169" y="3096"/>
                  </a:moveTo>
                  <a:lnTo>
                    <a:pt x="10622" y="6597"/>
                  </a:lnTo>
                  <a:lnTo>
                    <a:pt x="6597" y="10717"/>
                  </a:lnTo>
                  <a:lnTo>
                    <a:pt x="3144" y="7192"/>
                  </a:lnTo>
                  <a:lnTo>
                    <a:pt x="7169" y="3096"/>
                  </a:lnTo>
                  <a:close/>
                  <a:moveTo>
                    <a:pt x="10646" y="7192"/>
                  </a:moveTo>
                  <a:lnTo>
                    <a:pt x="13075" y="9669"/>
                  </a:lnTo>
                  <a:cubicBezTo>
                    <a:pt x="13218" y="9812"/>
                    <a:pt x="13313" y="10026"/>
                    <a:pt x="13313" y="10265"/>
                  </a:cubicBezTo>
                  <a:cubicBezTo>
                    <a:pt x="13313" y="10503"/>
                    <a:pt x="13194" y="10693"/>
                    <a:pt x="13027" y="10836"/>
                  </a:cubicBezTo>
                  <a:lnTo>
                    <a:pt x="10741" y="13194"/>
                  </a:lnTo>
                  <a:cubicBezTo>
                    <a:pt x="10598" y="13337"/>
                    <a:pt x="10384" y="13432"/>
                    <a:pt x="10170" y="13432"/>
                  </a:cubicBezTo>
                  <a:cubicBezTo>
                    <a:pt x="9979" y="13432"/>
                    <a:pt x="9765" y="13337"/>
                    <a:pt x="9622" y="13194"/>
                  </a:cubicBezTo>
                  <a:lnTo>
                    <a:pt x="7193" y="10717"/>
                  </a:lnTo>
                  <a:lnTo>
                    <a:pt x="10646" y="7192"/>
                  </a:lnTo>
                  <a:close/>
                  <a:moveTo>
                    <a:pt x="3621" y="1"/>
                  </a:moveTo>
                  <a:cubicBezTo>
                    <a:pt x="3311" y="1"/>
                    <a:pt x="3001" y="120"/>
                    <a:pt x="2763" y="358"/>
                  </a:cubicBezTo>
                  <a:lnTo>
                    <a:pt x="477" y="2692"/>
                  </a:lnTo>
                  <a:cubicBezTo>
                    <a:pt x="1" y="3192"/>
                    <a:pt x="1" y="3978"/>
                    <a:pt x="477" y="4454"/>
                  </a:cubicBezTo>
                  <a:lnTo>
                    <a:pt x="1191" y="5192"/>
                  </a:lnTo>
                  <a:cubicBezTo>
                    <a:pt x="1215" y="5240"/>
                    <a:pt x="1263" y="5263"/>
                    <a:pt x="1334" y="5263"/>
                  </a:cubicBezTo>
                  <a:cubicBezTo>
                    <a:pt x="1382" y="5263"/>
                    <a:pt x="1430" y="5240"/>
                    <a:pt x="1477" y="5192"/>
                  </a:cubicBezTo>
                  <a:cubicBezTo>
                    <a:pt x="1572" y="5121"/>
                    <a:pt x="1572" y="5002"/>
                    <a:pt x="1477" y="4906"/>
                  </a:cubicBezTo>
                  <a:lnTo>
                    <a:pt x="763" y="4168"/>
                  </a:lnTo>
                  <a:cubicBezTo>
                    <a:pt x="429" y="3835"/>
                    <a:pt x="429" y="3287"/>
                    <a:pt x="763" y="2977"/>
                  </a:cubicBezTo>
                  <a:lnTo>
                    <a:pt x="3049" y="620"/>
                  </a:lnTo>
                  <a:cubicBezTo>
                    <a:pt x="3216" y="477"/>
                    <a:pt x="3406" y="382"/>
                    <a:pt x="3621" y="382"/>
                  </a:cubicBezTo>
                  <a:cubicBezTo>
                    <a:pt x="3835" y="382"/>
                    <a:pt x="4049" y="477"/>
                    <a:pt x="4192" y="620"/>
                  </a:cubicBezTo>
                  <a:lnTo>
                    <a:pt x="6597" y="3096"/>
                  </a:lnTo>
                  <a:lnTo>
                    <a:pt x="3144" y="6645"/>
                  </a:lnTo>
                  <a:lnTo>
                    <a:pt x="2120" y="5573"/>
                  </a:lnTo>
                  <a:cubicBezTo>
                    <a:pt x="2073" y="5525"/>
                    <a:pt x="2019" y="5502"/>
                    <a:pt x="1968" y="5502"/>
                  </a:cubicBezTo>
                  <a:cubicBezTo>
                    <a:pt x="1918" y="5502"/>
                    <a:pt x="1870" y="5525"/>
                    <a:pt x="1834" y="5573"/>
                  </a:cubicBezTo>
                  <a:cubicBezTo>
                    <a:pt x="1763" y="5645"/>
                    <a:pt x="1763" y="5764"/>
                    <a:pt x="1834" y="5859"/>
                  </a:cubicBezTo>
                  <a:lnTo>
                    <a:pt x="2882" y="6930"/>
                  </a:lnTo>
                  <a:lnTo>
                    <a:pt x="477" y="9407"/>
                  </a:lnTo>
                  <a:cubicBezTo>
                    <a:pt x="1" y="9883"/>
                    <a:pt x="1" y="10693"/>
                    <a:pt x="477" y="11169"/>
                  </a:cubicBezTo>
                  <a:lnTo>
                    <a:pt x="2763" y="13503"/>
                  </a:lnTo>
                  <a:cubicBezTo>
                    <a:pt x="3001" y="13741"/>
                    <a:pt x="3311" y="13860"/>
                    <a:pt x="3621" y="13860"/>
                  </a:cubicBezTo>
                  <a:cubicBezTo>
                    <a:pt x="3954" y="13860"/>
                    <a:pt x="4264" y="13741"/>
                    <a:pt x="4478" y="13503"/>
                  </a:cubicBezTo>
                  <a:lnTo>
                    <a:pt x="5288" y="12717"/>
                  </a:lnTo>
                  <a:cubicBezTo>
                    <a:pt x="5383" y="12622"/>
                    <a:pt x="5383" y="12503"/>
                    <a:pt x="5288" y="12408"/>
                  </a:cubicBezTo>
                  <a:cubicBezTo>
                    <a:pt x="5240" y="12360"/>
                    <a:pt x="5186" y="12336"/>
                    <a:pt x="5139" y="12336"/>
                  </a:cubicBezTo>
                  <a:cubicBezTo>
                    <a:pt x="5091" y="12336"/>
                    <a:pt x="5049" y="12360"/>
                    <a:pt x="5026" y="12408"/>
                  </a:cubicBezTo>
                  <a:lnTo>
                    <a:pt x="4216" y="13217"/>
                  </a:lnTo>
                  <a:cubicBezTo>
                    <a:pt x="4049" y="13384"/>
                    <a:pt x="3841" y="13468"/>
                    <a:pt x="3635" y="13468"/>
                  </a:cubicBezTo>
                  <a:cubicBezTo>
                    <a:pt x="3430" y="13468"/>
                    <a:pt x="3228" y="13384"/>
                    <a:pt x="3073" y="13217"/>
                  </a:cubicBezTo>
                  <a:lnTo>
                    <a:pt x="763" y="10860"/>
                  </a:lnTo>
                  <a:cubicBezTo>
                    <a:pt x="620" y="10717"/>
                    <a:pt x="525" y="10503"/>
                    <a:pt x="525" y="10265"/>
                  </a:cubicBezTo>
                  <a:cubicBezTo>
                    <a:pt x="525" y="10026"/>
                    <a:pt x="620" y="9860"/>
                    <a:pt x="763" y="9669"/>
                  </a:cubicBezTo>
                  <a:lnTo>
                    <a:pt x="2882" y="7502"/>
                  </a:lnTo>
                  <a:lnTo>
                    <a:pt x="6335" y="11003"/>
                  </a:lnTo>
                  <a:lnTo>
                    <a:pt x="5645" y="11693"/>
                  </a:lnTo>
                  <a:cubicBezTo>
                    <a:pt x="5573" y="11789"/>
                    <a:pt x="5573" y="11908"/>
                    <a:pt x="5645" y="12003"/>
                  </a:cubicBezTo>
                  <a:cubicBezTo>
                    <a:pt x="5692" y="12027"/>
                    <a:pt x="5740" y="12051"/>
                    <a:pt x="5811" y="12051"/>
                  </a:cubicBezTo>
                  <a:cubicBezTo>
                    <a:pt x="5859" y="12051"/>
                    <a:pt x="5883" y="12027"/>
                    <a:pt x="5954" y="12003"/>
                  </a:cubicBezTo>
                  <a:lnTo>
                    <a:pt x="6931" y="11003"/>
                  </a:lnTo>
                  <a:lnTo>
                    <a:pt x="9336" y="13479"/>
                  </a:lnTo>
                  <a:cubicBezTo>
                    <a:pt x="9574" y="13718"/>
                    <a:pt x="9884" y="13837"/>
                    <a:pt x="10217" y="13837"/>
                  </a:cubicBezTo>
                  <a:cubicBezTo>
                    <a:pt x="10527" y="13837"/>
                    <a:pt x="10836" y="13718"/>
                    <a:pt x="11074" y="13479"/>
                  </a:cubicBezTo>
                  <a:lnTo>
                    <a:pt x="13361" y="11122"/>
                  </a:lnTo>
                  <a:cubicBezTo>
                    <a:pt x="13599" y="10884"/>
                    <a:pt x="13718" y="10598"/>
                    <a:pt x="13718" y="10265"/>
                  </a:cubicBezTo>
                  <a:cubicBezTo>
                    <a:pt x="13694" y="9907"/>
                    <a:pt x="13551" y="9622"/>
                    <a:pt x="13337" y="9383"/>
                  </a:cubicBezTo>
                  <a:lnTo>
                    <a:pt x="10908" y="6907"/>
                  </a:lnTo>
                  <a:lnTo>
                    <a:pt x="13337" y="4430"/>
                  </a:lnTo>
                  <a:cubicBezTo>
                    <a:pt x="13813" y="3954"/>
                    <a:pt x="13813" y="3144"/>
                    <a:pt x="13337" y="2668"/>
                  </a:cubicBezTo>
                  <a:lnTo>
                    <a:pt x="12480" y="1787"/>
                  </a:lnTo>
                  <a:cubicBezTo>
                    <a:pt x="12432" y="1739"/>
                    <a:pt x="12378" y="1715"/>
                    <a:pt x="12328" y="1715"/>
                  </a:cubicBezTo>
                  <a:cubicBezTo>
                    <a:pt x="12277" y="1715"/>
                    <a:pt x="12229" y="1739"/>
                    <a:pt x="12194" y="1787"/>
                  </a:cubicBezTo>
                  <a:cubicBezTo>
                    <a:pt x="12122" y="1882"/>
                    <a:pt x="12122" y="2001"/>
                    <a:pt x="12194" y="2072"/>
                  </a:cubicBezTo>
                  <a:lnTo>
                    <a:pt x="13075" y="2977"/>
                  </a:lnTo>
                  <a:cubicBezTo>
                    <a:pt x="13384" y="3311"/>
                    <a:pt x="13384" y="3835"/>
                    <a:pt x="13075" y="4168"/>
                  </a:cubicBezTo>
                  <a:lnTo>
                    <a:pt x="10955" y="6335"/>
                  </a:lnTo>
                  <a:lnTo>
                    <a:pt x="7502" y="2834"/>
                  </a:lnTo>
                  <a:lnTo>
                    <a:pt x="9622" y="644"/>
                  </a:lnTo>
                  <a:cubicBezTo>
                    <a:pt x="9777" y="477"/>
                    <a:pt x="9985" y="393"/>
                    <a:pt x="10193" y="393"/>
                  </a:cubicBezTo>
                  <a:cubicBezTo>
                    <a:pt x="10402" y="393"/>
                    <a:pt x="10610" y="477"/>
                    <a:pt x="10765" y="644"/>
                  </a:cubicBezTo>
                  <a:lnTo>
                    <a:pt x="11575" y="1453"/>
                  </a:lnTo>
                  <a:cubicBezTo>
                    <a:pt x="11622" y="1501"/>
                    <a:pt x="11676" y="1525"/>
                    <a:pt x="11723" y="1525"/>
                  </a:cubicBezTo>
                  <a:cubicBezTo>
                    <a:pt x="11771" y="1525"/>
                    <a:pt x="11813" y="1501"/>
                    <a:pt x="11837" y="1453"/>
                  </a:cubicBezTo>
                  <a:cubicBezTo>
                    <a:pt x="11932" y="1358"/>
                    <a:pt x="11932" y="1239"/>
                    <a:pt x="11837" y="1167"/>
                  </a:cubicBezTo>
                  <a:lnTo>
                    <a:pt x="11027" y="358"/>
                  </a:lnTo>
                  <a:cubicBezTo>
                    <a:pt x="10789" y="120"/>
                    <a:pt x="10479" y="1"/>
                    <a:pt x="10170" y="1"/>
                  </a:cubicBezTo>
                  <a:cubicBezTo>
                    <a:pt x="9860" y="1"/>
                    <a:pt x="9550" y="120"/>
                    <a:pt x="9312" y="358"/>
                  </a:cubicBezTo>
                  <a:lnTo>
                    <a:pt x="6907" y="2834"/>
                  </a:lnTo>
                  <a:lnTo>
                    <a:pt x="4478" y="358"/>
                  </a:lnTo>
                  <a:cubicBezTo>
                    <a:pt x="4240" y="120"/>
                    <a:pt x="3930" y="1"/>
                    <a:pt x="36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" name="Google Shape;1373;p65"/>
            <p:cNvSpPr/>
            <p:nvPr/>
          </p:nvSpPr>
          <p:spPr>
            <a:xfrm>
              <a:off x="4103409" y="4057099"/>
              <a:ext cx="16585" cy="14261"/>
            </a:xfrm>
            <a:custGeom>
              <a:avLst/>
              <a:gdLst/>
              <a:ahLst/>
              <a:cxnLst/>
              <a:rect l="l" t="t" r="r" b="b"/>
              <a:pathLst>
                <a:path w="478" h="411" extrusionOk="0">
                  <a:moveTo>
                    <a:pt x="248" y="0"/>
                  </a:moveTo>
                  <a:cubicBezTo>
                    <a:pt x="197" y="0"/>
                    <a:pt x="144" y="18"/>
                    <a:pt x="96" y="54"/>
                  </a:cubicBezTo>
                  <a:cubicBezTo>
                    <a:pt x="1" y="149"/>
                    <a:pt x="1" y="268"/>
                    <a:pt x="96" y="340"/>
                  </a:cubicBezTo>
                  <a:cubicBezTo>
                    <a:pt x="120" y="387"/>
                    <a:pt x="191" y="411"/>
                    <a:pt x="239" y="411"/>
                  </a:cubicBezTo>
                  <a:cubicBezTo>
                    <a:pt x="311" y="411"/>
                    <a:pt x="334" y="387"/>
                    <a:pt x="382" y="340"/>
                  </a:cubicBezTo>
                  <a:cubicBezTo>
                    <a:pt x="477" y="268"/>
                    <a:pt x="477" y="149"/>
                    <a:pt x="382" y="54"/>
                  </a:cubicBezTo>
                  <a:cubicBezTo>
                    <a:pt x="346" y="18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65"/>
            <p:cNvSpPr/>
            <p:nvPr/>
          </p:nvSpPr>
          <p:spPr>
            <a:xfrm>
              <a:off x="4129051" y="4030867"/>
              <a:ext cx="15718" cy="14885"/>
            </a:xfrm>
            <a:custGeom>
              <a:avLst/>
              <a:gdLst/>
              <a:ahLst/>
              <a:cxnLst/>
              <a:rect l="l" t="t" r="r" b="b"/>
              <a:pathLst>
                <a:path w="453" h="429" extrusionOk="0">
                  <a:moveTo>
                    <a:pt x="226" y="0"/>
                  </a:moveTo>
                  <a:cubicBezTo>
                    <a:pt x="179" y="0"/>
                    <a:pt x="131" y="24"/>
                    <a:pt x="95" y="72"/>
                  </a:cubicBezTo>
                  <a:cubicBezTo>
                    <a:pt x="0" y="143"/>
                    <a:pt x="0" y="262"/>
                    <a:pt x="95" y="357"/>
                  </a:cubicBezTo>
                  <a:cubicBezTo>
                    <a:pt x="119" y="381"/>
                    <a:pt x="191" y="429"/>
                    <a:pt x="238" y="429"/>
                  </a:cubicBezTo>
                  <a:cubicBezTo>
                    <a:pt x="286" y="429"/>
                    <a:pt x="334" y="381"/>
                    <a:pt x="357" y="357"/>
                  </a:cubicBezTo>
                  <a:cubicBezTo>
                    <a:pt x="453" y="262"/>
                    <a:pt x="453" y="143"/>
                    <a:pt x="357" y="72"/>
                  </a:cubicBezTo>
                  <a:cubicBezTo>
                    <a:pt x="322" y="24"/>
                    <a:pt x="274" y="0"/>
                    <a:pt x="2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" name="Google Shape;1375;p65"/>
            <p:cNvSpPr/>
            <p:nvPr/>
          </p:nvSpPr>
          <p:spPr>
            <a:xfrm>
              <a:off x="4155490" y="4003595"/>
              <a:ext cx="14885" cy="14885"/>
            </a:xfrm>
            <a:custGeom>
              <a:avLst/>
              <a:gdLst/>
              <a:ahLst/>
              <a:cxnLst/>
              <a:rect l="l" t="t" r="r" b="b"/>
              <a:pathLst>
                <a:path w="429" h="429" extrusionOk="0">
                  <a:moveTo>
                    <a:pt x="206" y="0"/>
                  </a:moveTo>
                  <a:cubicBezTo>
                    <a:pt x="155" y="0"/>
                    <a:pt x="107" y="24"/>
                    <a:pt x="72" y="72"/>
                  </a:cubicBezTo>
                  <a:cubicBezTo>
                    <a:pt x="0" y="167"/>
                    <a:pt x="0" y="286"/>
                    <a:pt x="72" y="381"/>
                  </a:cubicBezTo>
                  <a:cubicBezTo>
                    <a:pt x="119" y="405"/>
                    <a:pt x="167" y="429"/>
                    <a:pt x="238" y="429"/>
                  </a:cubicBezTo>
                  <a:cubicBezTo>
                    <a:pt x="262" y="429"/>
                    <a:pt x="310" y="429"/>
                    <a:pt x="357" y="381"/>
                  </a:cubicBezTo>
                  <a:cubicBezTo>
                    <a:pt x="429" y="286"/>
                    <a:pt x="429" y="167"/>
                    <a:pt x="357" y="72"/>
                  </a:cubicBezTo>
                  <a:cubicBezTo>
                    <a:pt x="310" y="24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" name="Google Shape;1376;p65"/>
            <p:cNvSpPr/>
            <p:nvPr/>
          </p:nvSpPr>
          <p:spPr>
            <a:xfrm>
              <a:off x="4181930" y="3977954"/>
              <a:ext cx="15718" cy="14920"/>
            </a:xfrm>
            <a:custGeom>
              <a:avLst/>
              <a:gdLst/>
              <a:ahLst/>
              <a:cxnLst/>
              <a:rect l="l" t="t" r="r" b="b"/>
              <a:pathLst>
                <a:path w="453" h="430" extrusionOk="0">
                  <a:moveTo>
                    <a:pt x="209" y="1"/>
                  </a:moveTo>
                  <a:cubicBezTo>
                    <a:pt x="161" y="1"/>
                    <a:pt x="119" y="25"/>
                    <a:pt x="96" y="72"/>
                  </a:cubicBezTo>
                  <a:cubicBezTo>
                    <a:pt x="0" y="168"/>
                    <a:pt x="0" y="287"/>
                    <a:pt x="96" y="358"/>
                  </a:cubicBezTo>
                  <a:cubicBezTo>
                    <a:pt x="96" y="406"/>
                    <a:pt x="143" y="430"/>
                    <a:pt x="215" y="430"/>
                  </a:cubicBezTo>
                  <a:cubicBezTo>
                    <a:pt x="262" y="430"/>
                    <a:pt x="310" y="382"/>
                    <a:pt x="358" y="358"/>
                  </a:cubicBezTo>
                  <a:cubicBezTo>
                    <a:pt x="453" y="287"/>
                    <a:pt x="453" y="168"/>
                    <a:pt x="358" y="72"/>
                  </a:cubicBezTo>
                  <a:cubicBezTo>
                    <a:pt x="310" y="25"/>
                    <a:pt x="256" y="1"/>
                    <a:pt x="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65"/>
            <p:cNvSpPr/>
            <p:nvPr/>
          </p:nvSpPr>
          <p:spPr>
            <a:xfrm>
              <a:off x="4207537" y="3951306"/>
              <a:ext cx="15753" cy="14295"/>
            </a:xfrm>
            <a:custGeom>
              <a:avLst/>
              <a:gdLst/>
              <a:ahLst/>
              <a:cxnLst/>
              <a:rect l="l" t="t" r="r" b="b"/>
              <a:pathLst>
                <a:path w="454" h="412" extrusionOk="0">
                  <a:moveTo>
                    <a:pt x="227" y="1"/>
                  </a:moveTo>
                  <a:cubicBezTo>
                    <a:pt x="179" y="1"/>
                    <a:pt x="132" y="19"/>
                    <a:pt x="96" y="55"/>
                  </a:cubicBezTo>
                  <a:cubicBezTo>
                    <a:pt x="1" y="150"/>
                    <a:pt x="1" y="269"/>
                    <a:pt x="96" y="364"/>
                  </a:cubicBezTo>
                  <a:cubicBezTo>
                    <a:pt x="96" y="412"/>
                    <a:pt x="167" y="412"/>
                    <a:pt x="215" y="412"/>
                  </a:cubicBezTo>
                  <a:cubicBezTo>
                    <a:pt x="286" y="412"/>
                    <a:pt x="310" y="388"/>
                    <a:pt x="358" y="364"/>
                  </a:cubicBezTo>
                  <a:cubicBezTo>
                    <a:pt x="453" y="269"/>
                    <a:pt x="453" y="150"/>
                    <a:pt x="358" y="55"/>
                  </a:cubicBezTo>
                  <a:cubicBezTo>
                    <a:pt x="322" y="19"/>
                    <a:pt x="274" y="1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65"/>
            <p:cNvSpPr/>
            <p:nvPr/>
          </p:nvSpPr>
          <p:spPr>
            <a:xfrm>
              <a:off x="4137309" y="4064732"/>
              <a:ext cx="15718" cy="14920"/>
            </a:xfrm>
            <a:custGeom>
              <a:avLst/>
              <a:gdLst/>
              <a:ahLst/>
              <a:cxnLst/>
              <a:rect l="l" t="t" r="r" b="b"/>
              <a:pathLst>
                <a:path w="453" h="430" extrusionOk="0">
                  <a:moveTo>
                    <a:pt x="227" y="0"/>
                  </a:moveTo>
                  <a:cubicBezTo>
                    <a:pt x="179" y="0"/>
                    <a:pt x="131" y="24"/>
                    <a:pt x="96" y="72"/>
                  </a:cubicBezTo>
                  <a:cubicBezTo>
                    <a:pt x="0" y="167"/>
                    <a:pt x="0" y="286"/>
                    <a:pt x="96" y="358"/>
                  </a:cubicBezTo>
                  <a:cubicBezTo>
                    <a:pt x="119" y="405"/>
                    <a:pt x="191" y="429"/>
                    <a:pt x="238" y="429"/>
                  </a:cubicBezTo>
                  <a:cubicBezTo>
                    <a:pt x="286" y="429"/>
                    <a:pt x="334" y="429"/>
                    <a:pt x="358" y="358"/>
                  </a:cubicBezTo>
                  <a:cubicBezTo>
                    <a:pt x="453" y="286"/>
                    <a:pt x="453" y="167"/>
                    <a:pt x="358" y="72"/>
                  </a:cubicBezTo>
                  <a:cubicBezTo>
                    <a:pt x="322" y="24"/>
                    <a:pt x="274" y="0"/>
                    <a:pt x="2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" name="Google Shape;1379;p65"/>
            <p:cNvSpPr/>
            <p:nvPr/>
          </p:nvSpPr>
          <p:spPr>
            <a:xfrm>
              <a:off x="4163748" y="4039125"/>
              <a:ext cx="14920" cy="14885"/>
            </a:xfrm>
            <a:custGeom>
              <a:avLst/>
              <a:gdLst/>
              <a:ahLst/>
              <a:cxnLst/>
              <a:rect l="l" t="t" r="r" b="b"/>
              <a:pathLst>
                <a:path w="430" h="429" extrusionOk="0">
                  <a:moveTo>
                    <a:pt x="206" y="0"/>
                  </a:moveTo>
                  <a:cubicBezTo>
                    <a:pt x="155" y="0"/>
                    <a:pt x="108" y="24"/>
                    <a:pt x="72" y="72"/>
                  </a:cubicBezTo>
                  <a:cubicBezTo>
                    <a:pt x="0" y="143"/>
                    <a:pt x="0" y="262"/>
                    <a:pt x="72" y="357"/>
                  </a:cubicBezTo>
                  <a:cubicBezTo>
                    <a:pt x="119" y="381"/>
                    <a:pt x="167" y="429"/>
                    <a:pt x="239" y="429"/>
                  </a:cubicBezTo>
                  <a:cubicBezTo>
                    <a:pt x="262" y="429"/>
                    <a:pt x="310" y="381"/>
                    <a:pt x="358" y="357"/>
                  </a:cubicBezTo>
                  <a:cubicBezTo>
                    <a:pt x="429" y="262"/>
                    <a:pt x="429" y="143"/>
                    <a:pt x="358" y="72"/>
                  </a:cubicBezTo>
                  <a:cubicBezTo>
                    <a:pt x="310" y="24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" name="Google Shape;1380;p65"/>
            <p:cNvSpPr/>
            <p:nvPr/>
          </p:nvSpPr>
          <p:spPr>
            <a:xfrm>
              <a:off x="4189355" y="4013310"/>
              <a:ext cx="16551" cy="14261"/>
            </a:xfrm>
            <a:custGeom>
              <a:avLst/>
              <a:gdLst/>
              <a:ahLst/>
              <a:cxnLst/>
              <a:rect l="l" t="t" r="r" b="b"/>
              <a:pathLst>
                <a:path w="477" h="411" extrusionOk="0">
                  <a:moveTo>
                    <a:pt x="230" y="0"/>
                  </a:moveTo>
                  <a:cubicBezTo>
                    <a:pt x="179" y="0"/>
                    <a:pt x="132" y="18"/>
                    <a:pt x="96" y="54"/>
                  </a:cubicBezTo>
                  <a:cubicBezTo>
                    <a:pt x="1" y="149"/>
                    <a:pt x="1" y="268"/>
                    <a:pt x="96" y="363"/>
                  </a:cubicBezTo>
                  <a:cubicBezTo>
                    <a:pt x="120" y="387"/>
                    <a:pt x="167" y="411"/>
                    <a:pt x="239" y="411"/>
                  </a:cubicBezTo>
                  <a:cubicBezTo>
                    <a:pt x="286" y="411"/>
                    <a:pt x="334" y="387"/>
                    <a:pt x="382" y="363"/>
                  </a:cubicBezTo>
                  <a:cubicBezTo>
                    <a:pt x="477" y="268"/>
                    <a:pt x="477" y="149"/>
                    <a:pt x="382" y="54"/>
                  </a:cubicBezTo>
                  <a:cubicBezTo>
                    <a:pt x="334" y="18"/>
                    <a:pt x="280" y="0"/>
                    <a:pt x="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65"/>
            <p:cNvSpPr/>
            <p:nvPr/>
          </p:nvSpPr>
          <p:spPr>
            <a:xfrm>
              <a:off x="4214962" y="3986246"/>
              <a:ext cx="16585" cy="14885"/>
            </a:xfrm>
            <a:custGeom>
              <a:avLst/>
              <a:gdLst/>
              <a:ahLst/>
              <a:cxnLst/>
              <a:rect l="l" t="t" r="r" b="b"/>
              <a:pathLst>
                <a:path w="478" h="429" extrusionOk="0">
                  <a:moveTo>
                    <a:pt x="248" y="0"/>
                  </a:moveTo>
                  <a:cubicBezTo>
                    <a:pt x="197" y="0"/>
                    <a:pt x="144" y="24"/>
                    <a:pt x="96" y="72"/>
                  </a:cubicBezTo>
                  <a:cubicBezTo>
                    <a:pt x="1" y="167"/>
                    <a:pt x="1" y="286"/>
                    <a:pt x="96" y="357"/>
                  </a:cubicBezTo>
                  <a:cubicBezTo>
                    <a:pt x="120" y="405"/>
                    <a:pt x="191" y="429"/>
                    <a:pt x="239" y="429"/>
                  </a:cubicBezTo>
                  <a:cubicBezTo>
                    <a:pt x="310" y="429"/>
                    <a:pt x="334" y="405"/>
                    <a:pt x="382" y="357"/>
                  </a:cubicBezTo>
                  <a:cubicBezTo>
                    <a:pt x="477" y="286"/>
                    <a:pt x="477" y="167"/>
                    <a:pt x="382" y="72"/>
                  </a:cubicBezTo>
                  <a:cubicBezTo>
                    <a:pt x="346" y="24"/>
                    <a:pt x="299" y="0"/>
                    <a:pt x="2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65"/>
            <p:cNvSpPr/>
            <p:nvPr/>
          </p:nvSpPr>
          <p:spPr>
            <a:xfrm>
              <a:off x="4180264" y="4108312"/>
              <a:ext cx="14920" cy="14295"/>
            </a:xfrm>
            <a:custGeom>
              <a:avLst/>
              <a:gdLst/>
              <a:ahLst/>
              <a:cxnLst/>
              <a:rect l="l" t="t" r="r" b="b"/>
              <a:pathLst>
                <a:path w="430" h="412" extrusionOk="0">
                  <a:moveTo>
                    <a:pt x="206" y="1"/>
                  </a:moveTo>
                  <a:cubicBezTo>
                    <a:pt x="155" y="1"/>
                    <a:pt x="108" y="19"/>
                    <a:pt x="72" y="54"/>
                  </a:cubicBezTo>
                  <a:cubicBezTo>
                    <a:pt x="1" y="150"/>
                    <a:pt x="1" y="269"/>
                    <a:pt x="72" y="364"/>
                  </a:cubicBezTo>
                  <a:cubicBezTo>
                    <a:pt x="120" y="388"/>
                    <a:pt x="167" y="411"/>
                    <a:pt x="239" y="411"/>
                  </a:cubicBezTo>
                  <a:cubicBezTo>
                    <a:pt x="263" y="411"/>
                    <a:pt x="310" y="388"/>
                    <a:pt x="358" y="364"/>
                  </a:cubicBezTo>
                  <a:cubicBezTo>
                    <a:pt x="429" y="269"/>
                    <a:pt x="429" y="150"/>
                    <a:pt x="358" y="54"/>
                  </a:cubicBezTo>
                  <a:cubicBezTo>
                    <a:pt x="310" y="19"/>
                    <a:pt x="257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" name="Google Shape;1383;p65"/>
            <p:cNvSpPr/>
            <p:nvPr/>
          </p:nvSpPr>
          <p:spPr>
            <a:xfrm>
              <a:off x="4205871" y="4082081"/>
              <a:ext cx="15753" cy="14920"/>
            </a:xfrm>
            <a:custGeom>
              <a:avLst/>
              <a:gdLst/>
              <a:ahLst/>
              <a:cxnLst/>
              <a:rect l="l" t="t" r="r" b="b"/>
              <a:pathLst>
                <a:path w="454" h="430" extrusionOk="0">
                  <a:moveTo>
                    <a:pt x="209" y="1"/>
                  </a:moveTo>
                  <a:cubicBezTo>
                    <a:pt x="162" y="1"/>
                    <a:pt x="120" y="24"/>
                    <a:pt x="96" y="72"/>
                  </a:cubicBezTo>
                  <a:cubicBezTo>
                    <a:pt x="1" y="167"/>
                    <a:pt x="1" y="286"/>
                    <a:pt x="96" y="382"/>
                  </a:cubicBezTo>
                  <a:cubicBezTo>
                    <a:pt x="120" y="405"/>
                    <a:pt x="168" y="429"/>
                    <a:pt x="239" y="429"/>
                  </a:cubicBezTo>
                  <a:cubicBezTo>
                    <a:pt x="263" y="429"/>
                    <a:pt x="334" y="405"/>
                    <a:pt x="358" y="382"/>
                  </a:cubicBezTo>
                  <a:cubicBezTo>
                    <a:pt x="453" y="286"/>
                    <a:pt x="453" y="167"/>
                    <a:pt x="358" y="72"/>
                  </a:cubicBezTo>
                  <a:cubicBezTo>
                    <a:pt x="311" y="24"/>
                    <a:pt x="257" y="1"/>
                    <a:pt x="2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" name="Google Shape;1384;p65"/>
            <p:cNvSpPr/>
            <p:nvPr/>
          </p:nvSpPr>
          <p:spPr>
            <a:xfrm>
              <a:off x="4231513" y="4055641"/>
              <a:ext cx="15718" cy="14920"/>
            </a:xfrm>
            <a:custGeom>
              <a:avLst/>
              <a:gdLst/>
              <a:ahLst/>
              <a:cxnLst/>
              <a:rect l="l" t="t" r="r" b="b"/>
              <a:pathLst>
                <a:path w="453" h="430" extrusionOk="0">
                  <a:moveTo>
                    <a:pt x="209" y="0"/>
                  </a:moveTo>
                  <a:cubicBezTo>
                    <a:pt x="161" y="0"/>
                    <a:pt x="119" y="24"/>
                    <a:pt x="95" y="72"/>
                  </a:cubicBezTo>
                  <a:cubicBezTo>
                    <a:pt x="0" y="143"/>
                    <a:pt x="0" y="262"/>
                    <a:pt x="95" y="358"/>
                  </a:cubicBezTo>
                  <a:cubicBezTo>
                    <a:pt x="119" y="382"/>
                    <a:pt x="191" y="429"/>
                    <a:pt x="238" y="429"/>
                  </a:cubicBezTo>
                  <a:cubicBezTo>
                    <a:pt x="262" y="429"/>
                    <a:pt x="334" y="382"/>
                    <a:pt x="357" y="358"/>
                  </a:cubicBezTo>
                  <a:cubicBezTo>
                    <a:pt x="453" y="262"/>
                    <a:pt x="453" y="143"/>
                    <a:pt x="357" y="72"/>
                  </a:cubicBezTo>
                  <a:cubicBezTo>
                    <a:pt x="310" y="24"/>
                    <a:pt x="25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65"/>
            <p:cNvSpPr/>
            <p:nvPr/>
          </p:nvSpPr>
          <p:spPr>
            <a:xfrm>
              <a:off x="4257119" y="4029826"/>
              <a:ext cx="15718" cy="14295"/>
            </a:xfrm>
            <a:custGeom>
              <a:avLst/>
              <a:gdLst/>
              <a:ahLst/>
              <a:cxnLst/>
              <a:rect l="l" t="t" r="r" b="b"/>
              <a:pathLst>
                <a:path w="453" h="412" extrusionOk="0">
                  <a:moveTo>
                    <a:pt x="227" y="0"/>
                  </a:moveTo>
                  <a:cubicBezTo>
                    <a:pt x="179" y="0"/>
                    <a:pt x="131" y="18"/>
                    <a:pt x="96" y="54"/>
                  </a:cubicBezTo>
                  <a:cubicBezTo>
                    <a:pt x="0" y="149"/>
                    <a:pt x="0" y="268"/>
                    <a:pt x="96" y="363"/>
                  </a:cubicBezTo>
                  <a:cubicBezTo>
                    <a:pt x="120" y="387"/>
                    <a:pt x="191" y="411"/>
                    <a:pt x="239" y="411"/>
                  </a:cubicBezTo>
                  <a:cubicBezTo>
                    <a:pt x="286" y="411"/>
                    <a:pt x="334" y="387"/>
                    <a:pt x="358" y="363"/>
                  </a:cubicBezTo>
                  <a:cubicBezTo>
                    <a:pt x="453" y="268"/>
                    <a:pt x="453" y="149"/>
                    <a:pt x="358" y="54"/>
                  </a:cubicBezTo>
                  <a:cubicBezTo>
                    <a:pt x="322" y="18"/>
                    <a:pt x="274" y="0"/>
                    <a:pt x="2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65"/>
            <p:cNvSpPr/>
            <p:nvPr/>
          </p:nvSpPr>
          <p:spPr>
            <a:xfrm>
              <a:off x="4145567" y="4100679"/>
              <a:ext cx="16551" cy="13671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251" y="0"/>
                  </a:moveTo>
                  <a:cubicBezTo>
                    <a:pt x="197" y="0"/>
                    <a:pt x="143" y="12"/>
                    <a:pt x="96" y="36"/>
                  </a:cubicBezTo>
                  <a:cubicBezTo>
                    <a:pt x="0" y="131"/>
                    <a:pt x="0" y="250"/>
                    <a:pt x="96" y="346"/>
                  </a:cubicBezTo>
                  <a:cubicBezTo>
                    <a:pt x="120" y="370"/>
                    <a:pt x="191" y="393"/>
                    <a:pt x="239" y="393"/>
                  </a:cubicBezTo>
                  <a:cubicBezTo>
                    <a:pt x="310" y="393"/>
                    <a:pt x="334" y="370"/>
                    <a:pt x="405" y="346"/>
                  </a:cubicBezTo>
                  <a:cubicBezTo>
                    <a:pt x="477" y="250"/>
                    <a:pt x="477" y="131"/>
                    <a:pt x="405" y="36"/>
                  </a:cubicBezTo>
                  <a:cubicBezTo>
                    <a:pt x="358" y="12"/>
                    <a:pt x="304" y="0"/>
                    <a:pt x="2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" name="Google Shape;1387;p65"/>
            <p:cNvSpPr/>
            <p:nvPr/>
          </p:nvSpPr>
          <p:spPr>
            <a:xfrm>
              <a:off x="4172006" y="4072990"/>
              <a:ext cx="14920" cy="1492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06" y="1"/>
                  </a:moveTo>
                  <a:cubicBezTo>
                    <a:pt x="155" y="1"/>
                    <a:pt x="108" y="24"/>
                    <a:pt x="72" y="72"/>
                  </a:cubicBezTo>
                  <a:cubicBezTo>
                    <a:pt x="1" y="167"/>
                    <a:pt x="1" y="286"/>
                    <a:pt x="72" y="358"/>
                  </a:cubicBezTo>
                  <a:cubicBezTo>
                    <a:pt x="120" y="405"/>
                    <a:pt x="167" y="429"/>
                    <a:pt x="239" y="429"/>
                  </a:cubicBezTo>
                  <a:cubicBezTo>
                    <a:pt x="262" y="429"/>
                    <a:pt x="310" y="429"/>
                    <a:pt x="358" y="358"/>
                  </a:cubicBezTo>
                  <a:cubicBezTo>
                    <a:pt x="429" y="286"/>
                    <a:pt x="429" y="167"/>
                    <a:pt x="358" y="72"/>
                  </a:cubicBezTo>
                  <a:cubicBezTo>
                    <a:pt x="310" y="24"/>
                    <a:pt x="257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" name="Google Shape;1388;p65"/>
            <p:cNvSpPr/>
            <p:nvPr/>
          </p:nvSpPr>
          <p:spPr>
            <a:xfrm>
              <a:off x="4197613" y="4047383"/>
              <a:ext cx="15753" cy="14885"/>
            </a:xfrm>
            <a:custGeom>
              <a:avLst/>
              <a:gdLst/>
              <a:ahLst/>
              <a:cxnLst/>
              <a:rect l="l" t="t" r="r" b="b"/>
              <a:pathLst>
                <a:path w="454" h="429" extrusionOk="0">
                  <a:moveTo>
                    <a:pt x="209" y="0"/>
                  </a:moveTo>
                  <a:cubicBezTo>
                    <a:pt x="162" y="0"/>
                    <a:pt x="120" y="24"/>
                    <a:pt x="96" y="72"/>
                  </a:cubicBezTo>
                  <a:cubicBezTo>
                    <a:pt x="1" y="143"/>
                    <a:pt x="1" y="262"/>
                    <a:pt x="96" y="358"/>
                  </a:cubicBezTo>
                  <a:cubicBezTo>
                    <a:pt x="120" y="381"/>
                    <a:pt x="167" y="429"/>
                    <a:pt x="239" y="429"/>
                  </a:cubicBezTo>
                  <a:cubicBezTo>
                    <a:pt x="263" y="429"/>
                    <a:pt x="334" y="381"/>
                    <a:pt x="358" y="358"/>
                  </a:cubicBezTo>
                  <a:cubicBezTo>
                    <a:pt x="453" y="262"/>
                    <a:pt x="453" y="143"/>
                    <a:pt x="358" y="72"/>
                  </a:cubicBezTo>
                  <a:cubicBezTo>
                    <a:pt x="310" y="24"/>
                    <a:pt x="257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65"/>
            <p:cNvSpPr/>
            <p:nvPr/>
          </p:nvSpPr>
          <p:spPr>
            <a:xfrm>
              <a:off x="4223255" y="4020111"/>
              <a:ext cx="15718" cy="14920"/>
            </a:xfrm>
            <a:custGeom>
              <a:avLst/>
              <a:gdLst/>
              <a:ahLst/>
              <a:cxnLst/>
              <a:rect l="l" t="t" r="r" b="b"/>
              <a:pathLst>
                <a:path w="453" h="430" extrusionOk="0">
                  <a:moveTo>
                    <a:pt x="208" y="0"/>
                  </a:moveTo>
                  <a:cubicBezTo>
                    <a:pt x="161" y="0"/>
                    <a:pt x="119" y="24"/>
                    <a:pt x="95" y="72"/>
                  </a:cubicBezTo>
                  <a:cubicBezTo>
                    <a:pt x="0" y="167"/>
                    <a:pt x="0" y="286"/>
                    <a:pt x="95" y="382"/>
                  </a:cubicBezTo>
                  <a:cubicBezTo>
                    <a:pt x="119" y="405"/>
                    <a:pt x="191" y="429"/>
                    <a:pt x="238" y="429"/>
                  </a:cubicBezTo>
                  <a:cubicBezTo>
                    <a:pt x="262" y="429"/>
                    <a:pt x="333" y="429"/>
                    <a:pt x="357" y="382"/>
                  </a:cubicBezTo>
                  <a:cubicBezTo>
                    <a:pt x="453" y="286"/>
                    <a:pt x="453" y="167"/>
                    <a:pt x="357" y="72"/>
                  </a:cubicBezTo>
                  <a:cubicBezTo>
                    <a:pt x="310" y="24"/>
                    <a:pt x="256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65"/>
            <p:cNvSpPr/>
            <p:nvPr/>
          </p:nvSpPr>
          <p:spPr>
            <a:xfrm>
              <a:off x="4248861" y="3994504"/>
              <a:ext cx="15718" cy="14885"/>
            </a:xfrm>
            <a:custGeom>
              <a:avLst/>
              <a:gdLst/>
              <a:ahLst/>
              <a:cxnLst/>
              <a:rect l="l" t="t" r="r" b="b"/>
              <a:pathLst>
                <a:path w="453" h="429" extrusionOk="0">
                  <a:moveTo>
                    <a:pt x="227" y="0"/>
                  </a:moveTo>
                  <a:cubicBezTo>
                    <a:pt x="179" y="0"/>
                    <a:pt x="131" y="24"/>
                    <a:pt x="96" y="72"/>
                  </a:cubicBezTo>
                  <a:cubicBezTo>
                    <a:pt x="0" y="167"/>
                    <a:pt x="0" y="286"/>
                    <a:pt x="96" y="357"/>
                  </a:cubicBezTo>
                  <a:cubicBezTo>
                    <a:pt x="119" y="405"/>
                    <a:pt x="191" y="429"/>
                    <a:pt x="238" y="429"/>
                  </a:cubicBezTo>
                  <a:cubicBezTo>
                    <a:pt x="286" y="429"/>
                    <a:pt x="334" y="405"/>
                    <a:pt x="358" y="357"/>
                  </a:cubicBezTo>
                  <a:cubicBezTo>
                    <a:pt x="453" y="286"/>
                    <a:pt x="453" y="167"/>
                    <a:pt x="358" y="72"/>
                  </a:cubicBezTo>
                  <a:cubicBezTo>
                    <a:pt x="322" y="24"/>
                    <a:pt x="274" y="0"/>
                    <a:pt x="2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" name="Google Shape;1391;p65"/>
            <p:cNvSpPr/>
            <p:nvPr/>
          </p:nvSpPr>
          <p:spPr>
            <a:xfrm>
              <a:off x="4188522" y="4143218"/>
              <a:ext cx="16585" cy="14920"/>
            </a:xfrm>
            <a:custGeom>
              <a:avLst/>
              <a:gdLst/>
              <a:ahLst/>
              <a:cxnLst/>
              <a:rect l="l" t="t" r="r" b="b"/>
              <a:pathLst>
                <a:path w="478" h="430" extrusionOk="0">
                  <a:moveTo>
                    <a:pt x="227" y="1"/>
                  </a:moveTo>
                  <a:cubicBezTo>
                    <a:pt x="173" y="1"/>
                    <a:pt x="120" y="25"/>
                    <a:pt x="72" y="72"/>
                  </a:cubicBezTo>
                  <a:cubicBezTo>
                    <a:pt x="1" y="168"/>
                    <a:pt x="1" y="287"/>
                    <a:pt x="72" y="358"/>
                  </a:cubicBezTo>
                  <a:cubicBezTo>
                    <a:pt x="120" y="406"/>
                    <a:pt x="168" y="429"/>
                    <a:pt x="239" y="429"/>
                  </a:cubicBezTo>
                  <a:cubicBezTo>
                    <a:pt x="287" y="429"/>
                    <a:pt x="310" y="382"/>
                    <a:pt x="382" y="358"/>
                  </a:cubicBezTo>
                  <a:cubicBezTo>
                    <a:pt x="477" y="287"/>
                    <a:pt x="477" y="168"/>
                    <a:pt x="382" y="72"/>
                  </a:cubicBezTo>
                  <a:cubicBezTo>
                    <a:pt x="334" y="25"/>
                    <a:pt x="281" y="1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" name="Google Shape;1392;p65"/>
            <p:cNvSpPr/>
            <p:nvPr/>
          </p:nvSpPr>
          <p:spPr>
            <a:xfrm>
              <a:off x="4214164" y="4117611"/>
              <a:ext cx="16551" cy="14920"/>
            </a:xfrm>
            <a:custGeom>
              <a:avLst/>
              <a:gdLst/>
              <a:ahLst/>
              <a:cxnLst/>
              <a:rect l="l" t="t" r="r" b="b"/>
              <a:pathLst>
                <a:path w="477" h="430" extrusionOk="0">
                  <a:moveTo>
                    <a:pt x="229" y="1"/>
                  </a:moveTo>
                  <a:cubicBezTo>
                    <a:pt x="179" y="1"/>
                    <a:pt x="131" y="24"/>
                    <a:pt x="95" y="72"/>
                  </a:cubicBezTo>
                  <a:cubicBezTo>
                    <a:pt x="0" y="143"/>
                    <a:pt x="0" y="263"/>
                    <a:pt x="95" y="358"/>
                  </a:cubicBezTo>
                  <a:cubicBezTo>
                    <a:pt x="119" y="382"/>
                    <a:pt x="167" y="429"/>
                    <a:pt x="238" y="429"/>
                  </a:cubicBezTo>
                  <a:cubicBezTo>
                    <a:pt x="286" y="429"/>
                    <a:pt x="333" y="382"/>
                    <a:pt x="381" y="358"/>
                  </a:cubicBezTo>
                  <a:cubicBezTo>
                    <a:pt x="476" y="263"/>
                    <a:pt x="476" y="143"/>
                    <a:pt x="381" y="72"/>
                  </a:cubicBezTo>
                  <a:cubicBezTo>
                    <a:pt x="333" y="24"/>
                    <a:pt x="280" y="1"/>
                    <a:pt x="2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65"/>
            <p:cNvSpPr/>
            <p:nvPr/>
          </p:nvSpPr>
          <p:spPr>
            <a:xfrm>
              <a:off x="4239771" y="4090339"/>
              <a:ext cx="16551" cy="14920"/>
            </a:xfrm>
            <a:custGeom>
              <a:avLst/>
              <a:gdLst/>
              <a:ahLst/>
              <a:cxnLst/>
              <a:rect l="l" t="t" r="r" b="b"/>
              <a:pathLst>
                <a:path w="477" h="430" extrusionOk="0">
                  <a:moveTo>
                    <a:pt x="247" y="1"/>
                  </a:moveTo>
                  <a:cubicBezTo>
                    <a:pt x="197" y="1"/>
                    <a:pt x="143" y="25"/>
                    <a:pt x="96" y="72"/>
                  </a:cubicBezTo>
                  <a:cubicBezTo>
                    <a:pt x="0" y="167"/>
                    <a:pt x="0" y="286"/>
                    <a:pt x="96" y="382"/>
                  </a:cubicBezTo>
                  <a:cubicBezTo>
                    <a:pt x="119" y="406"/>
                    <a:pt x="191" y="429"/>
                    <a:pt x="238" y="429"/>
                  </a:cubicBezTo>
                  <a:cubicBezTo>
                    <a:pt x="310" y="429"/>
                    <a:pt x="334" y="406"/>
                    <a:pt x="381" y="382"/>
                  </a:cubicBezTo>
                  <a:cubicBezTo>
                    <a:pt x="477" y="286"/>
                    <a:pt x="477" y="167"/>
                    <a:pt x="381" y="72"/>
                  </a:cubicBezTo>
                  <a:cubicBezTo>
                    <a:pt x="346" y="25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" name="Google Shape;1394;p65"/>
            <p:cNvSpPr/>
            <p:nvPr/>
          </p:nvSpPr>
          <p:spPr>
            <a:xfrm>
              <a:off x="4265377" y="4064732"/>
              <a:ext cx="16551" cy="14920"/>
            </a:xfrm>
            <a:custGeom>
              <a:avLst/>
              <a:gdLst/>
              <a:ahLst/>
              <a:cxnLst/>
              <a:rect l="l" t="t" r="r" b="b"/>
              <a:pathLst>
                <a:path w="477" h="430" extrusionOk="0">
                  <a:moveTo>
                    <a:pt x="251" y="0"/>
                  </a:moveTo>
                  <a:cubicBezTo>
                    <a:pt x="197" y="0"/>
                    <a:pt x="143" y="24"/>
                    <a:pt x="96" y="72"/>
                  </a:cubicBezTo>
                  <a:cubicBezTo>
                    <a:pt x="1" y="167"/>
                    <a:pt x="1" y="286"/>
                    <a:pt x="96" y="358"/>
                  </a:cubicBezTo>
                  <a:cubicBezTo>
                    <a:pt x="120" y="405"/>
                    <a:pt x="191" y="429"/>
                    <a:pt x="239" y="429"/>
                  </a:cubicBezTo>
                  <a:cubicBezTo>
                    <a:pt x="310" y="429"/>
                    <a:pt x="334" y="405"/>
                    <a:pt x="405" y="358"/>
                  </a:cubicBezTo>
                  <a:cubicBezTo>
                    <a:pt x="477" y="286"/>
                    <a:pt x="477" y="167"/>
                    <a:pt x="405" y="72"/>
                  </a:cubicBezTo>
                  <a:cubicBezTo>
                    <a:pt x="358" y="24"/>
                    <a:pt x="304" y="0"/>
                    <a:pt x="2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" name="Google Shape;1395;p65"/>
            <p:cNvSpPr/>
            <p:nvPr/>
          </p:nvSpPr>
          <p:spPr>
            <a:xfrm>
              <a:off x="4291817" y="4038084"/>
              <a:ext cx="14920" cy="14295"/>
            </a:xfrm>
            <a:custGeom>
              <a:avLst/>
              <a:gdLst/>
              <a:ahLst/>
              <a:cxnLst/>
              <a:rect l="l" t="t" r="r" b="b"/>
              <a:pathLst>
                <a:path w="430" h="412" extrusionOk="0">
                  <a:moveTo>
                    <a:pt x="206" y="0"/>
                  </a:moveTo>
                  <a:cubicBezTo>
                    <a:pt x="155" y="0"/>
                    <a:pt x="108" y="18"/>
                    <a:pt x="72" y="54"/>
                  </a:cubicBezTo>
                  <a:cubicBezTo>
                    <a:pt x="1" y="149"/>
                    <a:pt x="1" y="268"/>
                    <a:pt x="72" y="364"/>
                  </a:cubicBezTo>
                  <a:cubicBezTo>
                    <a:pt x="120" y="387"/>
                    <a:pt x="167" y="411"/>
                    <a:pt x="239" y="411"/>
                  </a:cubicBezTo>
                  <a:cubicBezTo>
                    <a:pt x="286" y="411"/>
                    <a:pt x="310" y="387"/>
                    <a:pt x="382" y="364"/>
                  </a:cubicBezTo>
                  <a:cubicBezTo>
                    <a:pt x="429" y="268"/>
                    <a:pt x="429" y="149"/>
                    <a:pt x="358" y="54"/>
                  </a:cubicBezTo>
                  <a:cubicBezTo>
                    <a:pt x="310" y="18"/>
                    <a:pt x="257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6" name="Google Shape;1396;p65"/>
          <p:cNvGrpSpPr/>
          <p:nvPr/>
        </p:nvGrpSpPr>
        <p:grpSpPr>
          <a:xfrm>
            <a:off x="4843785" y="3814372"/>
            <a:ext cx="294200" cy="480109"/>
            <a:chOff x="4879315" y="3815188"/>
            <a:chExt cx="294200" cy="480109"/>
          </a:xfrm>
        </p:grpSpPr>
        <p:sp>
          <p:nvSpPr>
            <p:cNvPr id="1397" name="Google Shape;1397;p65"/>
            <p:cNvSpPr/>
            <p:nvPr/>
          </p:nvSpPr>
          <p:spPr>
            <a:xfrm>
              <a:off x="4879315" y="3815188"/>
              <a:ext cx="294200" cy="480109"/>
            </a:xfrm>
            <a:custGeom>
              <a:avLst/>
              <a:gdLst/>
              <a:ahLst/>
              <a:cxnLst/>
              <a:rect l="l" t="t" r="r" b="b"/>
              <a:pathLst>
                <a:path w="8479" h="13837" extrusionOk="0">
                  <a:moveTo>
                    <a:pt x="4168" y="1120"/>
                  </a:moveTo>
                  <a:cubicBezTo>
                    <a:pt x="5335" y="1120"/>
                    <a:pt x="6526" y="1286"/>
                    <a:pt x="7193" y="1406"/>
                  </a:cubicBezTo>
                  <a:lnTo>
                    <a:pt x="7193" y="3787"/>
                  </a:lnTo>
                  <a:lnTo>
                    <a:pt x="5716" y="3787"/>
                  </a:lnTo>
                  <a:cubicBezTo>
                    <a:pt x="5597" y="3787"/>
                    <a:pt x="5502" y="3858"/>
                    <a:pt x="5502" y="3978"/>
                  </a:cubicBezTo>
                  <a:cubicBezTo>
                    <a:pt x="5502" y="4097"/>
                    <a:pt x="5597" y="4192"/>
                    <a:pt x="5716" y="4192"/>
                  </a:cubicBezTo>
                  <a:lnTo>
                    <a:pt x="7193" y="4192"/>
                  </a:lnTo>
                  <a:lnTo>
                    <a:pt x="7193" y="5097"/>
                  </a:lnTo>
                  <a:lnTo>
                    <a:pt x="1120" y="5097"/>
                  </a:lnTo>
                  <a:lnTo>
                    <a:pt x="1120" y="4192"/>
                  </a:lnTo>
                  <a:lnTo>
                    <a:pt x="4502" y="4192"/>
                  </a:lnTo>
                  <a:cubicBezTo>
                    <a:pt x="4621" y="4192"/>
                    <a:pt x="4692" y="4097"/>
                    <a:pt x="4692" y="3978"/>
                  </a:cubicBezTo>
                  <a:cubicBezTo>
                    <a:pt x="4692" y="3858"/>
                    <a:pt x="4621" y="3787"/>
                    <a:pt x="4502" y="3787"/>
                  </a:cubicBezTo>
                  <a:lnTo>
                    <a:pt x="1120" y="3787"/>
                  </a:lnTo>
                  <a:lnTo>
                    <a:pt x="1120" y="1406"/>
                  </a:lnTo>
                  <a:cubicBezTo>
                    <a:pt x="1834" y="1286"/>
                    <a:pt x="3097" y="1120"/>
                    <a:pt x="4168" y="1120"/>
                  </a:cubicBezTo>
                  <a:close/>
                  <a:moveTo>
                    <a:pt x="4835" y="11836"/>
                  </a:moveTo>
                  <a:lnTo>
                    <a:pt x="4835" y="12193"/>
                  </a:lnTo>
                  <a:lnTo>
                    <a:pt x="3501" y="12193"/>
                  </a:lnTo>
                  <a:lnTo>
                    <a:pt x="3501" y="11836"/>
                  </a:lnTo>
                  <a:close/>
                  <a:moveTo>
                    <a:pt x="7264" y="9312"/>
                  </a:moveTo>
                  <a:lnTo>
                    <a:pt x="7264" y="10360"/>
                  </a:lnTo>
                  <a:lnTo>
                    <a:pt x="6526" y="10574"/>
                  </a:lnTo>
                  <a:cubicBezTo>
                    <a:pt x="6431" y="10598"/>
                    <a:pt x="6359" y="10646"/>
                    <a:pt x="6359" y="10765"/>
                  </a:cubicBezTo>
                  <a:lnTo>
                    <a:pt x="6359" y="11431"/>
                  </a:lnTo>
                  <a:lnTo>
                    <a:pt x="5811" y="11431"/>
                  </a:lnTo>
                  <a:cubicBezTo>
                    <a:pt x="5692" y="11431"/>
                    <a:pt x="5597" y="11527"/>
                    <a:pt x="5597" y="11622"/>
                  </a:cubicBezTo>
                  <a:lnTo>
                    <a:pt x="5597" y="13360"/>
                  </a:lnTo>
                  <a:cubicBezTo>
                    <a:pt x="5597" y="13384"/>
                    <a:pt x="5550" y="13408"/>
                    <a:pt x="5526" y="13408"/>
                  </a:cubicBezTo>
                  <a:lnTo>
                    <a:pt x="5383" y="13408"/>
                  </a:lnTo>
                  <a:cubicBezTo>
                    <a:pt x="5359" y="13408"/>
                    <a:pt x="5311" y="13384"/>
                    <a:pt x="5311" y="13360"/>
                  </a:cubicBezTo>
                  <a:lnTo>
                    <a:pt x="5311" y="11622"/>
                  </a:lnTo>
                  <a:cubicBezTo>
                    <a:pt x="5311" y="11527"/>
                    <a:pt x="5240" y="11431"/>
                    <a:pt x="5121" y="11431"/>
                  </a:cubicBezTo>
                  <a:lnTo>
                    <a:pt x="3382" y="11431"/>
                  </a:lnTo>
                  <a:cubicBezTo>
                    <a:pt x="3263" y="11431"/>
                    <a:pt x="3168" y="11527"/>
                    <a:pt x="3168" y="11622"/>
                  </a:cubicBezTo>
                  <a:lnTo>
                    <a:pt x="3168" y="13360"/>
                  </a:lnTo>
                  <a:cubicBezTo>
                    <a:pt x="3168" y="13384"/>
                    <a:pt x="3144" y="13408"/>
                    <a:pt x="3120" y="13408"/>
                  </a:cubicBezTo>
                  <a:lnTo>
                    <a:pt x="2978" y="13408"/>
                  </a:lnTo>
                  <a:cubicBezTo>
                    <a:pt x="2930" y="13408"/>
                    <a:pt x="2906" y="13384"/>
                    <a:pt x="2906" y="13360"/>
                  </a:cubicBezTo>
                  <a:lnTo>
                    <a:pt x="2906" y="11622"/>
                  </a:lnTo>
                  <a:cubicBezTo>
                    <a:pt x="2906" y="11527"/>
                    <a:pt x="2811" y="11431"/>
                    <a:pt x="2692" y="11431"/>
                  </a:cubicBezTo>
                  <a:lnTo>
                    <a:pt x="2049" y="11431"/>
                  </a:lnTo>
                  <a:lnTo>
                    <a:pt x="2049" y="10765"/>
                  </a:lnTo>
                  <a:cubicBezTo>
                    <a:pt x="2049" y="10693"/>
                    <a:pt x="1977" y="10598"/>
                    <a:pt x="1906" y="10574"/>
                  </a:cubicBezTo>
                  <a:lnTo>
                    <a:pt x="1168" y="10360"/>
                  </a:lnTo>
                  <a:lnTo>
                    <a:pt x="1168" y="9312"/>
                  </a:lnTo>
                  <a:close/>
                  <a:moveTo>
                    <a:pt x="4192" y="1"/>
                  </a:moveTo>
                  <a:cubicBezTo>
                    <a:pt x="3025" y="1"/>
                    <a:pt x="1715" y="143"/>
                    <a:pt x="858" y="286"/>
                  </a:cubicBezTo>
                  <a:cubicBezTo>
                    <a:pt x="382" y="382"/>
                    <a:pt x="1" y="810"/>
                    <a:pt x="1" y="1310"/>
                  </a:cubicBezTo>
                  <a:lnTo>
                    <a:pt x="1" y="10931"/>
                  </a:lnTo>
                  <a:cubicBezTo>
                    <a:pt x="1" y="11122"/>
                    <a:pt x="144" y="11336"/>
                    <a:pt x="358" y="11408"/>
                  </a:cubicBezTo>
                  <a:lnTo>
                    <a:pt x="930" y="11550"/>
                  </a:lnTo>
                  <a:lnTo>
                    <a:pt x="930" y="12146"/>
                  </a:lnTo>
                  <a:cubicBezTo>
                    <a:pt x="930" y="12408"/>
                    <a:pt x="1120" y="12622"/>
                    <a:pt x="1406" y="12622"/>
                  </a:cubicBezTo>
                  <a:lnTo>
                    <a:pt x="2477" y="12622"/>
                  </a:lnTo>
                  <a:lnTo>
                    <a:pt x="2477" y="13360"/>
                  </a:lnTo>
                  <a:cubicBezTo>
                    <a:pt x="2477" y="13622"/>
                    <a:pt x="2668" y="13837"/>
                    <a:pt x="2954" y="13837"/>
                  </a:cubicBezTo>
                  <a:lnTo>
                    <a:pt x="3097" y="13837"/>
                  </a:lnTo>
                  <a:cubicBezTo>
                    <a:pt x="3359" y="13837"/>
                    <a:pt x="3573" y="13622"/>
                    <a:pt x="3573" y="13360"/>
                  </a:cubicBezTo>
                  <a:lnTo>
                    <a:pt x="3573" y="12598"/>
                  </a:lnTo>
                  <a:lnTo>
                    <a:pt x="4907" y="12598"/>
                  </a:lnTo>
                  <a:lnTo>
                    <a:pt x="4907" y="13337"/>
                  </a:lnTo>
                  <a:cubicBezTo>
                    <a:pt x="4907" y="13599"/>
                    <a:pt x="5121" y="13813"/>
                    <a:pt x="5383" y="13813"/>
                  </a:cubicBezTo>
                  <a:lnTo>
                    <a:pt x="5526" y="13813"/>
                  </a:lnTo>
                  <a:cubicBezTo>
                    <a:pt x="5811" y="13813"/>
                    <a:pt x="6002" y="13599"/>
                    <a:pt x="6002" y="13337"/>
                  </a:cubicBezTo>
                  <a:lnTo>
                    <a:pt x="6002" y="12598"/>
                  </a:lnTo>
                  <a:lnTo>
                    <a:pt x="7074" y="12598"/>
                  </a:lnTo>
                  <a:cubicBezTo>
                    <a:pt x="7359" y="12598"/>
                    <a:pt x="7550" y="12384"/>
                    <a:pt x="7550" y="12122"/>
                  </a:cubicBezTo>
                  <a:lnTo>
                    <a:pt x="7550" y="11527"/>
                  </a:lnTo>
                  <a:lnTo>
                    <a:pt x="8121" y="11360"/>
                  </a:lnTo>
                  <a:cubicBezTo>
                    <a:pt x="8336" y="11312"/>
                    <a:pt x="8479" y="11122"/>
                    <a:pt x="8479" y="10884"/>
                  </a:cubicBezTo>
                  <a:lnTo>
                    <a:pt x="8479" y="3406"/>
                  </a:lnTo>
                  <a:cubicBezTo>
                    <a:pt x="8479" y="3287"/>
                    <a:pt x="8383" y="3215"/>
                    <a:pt x="8264" y="3215"/>
                  </a:cubicBezTo>
                  <a:cubicBezTo>
                    <a:pt x="8145" y="3215"/>
                    <a:pt x="8074" y="3287"/>
                    <a:pt x="8074" y="3406"/>
                  </a:cubicBezTo>
                  <a:lnTo>
                    <a:pt x="8074" y="10884"/>
                  </a:lnTo>
                  <a:cubicBezTo>
                    <a:pt x="8074" y="10931"/>
                    <a:pt x="8026" y="10955"/>
                    <a:pt x="8002" y="10955"/>
                  </a:cubicBezTo>
                  <a:lnTo>
                    <a:pt x="7288" y="11146"/>
                  </a:lnTo>
                  <a:cubicBezTo>
                    <a:pt x="7193" y="11193"/>
                    <a:pt x="7145" y="11241"/>
                    <a:pt x="7145" y="11360"/>
                  </a:cubicBezTo>
                  <a:lnTo>
                    <a:pt x="7145" y="12098"/>
                  </a:lnTo>
                  <a:cubicBezTo>
                    <a:pt x="7145" y="12146"/>
                    <a:pt x="7121" y="12170"/>
                    <a:pt x="7074" y="12170"/>
                  </a:cubicBezTo>
                  <a:lnTo>
                    <a:pt x="6002" y="12170"/>
                  </a:lnTo>
                  <a:lnTo>
                    <a:pt x="6002" y="11812"/>
                  </a:lnTo>
                  <a:lnTo>
                    <a:pt x="6574" y="11812"/>
                  </a:lnTo>
                  <a:cubicBezTo>
                    <a:pt x="6693" y="11812"/>
                    <a:pt x="6788" y="11717"/>
                    <a:pt x="6788" y="11598"/>
                  </a:cubicBezTo>
                  <a:lnTo>
                    <a:pt x="6788" y="10907"/>
                  </a:lnTo>
                  <a:lnTo>
                    <a:pt x="7526" y="10717"/>
                  </a:lnTo>
                  <a:cubicBezTo>
                    <a:pt x="7621" y="10669"/>
                    <a:pt x="7669" y="10622"/>
                    <a:pt x="7669" y="10503"/>
                  </a:cubicBezTo>
                  <a:lnTo>
                    <a:pt x="7669" y="1263"/>
                  </a:lnTo>
                  <a:cubicBezTo>
                    <a:pt x="7669" y="1167"/>
                    <a:pt x="7598" y="1025"/>
                    <a:pt x="7478" y="1001"/>
                  </a:cubicBezTo>
                  <a:cubicBezTo>
                    <a:pt x="6812" y="882"/>
                    <a:pt x="5502" y="739"/>
                    <a:pt x="4216" y="739"/>
                  </a:cubicBezTo>
                  <a:cubicBezTo>
                    <a:pt x="3073" y="739"/>
                    <a:pt x="1692" y="929"/>
                    <a:pt x="977" y="1048"/>
                  </a:cubicBezTo>
                  <a:cubicBezTo>
                    <a:pt x="858" y="1072"/>
                    <a:pt x="763" y="1167"/>
                    <a:pt x="763" y="1310"/>
                  </a:cubicBezTo>
                  <a:lnTo>
                    <a:pt x="763" y="5668"/>
                  </a:lnTo>
                  <a:cubicBezTo>
                    <a:pt x="763" y="5787"/>
                    <a:pt x="858" y="5883"/>
                    <a:pt x="977" y="5883"/>
                  </a:cubicBezTo>
                  <a:cubicBezTo>
                    <a:pt x="1096" y="5883"/>
                    <a:pt x="1191" y="5787"/>
                    <a:pt x="1191" y="5668"/>
                  </a:cubicBezTo>
                  <a:lnTo>
                    <a:pt x="1191" y="5502"/>
                  </a:lnTo>
                  <a:lnTo>
                    <a:pt x="7288" y="5502"/>
                  </a:lnTo>
                  <a:lnTo>
                    <a:pt x="7288" y="8931"/>
                  </a:lnTo>
                  <a:lnTo>
                    <a:pt x="1191" y="8931"/>
                  </a:lnTo>
                  <a:lnTo>
                    <a:pt x="1191" y="6597"/>
                  </a:lnTo>
                  <a:cubicBezTo>
                    <a:pt x="1191" y="6478"/>
                    <a:pt x="1096" y="6383"/>
                    <a:pt x="977" y="6383"/>
                  </a:cubicBezTo>
                  <a:cubicBezTo>
                    <a:pt x="858" y="6383"/>
                    <a:pt x="763" y="6478"/>
                    <a:pt x="763" y="6597"/>
                  </a:cubicBezTo>
                  <a:lnTo>
                    <a:pt x="763" y="10526"/>
                  </a:lnTo>
                  <a:cubicBezTo>
                    <a:pt x="763" y="10622"/>
                    <a:pt x="834" y="10717"/>
                    <a:pt x="930" y="10741"/>
                  </a:cubicBezTo>
                  <a:lnTo>
                    <a:pt x="1668" y="10955"/>
                  </a:lnTo>
                  <a:lnTo>
                    <a:pt x="1668" y="11622"/>
                  </a:lnTo>
                  <a:cubicBezTo>
                    <a:pt x="1668" y="11741"/>
                    <a:pt x="1763" y="11836"/>
                    <a:pt x="1882" y="11836"/>
                  </a:cubicBezTo>
                  <a:lnTo>
                    <a:pt x="2430" y="11836"/>
                  </a:lnTo>
                  <a:lnTo>
                    <a:pt x="2430" y="12193"/>
                  </a:lnTo>
                  <a:lnTo>
                    <a:pt x="1358" y="12193"/>
                  </a:lnTo>
                  <a:cubicBezTo>
                    <a:pt x="1334" y="12193"/>
                    <a:pt x="1311" y="12170"/>
                    <a:pt x="1311" y="12146"/>
                  </a:cubicBezTo>
                  <a:lnTo>
                    <a:pt x="1311" y="11384"/>
                  </a:lnTo>
                  <a:cubicBezTo>
                    <a:pt x="1311" y="11312"/>
                    <a:pt x="1239" y="11217"/>
                    <a:pt x="1168" y="11193"/>
                  </a:cubicBezTo>
                  <a:lnTo>
                    <a:pt x="453" y="10979"/>
                  </a:lnTo>
                  <a:cubicBezTo>
                    <a:pt x="406" y="10979"/>
                    <a:pt x="382" y="10955"/>
                    <a:pt x="382" y="10907"/>
                  </a:cubicBezTo>
                  <a:lnTo>
                    <a:pt x="382" y="1310"/>
                  </a:lnTo>
                  <a:cubicBezTo>
                    <a:pt x="382" y="1001"/>
                    <a:pt x="596" y="739"/>
                    <a:pt x="930" y="667"/>
                  </a:cubicBezTo>
                  <a:cubicBezTo>
                    <a:pt x="1644" y="548"/>
                    <a:pt x="3001" y="382"/>
                    <a:pt x="4192" y="382"/>
                  </a:cubicBezTo>
                  <a:cubicBezTo>
                    <a:pt x="5407" y="382"/>
                    <a:pt x="6669" y="524"/>
                    <a:pt x="7478" y="667"/>
                  </a:cubicBezTo>
                  <a:cubicBezTo>
                    <a:pt x="7764" y="739"/>
                    <a:pt x="7979" y="977"/>
                    <a:pt x="7979" y="1310"/>
                  </a:cubicBezTo>
                  <a:lnTo>
                    <a:pt x="7979" y="2525"/>
                  </a:lnTo>
                  <a:cubicBezTo>
                    <a:pt x="7979" y="2620"/>
                    <a:pt x="8074" y="2739"/>
                    <a:pt x="8193" y="2739"/>
                  </a:cubicBezTo>
                  <a:cubicBezTo>
                    <a:pt x="8312" y="2739"/>
                    <a:pt x="8383" y="2644"/>
                    <a:pt x="8383" y="2525"/>
                  </a:cubicBezTo>
                  <a:lnTo>
                    <a:pt x="8383" y="1310"/>
                  </a:lnTo>
                  <a:cubicBezTo>
                    <a:pt x="8383" y="810"/>
                    <a:pt x="8026" y="358"/>
                    <a:pt x="7526" y="286"/>
                  </a:cubicBezTo>
                  <a:cubicBezTo>
                    <a:pt x="6693" y="167"/>
                    <a:pt x="5407" y="1"/>
                    <a:pt x="41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" name="Google Shape;1398;p65"/>
            <p:cNvSpPr/>
            <p:nvPr/>
          </p:nvSpPr>
          <p:spPr>
            <a:xfrm>
              <a:off x="4929730" y="4025906"/>
              <a:ext cx="35565" cy="34732"/>
            </a:xfrm>
            <a:custGeom>
              <a:avLst/>
              <a:gdLst/>
              <a:ahLst/>
              <a:cxnLst/>
              <a:rect l="l" t="t" r="r" b="b"/>
              <a:pathLst>
                <a:path w="1025" h="1001" extrusionOk="0">
                  <a:moveTo>
                    <a:pt x="501" y="0"/>
                  </a:moveTo>
                  <a:cubicBezTo>
                    <a:pt x="381" y="0"/>
                    <a:pt x="310" y="95"/>
                    <a:pt x="310" y="215"/>
                  </a:cubicBezTo>
                  <a:lnTo>
                    <a:pt x="310" y="286"/>
                  </a:lnTo>
                  <a:lnTo>
                    <a:pt x="215" y="286"/>
                  </a:lnTo>
                  <a:cubicBezTo>
                    <a:pt x="96" y="286"/>
                    <a:pt x="0" y="381"/>
                    <a:pt x="0" y="500"/>
                  </a:cubicBezTo>
                  <a:cubicBezTo>
                    <a:pt x="0" y="619"/>
                    <a:pt x="96" y="715"/>
                    <a:pt x="215" y="715"/>
                  </a:cubicBezTo>
                  <a:lnTo>
                    <a:pt x="310" y="715"/>
                  </a:lnTo>
                  <a:lnTo>
                    <a:pt x="310" y="810"/>
                  </a:lnTo>
                  <a:cubicBezTo>
                    <a:pt x="310" y="929"/>
                    <a:pt x="381" y="1000"/>
                    <a:pt x="501" y="1000"/>
                  </a:cubicBezTo>
                  <a:cubicBezTo>
                    <a:pt x="620" y="1000"/>
                    <a:pt x="715" y="929"/>
                    <a:pt x="715" y="810"/>
                  </a:cubicBezTo>
                  <a:lnTo>
                    <a:pt x="715" y="715"/>
                  </a:lnTo>
                  <a:lnTo>
                    <a:pt x="810" y="715"/>
                  </a:lnTo>
                  <a:cubicBezTo>
                    <a:pt x="929" y="715"/>
                    <a:pt x="1024" y="619"/>
                    <a:pt x="1024" y="500"/>
                  </a:cubicBezTo>
                  <a:cubicBezTo>
                    <a:pt x="1024" y="381"/>
                    <a:pt x="929" y="286"/>
                    <a:pt x="810" y="286"/>
                  </a:cubicBezTo>
                  <a:lnTo>
                    <a:pt x="715" y="286"/>
                  </a:lnTo>
                  <a:lnTo>
                    <a:pt x="715" y="215"/>
                  </a:lnTo>
                  <a:cubicBezTo>
                    <a:pt x="715" y="95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" name="Google Shape;1399;p65"/>
            <p:cNvSpPr/>
            <p:nvPr/>
          </p:nvSpPr>
          <p:spPr>
            <a:xfrm>
              <a:off x="4974351" y="4025906"/>
              <a:ext cx="29770" cy="14087"/>
            </a:xfrm>
            <a:custGeom>
              <a:avLst/>
              <a:gdLst/>
              <a:ahLst/>
              <a:cxnLst/>
              <a:rect l="l" t="t" r="r" b="b"/>
              <a:pathLst>
                <a:path w="858" h="406" extrusionOk="0">
                  <a:moveTo>
                    <a:pt x="215" y="0"/>
                  </a:moveTo>
                  <a:cubicBezTo>
                    <a:pt x="96" y="0"/>
                    <a:pt x="0" y="95"/>
                    <a:pt x="0" y="215"/>
                  </a:cubicBezTo>
                  <a:cubicBezTo>
                    <a:pt x="0" y="334"/>
                    <a:pt x="96" y="405"/>
                    <a:pt x="215" y="405"/>
                  </a:cubicBezTo>
                  <a:lnTo>
                    <a:pt x="643" y="405"/>
                  </a:lnTo>
                  <a:cubicBezTo>
                    <a:pt x="762" y="405"/>
                    <a:pt x="858" y="334"/>
                    <a:pt x="858" y="215"/>
                  </a:cubicBezTo>
                  <a:cubicBezTo>
                    <a:pt x="858" y="95"/>
                    <a:pt x="762" y="0"/>
                    <a:pt x="6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" name="Google Shape;1400;p65"/>
            <p:cNvSpPr/>
            <p:nvPr/>
          </p:nvSpPr>
          <p:spPr>
            <a:xfrm>
              <a:off x="4974351" y="4044087"/>
              <a:ext cx="53746" cy="14885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215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0" y="333"/>
                    <a:pt x="96" y="429"/>
                    <a:pt x="215" y="429"/>
                  </a:cubicBezTo>
                  <a:lnTo>
                    <a:pt x="1334" y="429"/>
                  </a:lnTo>
                  <a:cubicBezTo>
                    <a:pt x="1453" y="429"/>
                    <a:pt x="1548" y="333"/>
                    <a:pt x="1548" y="214"/>
                  </a:cubicBezTo>
                  <a:cubicBezTo>
                    <a:pt x="1548" y="95"/>
                    <a:pt x="1453" y="0"/>
                    <a:pt x="13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" name="Google Shape;1401;p65"/>
            <p:cNvSpPr/>
            <p:nvPr/>
          </p:nvSpPr>
          <p:spPr>
            <a:xfrm>
              <a:off x="4930563" y="4070527"/>
              <a:ext cx="100831" cy="14052"/>
            </a:xfrm>
            <a:custGeom>
              <a:avLst/>
              <a:gdLst/>
              <a:ahLst/>
              <a:cxnLst/>
              <a:rect l="l" t="t" r="r" b="b"/>
              <a:pathLst>
                <a:path w="2906" h="405" extrusionOk="0">
                  <a:moveTo>
                    <a:pt x="215" y="0"/>
                  </a:moveTo>
                  <a:cubicBezTo>
                    <a:pt x="95" y="0"/>
                    <a:pt x="0" y="72"/>
                    <a:pt x="0" y="191"/>
                  </a:cubicBezTo>
                  <a:cubicBezTo>
                    <a:pt x="0" y="310"/>
                    <a:pt x="95" y="405"/>
                    <a:pt x="215" y="405"/>
                  </a:cubicBezTo>
                  <a:lnTo>
                    <a:pt x="2691" y="405"/>
                  </a:lnTo>
                  <a:cubicBezTo>
                    <a:pt x="2810" y="405"/>
                    <a:pt x="2906" y="310"/>
                    <a:pt x="2906" y="191"/>
                  </a:cubicBezTo>
                  <a:cubicBezTo>
                    <a:pt x="2906" y="72"/>
                    <a:pt x="2810" y="0"/>
                    <a:pt x="26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65"/>
            <p:cNvSpPr/>
            <p:nvPr/>
          </p:nvSpPr>
          <p:spPr>
            <a:xfrm>
              <a:off x="4930563" y="4089506"/>
              <a:ext cx="100831" cy="14920"/>
            </a:xfrm>
            <a:custGeom>
              <a:avLst/>
              <a:gdLst/>
              <a:ahLst/>
              <a:cxnLst/>
              <a:rect l="l" t="t" r="r" b="b"/>
              <a:pathLst>
                <a:path w="2906" h="430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30"/>
                    <a:pt x="215" y="430"/>
                  </a:cubicBezTo>
                  <a:lnTo>
                    <a:pt x="2691" y="430"/>
                  </a:lnTo>
                  <a:cubicBezTo>
                    <a:pt x="2810" y="430"/>
                    <a:pt x="2906" y="334"/>
                    <a:pt x="2906" y="215"/>
                  </a:cubicBezTo>
                  <a:cubicBezTo>
                    <a:pt x="2906" y="96"/>
                    <a:pt x="2810" y="1"/>
                    <a:pt x="26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" name="Google Shape;1403;p65"/>
            <p:cNvSpPr/>
            <p:nvPr/>
          </p:nvSpPr>
          <p:spPr>
            <a:xfrm>
              <a:off x="5037987" y="4025906"/>
              <a:ext cx="37196" cy="78520"/>
            </a:xfrm>
            <a:custGeom>
              <a:avLst/>
              <a:gdLst/>
              <a:ahLst/>
              <a:cxnLst/>
              <a:rect l="l" t="t" r="r" b="b"/>
              <a:pathLst>
                <a:path w="1072" h="2263" extrusionOk="0">
                  <a:moveTo>
                    <a:pt x="667" y="405"/>
                  </a:moveTo>
                  <a:lnTo>
                    <a:pt x="667" y="1834"/>
                  </a:lnTo>
                  <a:lnTo>
                    <a:pt x="405" y="1834"/>
                  </a:lnTo>
                  <a:lnTo>
                    <a:pt x="405" y="405"/>
                  </a:lnTo>
                  <a:close/>
                  <a:moveTo>
                    <a:pt x="214" y="0"/>
                  </a:moveTo>
                  <a:cubicBezTo>
                    <a:pt x="95" y="0"/>
                    <a:pt x="0" y="95"/>
                    <a:pt x="0" y="215"/>
                  </a:cubicBezTo>
                  <a:lnTo>
                    <a:pt x="0" y="2048"/>
                  </a:lnTo>
                  <a:cubicBezTo>
                    <a:pt x="0" y="2167"/>
                    <a:pt x="95" y="2263"/>
                    <a:pt x="214" y="2263"/>
                  </a:cubicBezTo>
                  <a:lnTo>
                    <a:pt x="857" y="2263"/>
                  </a:lnTo>
                  <a:cubicBezTo>
                    <a:pt x="977" y="2263"/>
                    <a:pt x="1072" y="2167"/>
                    <a:pt x="1072" y="2048"/>
                  </a:cubicBezTo>
                  <a:lnTo>
                    <a:pt x="1072" y="215"/>
                  </a:lnTo>
                  <a:cubicBezTo>
                    <a:pt x="1072" y="95"/>
                    <a:pt x="1000" y="0"/>
                    <a:pt x="8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" name="Google Shape;1404;p65"/>
            <p:cNvSpPr/>
            <p:nvPr/>
          </p:nvSpPr>
          <p:spPr>
            <a:xfrm>
              <a:off x="5080109" y="4025906"/>
              <a:ext cx="38063" cy="78520"/>
            </a:xfrm>
            <a:custGeom>
              <a:avLst/>
              <a:gdLst/>
              <a:ahLst/>
              <a:cxnLst/>
              <a:rect l="l" t="t" r="r" b="b"/>
              <a:pathLst>
                <a:path w="1097" h="2263" extrusionOk="0">
                  <a:moveTo>
                    <a:pt x="691" y="405"/>
                  </a:moveTo>
                  <a:lnTo>
                    <a:pt x="691" y="1834"/>
                  </a:lnTo>
                  <a:lnTo>
                    <a:pt x="429" y="1834"/>
                  </a:lnTo>
                  <a:lnTo>
                    <a:pt x="429" y="405"/>
                  </a:lnTo>
                  <a:close/>
                  <a:moveTo>
                    <a:pt x="215" y="0"/>
                  </a:moveTo>
                  <a:cubicBezTo>
                    <a:pt x="96" y="0"/>
                    <a:pt x="1" y="95"/>
                    <a:pt x="1" y="215"/>
                  </a:cubicBezTo>
                  <a:lnTo>
                    <a:pt x="1" y="2048"/>
                  </a:lnTo>
                  <a:cubicBezTo>
                    <a:pt x="1" y="2167"/>
                    <a:pt x="96" y="2263"/>
                    <a:pt x="215" y="2263"/>
                  </a:cubicBezTo>
                  <a:lnTo>
                    <a:pt x="882" y="2263"/>
                  </a:lnTo>
                  <a:cubicBezTo>
                    <a:pt x="1001" y="2263"/>
                    <a:pt x="1096" y="2167"/>
                    <a:pt x="1096" y="2048"/>
                  </a:cubicBezTo>
                  <a:lnTo>
                    <a:pt x="1096" y="215"/>
                  </a:lnTo>
                  <a:cubicBezTo>
                    <a:pt x="1096" y="95"/>
                    <a:pt x="1001" y="0"/>
                    <a:pt x="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5" name="Google Shape;1405;p65"/>
          <p:cNvGrpSpPr/>
          <p:nvPr/>
        </p:nvGrpSpPr>
        <p:grpSpPr>
          <a:xfrm>
            <a:off x="5555639" y="3813540"/>
            <a:ext cx="473517" cy="481775"/>
            <a:chOff x="5547797" y="3814355"/>
            <a:chExt cx="473517" cy="481775"/>
          </a:xfrm>
        </p:grpSpPr>
        <p:sp>
          <p:nvSpPr>
            <p:cNvPr id="1406" name="Google Shape;1406;p65"/>
            <p:cNvSpPr/>
            <p:nvPr/>
          </p:nvSpPr>
          <p:spPr>
            <a:xfrm>
              <a:off x="5718023" y="4257269"/>
              <a:ext cx="14087" cy="38028"/>
            </a:xfrm>
            <a:custGeom>
              <a:avLst/>
              <a:gdLst/>
              <a:ahLst/>
              <a:cxnLst/>
              <a:rect l="l" t="t" r="r" b="b"/>
              <a:pathLst>
                <a:path w="406" h="1096" extrusionOk="0">
                  <a:moveTo>
                    <a:pt x="215" y="0"/>
                  </a:moveTo>
                  <a:cubicBezTo>
                    <a:pt x="96" y="0"/>
                    <a:pt x="0" y="95"/>
                    <a:pt x="0" y="215"/>
                  </a:cubicBezTo>
                  <a:lnTo>
                    <a:pt x="0" y="881"/>
                  </a:lnTo>
                  <a:cubicBezTo>
                    <a:pt x="0" y="1000"/>
                    <a:pt x="72" y="1096"/>
                    <a:pt x="215" y="1096"/>
                  </a:cubicBezTo>
                  <a:cubicBezTo>
                    <a:pt x="310" y="1096"/>
                    <a:pt x="405" y="1000"/>
                    <a:pt x="405" y="881"/>
                  </a:cubicBezTo>
                  <a:lnTo>
                    <a:pt x="405" y="215"/>
                  </a:lnTo>
                  <a:cubicBezTo>
                    <a:pt x="381" y="95"/>
                    <a:pt x="286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" name="Google Shape;1407;p65"/>
            <p:cNvSpPr/>
            <p:nvPr/>
          </p:nvSpPr>
          <p:spPr>
            <a:xfrm>
              <a:off x="5686622" y="3870565"/>
              <a:ext cx="334692" cy="425565"/>
            </a:xfrm>
            <a:custGeom>
              <a:avLst/>
              <a:gdLst/>
              <a:ahLst/>
              <a:cxnLst/>
              <a:rect l="l" t="t" r="r" b="b"/>
              <a:pathLst>
                <a:path w="9646" h="12265" extrusionOk="0">
                  <a:moveTo>
                    <a:pt x="5216" y="1262"/>
                  </a:moveTo>
                  <a:cubicBezTo>
                    <a:pt x="5478" y="1262"/>
                    <a:pt x="5692" y="1477"/>
                    <a:pt x="5692" y="1739"/>
                  </a:cubicBezTo>
                  <a:lnTo>
                    <a:pt x="5692" y="2691"/>
                  </a:lnTo>
                  <a:cubicBezTo>
                    <a:pt x="5478" y="2262"/>
                    <a:pt x="5287" y="1834"/>
                    <a:pt x="4978" y="1310"/>
                  </a:cubicBezTo>
                  <a:cubicBezTo>
                    <a:pt x="5049" y="1286"/>
                    <a:pt x="5121" y="1262"/>
                    <a:pt x="5216" y="1262"/>
                  </a:cubicBezTo>
                  <a:close/>
                  <a:moveTo>
                    <a:pt x="6597" y="0"/>
                  </a:moveTo>
                  <a:cubicBezTo>
                    <a:pt x="6121" y="0"/>
                    <a:pt x="5716" y="405"/>
                    <a:pt x="5716" y="905"/>
                  </a:cubicBezTo>
                  <a:lnTo>
                    <a:pt x="5716" y="1000"/>
                  </a:lnTo>
                  <a:cubicBezTo>
                    <a:pt x="5573" y="905"/>
                    <a:pt x="5430" y="834"/>
                    <a:pt x="5240" y="834"/>
                  </a:cubicBezTo>
                  <a:cubicBezTo>
                    <a:pt x="5097" y="834"/>
                    <a:pt x="4954" y="881"/>
                    <a:pt x="4811" y="953"/>
                  </a:cubicBezTo>
                  <a:cubicBezTo>
                    <a:pt x="4644" y="715"/>
                    <a:pt x="4501" y="453"/>
                    <a:pt x="4335" y="191"/>
                  </a:cubicBezTo>
                  <a:cubicBezTo>
                    <a:pt x="4287" y="127"/>
                    <a:pt x="4218" y="95"/>
                    <a:pt x="4149" y="95"/>
                  </a:cubicBezTo>
                  <a:cubicBezTo>
                    <a:pt x="4115" y="95"/>
                    <a:pt x="4081" y="103"/>
                    <a:pt x="4049" y="119"/>
                  </a:cubicBezTo>
                  <a:cubicBezTo>
                    <a:pt x="3978" y="191"/>
                    <a:pt x="3930" y="310"/>
                    <a:pt x="4001" y="381"/>
                  </a:cubicBezTo>
                  <a:cubicBezTo>
                    <a:pt x="5573" y="2929"/>
                    <a:pt x="5906" y="4120"/>
                    <a:pt x="5906" y="4668"/>
                  </a:cubicBezTo>
                  <a:cubicBezTo>
                    <a:pt x="5906" y="6430"/>
                    <a:pt x="4501" y="7859"/>
                    <a:pt x="2811" y="7859"/>
                  </a:cubicBezTo>
                  <a:cubicBezTo>
                    <a:pt x="1858" y="7859"/>
                    <a:pt x="953" y="7406"/>
                    <a:pt x="358" y="6668"/>
                  </a:cubicBezTo>
                  <a:cubicBezTo>
                    <a:pt x="332" y="6617"/>
                    <a:pt x="272" y="6593"/>
                    <a:pt x="215" y="6593"/>
                  </a:cubicBezTo>
                  <a:cubicBezTo>
                    <a:pt x="166" y="6593"/>
                    <a:pt x="118" y="6611"/>
                    <a:pt x="96" y="6644"/>
                  </a:cubicBezTo>
                  <a:cubicBezTo>
                    <a:pt x="0" y="6692"/>
                    <a:pt x="0" y="6859"/>
                    <a:pt x="72" y="6930"/>
                  </a:cubicBezTo>
                  <a:cubicBezTo>
                    <a:pt x="477" y="7478"/>
                    <a:pt x="1025" y="7859"/>
                    <a:pt x="1620" y="8073"/>
                  </a:cubicBezTo>
                  <a:lnTo>
                    <a:pt x="1239" y="8597"/>
                  </a:lnTo>
                  <a:cubicBezTo>
                    <a:pt x="1025" y="8907"/>
                    <a:pt x="929" y="9240"/>
                    <a:pt x="929" y="9597"/>
                  </a:cubicBezTo>
                  <a:lnTo>
                    <a:pt x="929" y="10431"/>
                  </a:lnTo>
                  <a:cubicBezTo>
                    <a:pt x="929" y="10550"/>
                    <a:pt x="1025" y="10621"/>
                    <a:pt x="1144" y="10621"/>
                  </a:cubicBezTo>
                  <a:cubicBezTo>
                    <a:pt x="1263" y="10621"/>
                    <a:pt x="1358" y="10550"/>
                    <a:pt x="1358" y="10431"/>
                  </a:cubicBezTo>
                  <a:lnTo>
                    <a:pt x="1358" y="9597"/>
                  </a:lnTo>
                  <a:cubicBezTo>
                    <a:pt x="1358" y="9311"/>
                    <a:pt x="1429" y="9073"/>
                    <a:pt x="1596" y="8835"/>
                  </a:cubicBezTo>
                  <a:lnTo>
                    <a:pt x="2025" y="8192"/>
                  </a:lnTo>
                  <a:cubicBezTo>
                    <a:pt x="2263" y="8240"/>
                    <a:pt x="2549" y="8287"/>
                    <a:pt x="2811" y="8287"/>
                  </a:cubicBezTo>
                  <a:cubicBezTo>
                    <a:pt x="3073" y="8287"/>
                    <a:pt x="3335" y="8240"/>
                    <a:pt x="3573" y="8192"/>
                  </a:cubicBezTo>
                  <a:lnTo>
                    <a:pt x="4025" y="8835"/>
                  </a:lnTo>
                  <a:cubicBezTo>
                    <a:pt x="4168" y="9050"/>
                    <a:pt x="4263" y="9311"/>
                    <a:pt x="4263" y="9597"/>
                  </a:cubicBezTo>
                  <a:lnTo>
                    <a:pt x="4263" y="12050"/>
                  </a:lnTo>
                  <a:cubicBezTo>
                    <a:pt x="4263" y="12169"/>
                    <a:pt x="4359" y="12264"/>
                    <a:pt x="4478" y="12264"/>
                  </a:cubicBezTo>
                  <a:cubicBezTo>
                    <a:pt x="4597" y="12264"/>
                    <a:pt x="4692" y="12169"/>
                    <a:pt x="4692" y="12050"/>
                  </a:cubicBezTo>
                  <a:lnTo>
                    <a:pt x="4692" y="9597"/>
                  </a:lnTo>
                  <a:cubicBezTo>
                    <a:pt x="4692" y="9240"/>
                    <a:pt x="4573" y="8907"/>
                    <a:pt x="4382" y="8597"/>
                  </a:cubicBezTo>
                  <a:lnTo>
                    <a:pt x="4001" y="8073"/>
                  </a:lnTo>
                  <a:cubicBezTo>
                    <a:pt x="5335" y="7573"/>
                    <a:pt x="6311" y="6263"/>
                    <a:pt x="6311" y="4715"/>
                  </a:cubicBezTo>
                  <a:cubicBezTo>
                    <a:pt x="6311" y="4430"/>
                    <a:pt x="6264" y="4072"/>
                    <a:pt x="6145" y="3691"/>
                  </a:cubicBezTo>
                  <a:lnTo>
                    <a:pt x="6145" y="3667"/>
                  </a:lnTo>
                  <a:lnTo>
                    <a:pt x="6145" y="929"/>
                  </a:lnTo>
                  <a:cubicBezTo>
                    <a:pt x="6145" y="667"/>
                    <a:pt x="6359" y="453"/>
                    <a:pt x="6621" y="453"/>
                  </a:cubicBezTo>
                  <a:cubicBezTo>
                    <a:pt x="6883" y="453"/>
                    <a:pt x="7097" y="667"/>
                    <a:pt x="7097" y="929"/>
                  </a:cubicBezTo>
                  <a:lnTo>
                    <a:pt x="7097" y="4287"/>
                  </a:lnTo>
                  <a:cubicBezTo>
                    <a:pt x="7097" y="4406"/>
                    <a:pt x="7192" y="4501"/>
                    <a:pt x="7312" y="4501"/>
                  </a:cubicBezTo>
                  <a:cubicBezTo>
                    <a:pt x="7431" y="4501"/>
                    <a:pt x="7502" y="4406"/>
                    <a:pt x="7502" y="4287"/>
                  </a:cubicBezTo>
                  <a:lnTo>
                    <a:pt x="7502" y="1762"/>
                  </a:lnTo>
                  <a:cubicBezTo>
                    <a:pt x="7502" y="1500"/>
                    <a:pt x="7716" y="1286"/>
                    <a:pt x="7978" y="1286"/>
                  </a:cubicBezTo>
                  <a:cubicBezTo>
                    <a:pt x="8264" y="1286"/>
                    <a:pt x="8455" y="1500"/>
                    <a:pt x="8455" y="1762"/>
                  </a:cubicBezTo>
                  <a:lnTo>
                    <a:pt x="8455" y="3310"/>
                  </a:lnTo>
                  <a:cubicBezTo>
                    <a:pt x="8074" y="3429"/>
                    <a:pt x="7812" y="3787"/>
                    <a:pt x="7812" y="4191"/>
                  </a:cubicBezTo>
                  <a:lnTo>
                    <a:pt x="7812" y="5358"/>
                  </a:lnTo>
                  <a:cubicBezTo>
                    <a:pt x="7002" y="5454"/>
                    <a:pt x="6383" y="6168"/>
                    <a:pt x="6383" y="7002"/>
                  </a:cubicBezTo>
                  <a:lnTo>
                    <a:pt x="6383" y="8526"/>
                  </a:lnTo>
                  <a:cubicBezTo>
                    <a:pt x="6383" y="8645"/>
                    <a:pt x="6478" y="8716"/>
                    <a:pt x="6597" y="8716"/>
                  </a:cubicBezTo>
                  <a:cubicBezTo>
                    <a:pt x="6716" y="8716"/>
                    <a:pt x="6788" y="8645"/>
                    <a:pt x="6788" y="8526"/>
                  </a:cubicBezTo>
                  <a:lnTo>
                    <a:pt x="6788" y="7002"/>
                  </a:lnTo>
                  <a:cubicBezTo>
                    <a:pt x="6788" y="6311"/>
                    <a:pt x="7335" y="5739"/>
                    <a:pt x="8026" y="5739"/>
                  </a:cubicBezTo>
                  <a:cubicBezTo>
                    <a:pt x="8145" y="5739"/>
                    <a:pt x="8216" y="5668"/>
                    <a:pt x="8216" y="5549"/>
                  </a:cubicBezTo>
                  <a:lnTo>
                    <a:pt x="8216" y="4144"/>
                  </a:lnTo>
                  <a:cubicBezTo>
                    <a:pt x="8216" y="3858"/>
                    <a:pt x="8455" y="3620"/>
                    <a:pt x="8740" y="3620"/>
                  </a:cubicBezTo>
                  <a:cubicBezTo>
                    <a:pt x="9002" y="3620"/>
                    <a:pt x="9241" y="3858"/>
                    <a:pt x="9241" y="4144"/>
                  </a:cubicBezTo>
                  <a:lnTo>
                    <a:pt x="9241" y="6859"/>
                  </a:lnTo>
                  <a:cubicBezTo>
                    <a:pt x="9241" y="7121"/>
                    <a:pt x="9145" y="7359"/>
                    <a:pt x="9002" y="7597"/>
                  </a:cubicBezTo>
                  <a:lnTo>
                    <a:pt x="8288" y="8573"/>
                  </a:lnTo>
                  <a:cubicBezTo>
                    <a:pt x="8074" y="8883"/>
                    <a:pt x="7978" y="9216"/>
                    <a:pt x="7978" y="9573"/>
                  </a:cubicBezTo>
                  <a:lnTo>
                    <a:pt x="7978" y="12026"/>
                  </a:lnTo>
                  <a:cubicBezTo>
                    <a:pt x="7978" y="12145"/>
                    <a:pt x="8074" y="12241"/>
                    <a:pt x="8193" y="12241"/>
                  </a:cubicBezTo>
                  <a:cubicBezTo>
                    <a:pt x="8312" y="12241"/>
                    <a:pt x="8407" y="12145"/>
                    <a:pt x="8407" y="12026"/>
                  </a:cubicBezTo>
                  <a:lnTo>
                    <a:pt x="8407" y="9573"/>
                  </a:lnTo>
                  <a:cubicBezTo>
                    <a:pt x="8407" y="9288"/>
                    <a:pt x="8502" y="9050"/>
                    <a:pt x="8645" y="8811"/>
                  </a:cubicBezTo>
                  <a:lnTo>
                    <a:pt x="9360" y="7835"/>
                  </a:lnTo>
                  <a:cubicBezTo>
                    <a:pt x="9574" y="7549"/>
                    <a:pt x="9645" y="7216"/>
                    <a:pt x="9645" y="6859"/>
                  </a:cubicBezTo>
                  <a:lnTo>
                    <a:pt x="9645" y="4144"/>
                  </a:lnTo>
                  <a:cubicBezTo>
                    <a:pt x="9550" y="3691"/>
                    <a:pt x="9217" y="3310"/>
                    <a:pt x="8788" y="3215"/>
                  </a:cubicBezTo>
                  <a:lnTo>
                    <a:pt x="8788" y="1691"/>
                  </a:lnTo>
                  <a:cubicBezTo>
                    <a:pt x="8788" y="1215"/>
                    <a:pt x="8407" y="810"/>
                    <a:pt x="7931" y="810"/>
                  </a:cubicBezTo>
                  <a:cubicBezTo>
                    <a:pt x="7740" y="810"/>
                    <a:pt x="7597" y="857"/>
                    <a:pt x="7454" y="953"/>
                  </a:cubicBezTo>
                  <a:lnTo>
                    <a:pt x="7454" y="905"/>
                  </a:lnTo>
                  <a:cubicBezTo>
                    <a:pt x="7454" y="429"/>
                    <a:pt x="7073" y="0"/>
                    <a:pt x="6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65"/>
            <p:cNvSpPr/>
            <p:nvPr/>
          </p:nvSpPr>
          <p:spPr>
            <a:xfrm>
              <a:off x="5547797" y="3814355"/>
              <a:ext cx="273555" cy="480942"/>
            </a:xfrm>
            <a:custGeom>
              <a:avLst/>
              <a:gdLst/>
              <a:ahLst/>
              <a:cxnLst/>
              <a:rect l="l" t="t" r="r" b="b"/>
              <a:pathLst>
                <a:path w="7884" h="13861" extrusionOk="0">
                  <a:moveTo>
                    <a:pt x="4335" y="2882"/>
                  </a:moveTo>
                  <a:cubicBezTo>
                    <a:pt x="4430" y="2882"/>
                    <a:pt x="4478" y="2906"/>
                    <a:pt x="4573" y="2930"/>
                  </a:cubicBezTo>
                  <a:cubicBezTo>
                    <a:pt x="4525" y="3025"/>
                    <a:pt x="4478" y="3120"/>
                    <a:pt x="4430" y="3192"/>
                  </a:cubicBezTo>
                  <a:cubicBezTo>
                    <a:pt x="4216" y="3597"/>
                    <a:pt x="4001" y="3978"/>
                    <a:pt x="3859" y="4311"/>
                  </a:cubicBezTo>
                  <a:lnTo>
                    <a:pt x="3859" y="3359"/>
                  </a:lnTo>
                  <a:cubicBezTo>
                    <a:pt x="3859" y="3097"/>
                    <a:pt x="4073" y="2882"/>
                    <a:pt x="4335" y="2882"/>
                  </a:cubicBezTo>
                  <a:close/>
                  <a:moveTo>
                    <a:pt x="6788" y="1"/>
                  </a:moveTo>
                  <a:cubicBezTo>
                    <a:pt x="6573" y="1"/>
                    <a:pt x="6359" y="120"/>
                    <a:pt x="6216" y="286"/>
                  </a:cubicBezTo>
                  <a:cubicBezTo>
                    <a:pt x="5835" y="858"/>
                    <a:pt x="5287" y="1692"/>
                    <a:pt x="4764" y="2573"/>
                  </a:cubicBezTo>
                  <a:cubicBezTo>
                    <a:pt x="4644" y="2501"/>
                    <a:pt x="4478" y="2454"/>
                    <a:pt x="4311" y="2454"/>
                  </a:cubicBezTo>
                  <a:cubicBezTo>
                    <a:pt x="4121" y="2454"/>
                    <a:pt x="3978" y="2525"/>
                    <a:pt x="3835" y="2620"/>
                  </a:cubicBezTo>
                  <a:lnTo>
                    <a:pt x="3835" y="2525"/>
                  </a:lnTo>
                  <a:cubicBezTo>
                    <a:pt x="3835" y="2049"/>
                    <a:pt x="3454" y="1620"/>
                    <a:pt x="2977" y="1620"/>
                  </a:cubicBezTo>
                  <a:cubicBezTo>
                    <a:pt x="2501" y="1620"/>
                    <a:pt x="2096" y="2025"/>
                    <a:pt x="2096" y="2525"/>
                  </a:cubicBezTo>
                  <a:lnTo>
                    <a:pt x="2096" y="2573"/>
                  </a:lnTo>
                  <a:cubicBezTo>
                    <a:pt x="1953" y="2501"/>
                    <a:pt x="1811" y="2430"/>
                    <a:pt x="1620" y="2430"/>
                  </a:cubicBezTo>
                  <a:cubicBezTo>
                    <a:pt x="1144" y="2430"/>
                    <a:pt x="763" y="2811"/>
                    <a:pt x="763" y="3335"/>
                  </a:cubicBezTo>
                  <a:lnTo>
                    <a:pt x="763" y="4835"/>
                  </a:lnTo>
                  <a:cubicBezTo>
                    <a:pt x="310" y="4906"/>
                    <a:pt x="1" y="5287"/>
                    <a:pt x="1" y="5764"/>
                  </a:cubicBezTo>
                  <a:lnTo>
                    <a:pt x="1" y="8479"/>
                  </a:lnTo>
                  <a:cubicBezTo>
                    <a:pt x="1" y="8836"/>
                    <a:pt x="120" y="9169"/>
                    <a:pt x="286" y="9455"/>
                  </a:cubicBezTo>
                  <a:lnTo>
                    <a:pt x="1001" y="10431"/>
                  </a:lnTo>
                  <a:cubicBezTo>
                    <a:pt x="1144" y="10646"/>
                    <a:pt x="1239" y="10908"/>
                    <a:pt x="1239" y="11193"/>
                  </a:cubicBezTo>
                  <a:lnTo>
                    <a:pt x="1239" y="13646"/>
                  </a:lnTo>
                  <a:cubicBezTo>
                    <a:pt x="1239" y="13765"/>
                    <a:pt x="1334" y="13861"/>
                    <a:pt x="1453" y="13861"/>
                  </a:cubicBezTo>
                  <a:cubicBezTo>
                    <a:pt x="1572" y="13861"/>
                    <a:pt x="1668" y="13765"/>
                    <a:pt x="1668" y="13646"/>
                  </a:cubicBezTo>
                  <a:lnTo>
                    <a:pt x="1668" y="11193"/>
                  </a:lnTo>
                  <a:cubicBezTo>
                    <a:pt x="1668" y="10836"/>
                    <a:pt x="1549" y="10503"/>
                    <a:pt x="1358" y="10193"/>
                  </a:cubicBezTo>
                  <a:lnTo>
                    <a:pt x="644" y="9217"/>
                  </a:lnTo>
                  <a:cubicBezTo>
                    <a:pt x="501" y="9003"/>
                    <a:pt x="405" y="8741"/>
                    <a:pt x="405" y="8479"/>
                  </a:cubicBezTo>
                  <a:lnTo>
                    <a:pt x="405" y="5764"/>
                  </a:lnTo>
                  <a:cubicBezTo>
                    <a:pt x="405" y="5478"/>
                    <a:pt x="644" y="5240"/>
                    <a:pt x="906" y="5240"/>
                  </a:cubicBezTo>
                  <a:cubicBezTo>
                    <a:pt x="1191" y="5240"/>
                    <a:pt x="1430" y="5478"/>
                    <a:pt x="1430" y="5764"/>
                  </a:cubicBezTo>
                  <a:lnTo>
                    <a:pt x="1430" y="7097"/>
                  </a:lnTo>
                  <a:cubicBezTo>
                    <a:pt x="1430" y="7216"/>
                    <a:pt x="1501" y="7312"/>
                    <a:pt x="1620" y="7312"/>
                  </a:cubicBezTo>
                  <a:cubicBezTo>
                    <a:pt x="2311" y="7312"/>
                    <a:pt x="2858" y="7883"/>
                    <a:pt x="2858" y="8574"/>
                  </a:cubicBezTo>
                  <a:lnTo>
                    <a:pt x="2858" y="10074"/>
                  </a:lnTo>
                  <a:cubicBezTo>
                    <a:pt x="2858" y="10193"/>
                    <a:pt x="2930" y="10289"/>
                    <a:pt x="3049" y="10289"/>
                  </a:cubicBezTo>
                  <a:cubicBezTo>
                    <a:pt x="3168" y="10289"/>
                    <a:pt x="3263" y="10193"/>
                    <a:pt x="3263" y="10074"/>
                  </a:cubicBezTo>
                  <a:lnTo>
                    <a:pt x="3263" y="8574"/>
                  </a:lnTo>
                  <a:cubicBezTo>
                    <a:pt x="3263" y="7740"/>
                    <a:pt x="2644" y="7026"/>
                    <a:pt x="1834" y="6931"/>
                  </a:cubicBezTo>
                  <a:lnTo>
                    <a:pt x="1834" y="5764"/>
                  </a:lnTo>
                  <a:cubicBezTo>
                    <a:pt x="1834" y="5359"/>
                    <a:pt x="1572" y="5002"/>
                    <a:pt x="1191" y="4883"/>
                  </a:cubicBezTo>
                  <a:lnTo>
                    <a:pt x="1191" y="3335"/>
                  </a:lnTo>
                  <a:cubicBezTo>
                    <a:pt x="1191" y="3049"/>
                    <a:pt x="1382" y="2858"/>
                    <a:pt x="1668" y="2858"/>
                  </a:cubicBezTo>
                  <a:cubicBezTo>
                    <a:pt x="1930" y="2858"/>
                    <a:pt x="2144" y="3049"/>
                    <a:pt x="2144" y="3335"/>
                  </a:cubicBezTo>
                  <a:lnTo>
                    <a:pt x="2144" y="5859"/>
                  </a:lnTo>
                  <a:cubicBezTo>
                    <a:pt x="2144" y="5978"/>
                    <a:pt x="2215" y="6073"/>
                    <a:pt x="2334" y="6073"/>
                  </a:cubicBezTo>
                  <a:cubicBezTo>
                    <a:pt x="2454" y="6073"/>
                    <a:pt x="2549" y="5978"/>
                    <a:pt x="2549" y="5859"/>
                  </a:cubicBezTo>
                  <a:lnTo>
                    <a:pt x="2549" y="2501"/>
                  </a:lnTo>
                  <a:cubicBezTo>
                    <a:pt x="2549" y="2215"/>
                    <a:pt x="2763" y="2025"/>
                    <a:pt x="3025" y="2025"/>
                  </a:cubicBezTo>
                  <a:cubicBezTo>
                    <a:pt x="3287" y="2025"/>
                    <a:pt x="3501" y="2215"/>
                    <a:pt x="3501" y="2501"/>
                  </a:cubicBezTo>
                  <a:lnTo>
                    <a:pt x="3501" y="5240"/>
                  </a:lnTo>
                  <a:lnTo>
                    <a:pt x="3501" y="5264"/>
                  </a:lnTo>
                  <a:cubicBezTo>
                    <a:pt x="3382" y="5645"/>
                    <a:pt x="3335" y="6002"/>
                    <a:pt x="3335" y="6264"/>
                  </a:cubicBezTo>
                  <a:cubicBezTo>
                    <a:pt x="3335" y="6740"/>
                    <a:pt x="3406" y="7193"/>
                    <a:pt x="3597" y="7645"/>
                  </a:cubicBezTo>
                  <a:cubicBezTo>
                    <a:pt x="3620" y="7740"/>
                    <a:pt x="3716" y="7764"/>
                    <a:pt x="3763" y="7764"/>
                  </a:cubicBezTo>
                  <a:cubicBezTo>
                    <a:pt x="3811" y="7764"/>
                    <a:pt x="3835" y="7764"/>
                    <a:pt x="3859" y="7740"/>
                  </a:cubicBezTo>
                  <a:cubicBezTo>
                    <a:pt x="3954" y="7693"/>
                    <a:pt x="4001" y="7574"/>
                    <a:pt x="3978" y="7455"/>
                  </a:cubicBezTo>
                  <a:cubicBezTo>
                    <a:pt x="3740" y="7145"/>
                    <a:pt x="3644" y="6716"/>
                    <a:pt x="3644" y="6312"/>
                  </a:cubicBezTo>
                  <a:cubicBezTo>
                    <a:pt x="3644" y="5716"/>
                    <a:pt x="4025" y="4692"/>
                    <a:pt x="4764" y="3382"/>
                  </a:cubicBezTo>
                  <a:cubicBezTo>
                    <a:pt x="5359" y="2287"/>
                    <a:pt x="6073" y="1239"/>
                    <a:pt x="6550" y="525"/>
                  </a:cubicBezTo>
                  <a:cubicBezTo>
                    <a:pt x="6597" y="429"/>
                    <a:pt x="6693" y="406"/>
                    <a:pt x="6788" y="406"/>
                  </a:cubicBezTo>
                  <a:cubicBezTo>
                    <a:pt x="6859" y="406"/>
                    <a:pt x="6954" y="477"/>
                    <a:pt x="7002" y="525"/>
                  </a:cubicBezTo>
                  <a:cubicBezTo>
                    <a:pt x="7169" y="763"/>
                    <a:pt x="7312" y="977"/>
                    <a:pt x="7502" y="1215"/>
                  </a:cubicBezTo>
                  <a:cubicBezTo>
                    <a:pt x="7531" y="1273"/>
                    <a:pt x="7586" y="1304"/>
                    <a:pt x="7646" y="1304"/>
                  </a:cubicBezTo>
                  <a:cubicBezTo>
                    <a:pt x="7685" y="1304"/>
                    <a:pt x="7727" y="1291"/>
                    <a:pt x="7764" y="1263"/>
                  </a:cubicBezTo>
                  <a:cubicBezTo>
                    <a:pt x="7836" y="1215"/>
                    <a:pt x="7883" y="1096"/>
                    <a:pt x="7812" y="1001"/>
                  </a:cubicBezTo>
                  <a:cubicBezTo>
                    <a:pt x="7669" y="763"/>
                    <a:pt x="7502" y="525"/>
                    <a:pt x="7336" y="286"/>
                  </a:cubicBezTo>
                  <a:cubicBezTo>
                    <a:pt x="7216" y="120"/>
                    <a:pt x="7002" y="1"/>
                    <a:pt x="67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9" name="Google Shape;1409;p65"/>
          <p:cNvGrpSpPr/>
          <p:nvPr/>
        </p:nvGrpSpPr>
        <p:grpSpPr>
          <a:xfrm>
            <a:off x="6454269" y="3814789"/>
            <a:ext cx="382609" cy="479277"/>
            <a:chOff x="6458398" y="3815188"/>
            <a:chExt cx="382609" cy="479277"/>
          </a:xfrm>
        </p:grpSpPr>
        <p:sp>
          <p:nvSpPr>
            <p:cNvPr id="1410" name="Google Shape;1410;p65"/>
            <p:cNvSpPr/>
            <p:nvPr/>
          </p:nvSpPr>
          <p:spPr>
            <a:xfrm>
              <a:off x="6616202" y="3988710"/>
              <a:ext cx="56245" cy="249579"/>
            </a:xfrm>
            <a:custGeom>
              <a:avLst/>
              <a:gdLst/>
              <a:ahLst/>
              <a:cxnLst/>
              <a:rect l="l" t="t" r="r" b="b"/>
              <a:pathLst>
                <a:path w="1621" h="7193" extrusionOk="0">
                  <a:moveTo>
                    <a:pt x="1406" y="1"/>
                  </a:moveTo>
                  <a:cubicBezTo>
                    <a:pt x="1287" y="1"/>
                    <a:pt x="1192" y="96"/>
                    <a:pt x="1192" y="215"/>
                  </a:cubicBezTo>
                  <a:lnTo>
                    <a:pt x="1192" y="1548"/>
                  </a:lnTo>
                  <a:cubicBezTo>
                    <a:pt x="1192" y="1787"/>
                    <a:pt x="1120" y="2049"/>
                    <a:pt x="977" y="2239"/>
                  </a:cubicBezTo>
                  <a:lnTo>
                    <a:pt x="310" y="3192"/>
                  </a:lnTo>
                  <a:cubicBezTo>
                    <a:pt x="96" y="3454"/>
                    <a:pt x="1" y="3787"/>
                    <a:pt x="1" y="4097"/>
                  </a:cubicBezTo>
                  <a:lnTo>
                    <a:pt x="1" y="7002"/>
                  </a:lnTo>
                  <a:cubicBezTo>
                    <a:pt x="1" y="7121"/>
                    <a:pt x="96" y="7192"/>
                    <a:pt x="215" y="7192"/>
                  </a:cubicBezTo>
                  <a:cubicBezTo>
                    <a:pt x="334" y="7192"/>
                    <a:pt x="429" y="7121"/>
                    <a:pt x="429" y="7002"/>
                  </a:cubicBezTo>
                  <a:lnTo>
                    <a:pt x="429" y="4097"/>
                  </a:lnTo>
                  <a:cubicBezTo>
                    <a:pt x="429" y="3858"/>
                    <a:pt x="525" y="3597"/>
                    <a:pt x="644" y="3430"/>
                  </a:cubicBezTo>
                  <a:lnTo>
                    <a:pt x="1311" y="2477"/>
                  </a:lnTo>
                  <a:cubicBezTo>
                    <a:pt x="1525" y="2191"/>
                    <a:pt x="1620" y="1882"/>
                    <a:pt x="1620" y="1548"/>
                  </a:cubicBezTo>
                  <a:lnTo>
                    <a:pt x="1620" y="215"/>
                  </a:lnTo>
                  <a:cubicBezTo>
                    <a:pt x="1620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" name="Google Shape;1411;p65"/>
            <p:cNvSpPr/>
            <p:nvPr/>
          </p:nvSpPr>
          <p:spPr>
            <a:xfrm>
              <a:off x="6494761" y="4194466"/>
              <a:ext cx="14052" cy="43823"/>
            </a:xfrm>
            <a:custGeom>
              <a:avLst/>
              <a:gdLst/>
              <a:ahLst/>
              <a:cxnLst/>
              <a:rect l="l" t="t" r="r" b="b"/>
              <a:pathLst>
                <a:path w="405" h="1263" extrusionOk="0">
                  <a:moveTo>
                    <a:pt x="214" y="0"/>
                  </a:moveTo>
                  <a:cubicBezTo>
                    <a:pt x="95" y="0"/>
                    <a:pt x="0" y="72"/>
                    <a:pt x="0" y="191"/>
                  </a:cubicBezTo>
                  <a:lnTo>
                    <a:pt x="0" y="1048"/>
                  </a:lnTo>
                  <a:cubicBezTo>
                    <a:pt x="0" y="1167"/>
                    <a:pt x="95" y="1262"/>
                    <a:pt x="214" y="1262"/>
                  </a:cubicBezTo>
                  <a:cubicBezTo>
                    <a:pt x="333" y="1262"/>
                    <a:pt x="405" y="1167"/>
                    <a:pt x="405" y="1048"/>
                  </a:cubicBezTo>
                  <a:lnTo>
                    <a:pt x="405" y="167"/>
                  </a:lnTo>
                  <a:cubicBezTo>
                    <a:pt x="405" y="72"/>
                    <a:pt x="333" y="0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" name="Google Shape;1412;p65"/>
            <p:cNvSpPr/>
            <p:nvPr/>
          </p:nvSpPr>
          <p:spPr>
            <a:xfrm>
              <a:off x="6458398" y="3815188"/>
              <a:ext cx="217345" cy="359466"/>
            </a:xfrm>
            <a:custGeom>
              <a:avLst/>
              <a:gdLst/>
              <a:ahLst/>
              <a:cxnLst/>
              <a:rect l="l" t="t" r="r" b="b"/>
              <a:pathLst>
                <a:path w="6264" h="10360" extrusionOk="0">
                  <a:moveTo>
                    <a:pt x="2858" y="1"/>
                  </a:moveTo>
                  <a:cubicBezTo>
                    <a:pt x="2405" y="1"/>
                    <a:pt x="2024" y="382"/>
                    <a:pt x="2024" y="858"/>
                  </a:cubicBezTo>
                  <a:lnTo>
                    <a:pt x="2024" y="905"/>
                  </a:lnTo>
                  <a:cubicBezTo>
                    <a:pt x="1905" y="834"/>
                    <a:pt x="1762" y="810"/>
                    <a:pt x="1572" y="810"/>
                  </a:cubicBezTo>
                  <a:cubicBezTo>
                    <a:pt x="1096" y="810"/>
                    <a:pt x="738" y="1191"/>
                    <a:pt x="738" y="1668"/>
                  </a:cubicBezTo>
                  <a:lnTo>
                    <a:pt x="738" y="3096"/>
                  </a:lnTo>
                  <a:cubicBezTo>
                    <a:pt x="334" y="3144"/>
                    <a:pt x="0" y="3549"/>
                    <a:pt x="0" y="3978"/>
                  </a:cubicBezTo>
                  <a:lnTo>
                    <a:pt x="0" y="6573"/>
                  </a:lnTo>
                  <a:cubicBezTo>
                    <a:pt x="0" y="6907"/>
                    <a:pt x="95" y="7216"/>
                    <a:pt x="310" y="7502"/>
                  </a:cubicBezTo>
                  <a:lnTo>
                    <a:pt x="977" y="8455"/>
                  </a:lnTo>
                  <a:cubicBezTo>
                    <a:pt x="1143" y="8645"/>
                    <a:pt x="1191" y="8907"/>
                    <a:pt x="1191" y="9145"/>
                  </a:cubicBezTo>
                  <a:lnTo>
                    <a:pt x="1191" y="10145"/>
                  </a:lnTo>
                  <a:cubicBezTo>
                    <a:pt x="1191" y="10265"/>
                    <a:pt x="1286" y="10360"/>
                    <a:pt x="1405" y="10360"/>
                  </a:cubicBezTo>
                  <a:cubicBezTo>
                    <a:pt x="1524" y="10360"/>
                    <a:pt x="1620" y="10265"/>
                    <a:pt x="1620" y="10145"/>
                  </a:cubicBezTo>
                  <a:lnTo>
                    <a:pt x="1620" y="9145"/>
                  </a:lnTo>
                  <a:cubicBezTo>
                    <a:pt x="1620" y="8812"/>
                    <a:pt x="1524" y="8478"/>
                    <a:pt x="1310" y="8216"/>
                  </a:cubicBezTo>
                  <a:lnTo>
                    <a:pt x="477" y="7240"/>
                  </a:lnTo>
                  <a:cubicBezTo>
                    <a:pt x="334" y="7026"/>
                    <a:pt x="262" y="6788"/>
                    <a:pt x="262" y="6549"/>
                  </a:cubicBezTo>
                  <a:lnTo>
                    <a:pt x="262" y="3954"/>
                  </a:lnTo>
                  <a:cubicBezTo>
                    <a:pt x="262" y="3692"/>
                    <a:pt x="477" y="3477"/>
                    <a:pt x="738" y="3477"/>
                  </a:cubicBezTo>
                  <a:cubicBezTo>
                    <a:pt x="1024" y="3477"/>
                    <a:pt x="1215" y="3692"/>
                    <a:pt x="1215" y="3954"/>
                  </a:cubicBezTo>
                  <a:lnTo>
                    <a:pt x="1215" y="5240"/>
                  </a:lnTo>
                  <a:cubicBezTo>
                    <a:pt x="1215" y="5359"/>
                    <a:pt x="1310" y="5454"/>
                    <a:pt x="1429" y="5454"/>
                  </a:cubicBezTo>
                  <a:cubicBezTo>
                    <a:pt x="2048" y="5454"/>
                    <a:pt x="2596" y="5978"/>
                    <a:pt x="2596" y="6645"/>
                  </a:cubicBezTo>
                  <a:lnTo>
                    <a:pt x="2596" y="8097"/>
                  </a:lnTo>
                  <a:cubicBezTo>
                    <a:pt x="2596" y="8216"/>
                    <a:pt x="2691" y="8312"/>
                    <a:pt x="2810" y="8312"/>
                  </a:cubicBezTo>
                  <a:cubicBezTo>
                    <a:pt x="2929" y="8312"/>
                    <a:pt x="3001" y="8216"/>
                    <a:pt x="3001" y="8097"/>
                  </a:cubicBezTo>
                  <a:lnTo>
                    <a:pt x="3001" y="6645"/>
                  </a:lnTo>
                  <a:cubicBezTo>
                    <a:pt x="3001" y="5835"/>
                    <a:pt x="2405" y="5144"/>
                    <a:pt x="1643" y="5049"/>
                  </a:cubicBezTo>
                  <a:lnTo>
                    <a:pt x="1643" y="3954"/>
                  </a:lnTo>
                  <a:cubicBezTo>
                    <a:pt x="1643" y="3549"/>
                    <a:pt x="1381" y="3215"/>
                    <a:pt x="1024" y="3096"/>
                  </a:cubicBezTo>
                  <a:lnTo>
                    <a:pt x="1024" y="1644"/>
                  </a:lnTo>
                  <a:cubicBezTo>
                    <a:pt x="1024" y="1406"/>
                    <a:pt x="1215" y="1191"/>
                    <a:pt x="1453" y="1191"/>
                  </a:cubicBezTo>
                  <a:cubicBezTo>
                    <a:pt x="1691" y="1191"/>
                    <a:pt x="1905" y="1406"/>
                    <a:pt x="1905" y="1644"/>
                  </a:cubicBezTo>
                  <a:lnTo>
                    <a:pt x="1905" y="4073"/>
                  </a:lnTo>
                  <a:cubicBezTo>
                    <a:pt x="1905" y="4192"/>
                    <a:pt x="2001" y="4287"/>
                    <a:pt x="2120" y="4287"/>
                  </a:cubicBezTo>
                  <a:cubicBezTo>
                    <a:pt x="2239" y="4287"/>
                    <a:pt x="2334" y="4192"/>
                    <a:pt x="2334" y="4073"/>
                  </a:cubicBezTo>
                  <a:lnTo>
                    <a:pt x="2334" y="858"/>
                  </a:lnTo>
                  <a:cubicBezTo>
                    <a:pt x="2334" y="620"/>
                    <a:pt x="2525" y="405"/>
                    <a:pt x="2763" y="405"/>
                  </a:cubicBezTo>
                  <a:cubicBezTo>
                    <a:pt x="3001" y="405"/>
                    <a:pt x="3215" y="620"/>
                    <a:pt x="3215" y="858"/>
                  </a:cubicBezTo>
                  <a:lnTo>
                    <a:pt x="3215" y="4073"/>
                  </a:lnTo>
                  <a:cubicBezTo>
                    <a:pt x="3215" y="4192"/>
                    <a:pt x="3310" y="4287"/>
                    <a:pt x="3430" y="4287"/>
                  </a:cubicBezTo>
                  <a:cubicBezTo>
                    <a:pt x="3549" y="4287"/>
                    <a:pt x="3644" y="4192"/>
                    <a:pt x="3644" y="4073"/>
                  </a:cubicBezTo>
                  <a:lnTo>
                    <a:pt x="3644" y="1668"/>
                  </a:lnTo>
                  <a:cubicBezTo>
                    <a:pt x="3644" y="1429"/>
                    <a:pt x="3834" y="1215"/>
                    <a:pt x="4072" y="1215"/>
                  </a:cubicBezTo>
                  <a:cubicBezTo>
                    <a:pt x="4311" y="1215"/>
                    <a:pt x="4525" y="1429"/>
                    <a:pt x="4525" y="1668"/>
                  </a:cubicBezTo>
                  <a:lnTo>
                    <a:pt x="4525" y="4763"/>
                  </a:lnTo>
                  <a:cubicBezTo>
                    <a:pt x="4525" y="4882"/>
                    <a:pt x="4620" y="4978"/>
                    <a:pt x="4739" y="4978"/>
                  </a:cubicBezTo>
                  <a:cubicBezTo>
                    <a:pt x="4858" y="4978"/>
                    <a:pt x="4954" y="4882"/>
                    <a:pt x="4954" y="4763"/>
                  </a:cubicBezTo>
                  <a:lnTo>
                    <a:pt x="4954" y="2382"/>
                  </a:lnTo>
                  <a:cubicBezTo>
                    <a:pt x="4954" y="2144"/>
                    <a:pt x="5144" y="1929"/>
                    <a:pt x="5382" y="1929"/>
                  </a:cubicBezTo>
                  <a:cubicBezTo>
                    <a:pt x="5620" y="1929"/>
                    <a:pt x="5835" y="2144"/>
                    <a:pt x="5835" y="2382"/>
                  </a:cubicBezTo>
                  <a:lnTo>
                    <a:pt x="5835" y="4168"/>
                  </a:lnTo>
                  <a:cubicBezTo>
                    <a:pt x="5835" y="4287"/>
                    <a:pt x="5930" y="4382"/>
                    <a:pt x="6049" y="4382"/>
                  </a:cubicBezTo>
                  <a:cubicBezTo>
                    <a:pt x="6168" y="4382"/>
                    <a:pt x="6263" y="4287"/>
                    <a:pt x="6263" y="4168"/>
                  </a:cubicBezTo>
                  <a:lnTo>
                    <a:pt x="6263" y="2382"/>
                  </a:lnTo>
                  <a:cubicBezTo>
                    <a:pt x="6263" y="1906"/>
                    <a:pt x="5859" y="1525"/>
                    <a:pt x="5430" y="1525"/>
                  </a:cubicBezTo>
                  <a:cubicBezTo>
                    <a:pt x="5263" y="1525"/>
                    <a:pt x="5097" y="1572"/>
                    <a:pt x="4977" y="1644"/>
                  </a:cubicBezTo>
                  <a:cubicBezTo>
                    <a:pt x="4954" y="1191"/>
                    <a:pt x="4596" y="810"/>
                    <a:pt x="4144" y="810"/>
                  </a:cubicBezTo>
                  <a:cubicBezTo>
                    <a:pt x="4001" y="810"/>
                    <a:pt x="3811" y="858"/>
                    <a:pt x="3691" y="905"/>
                  </a:cubicBezTo>
                  <a:lnTo>
                    <a:pt x="3691" y="858"/>
                  </a:lnTo>
                  <a:cubicBezTo>
                    <a:pt x="3691" y="382"/>
                    <a:pt x="3310" y="1"/>
                    <a:pt x="28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" name="Google Shape;1413;p65"/>
            <p:cNvSpPr/>
            <p:nvPr/>
          </p:nvSpPr>
          <p:spPr>
            <a:xfrm>
              <a:off x="6523664" y="3901133"/>
              <a:ext cx="317343" cy="393331"/>
            </a:xfrm>
            <a:custGeom>
              <a:avLst/>
              <a:gdLst/>
              <a:ahLst/>
              <a:cxnLst/>
              <a:rect l="l" t="t" r="r" b="b"/>
              <a:pathLst>
                <a:path w="9146" h="11336" extrusionOk="0">
                  <a:moveTo>
                    <a:pt x="7026" y="405"/>
                  </a:moveTo>
                  <a:cubicBezTo>
                    <a:pt x="7169" y="405"/>
                    <a:pt x="7312" y="524"/>
                    <a:pt x="7359" y="667"/>
                  </a:cubicBezTo>
                  <a:lnTo>
                    <a:pt x="6716" y="667"/>
                  </a:lnTo>
                  <a:cubicBezTo>
                    <a:pt x="6716" y="524"/>
                    <a:pt x="6835" y="405"/>
                    <a:pt x="7026" y="405"/>
                  </a:cubicBezTo>
                  <a:close/>
                  <a:moveTo>
                    <a:pt x="8431" y="1096"/>
                  </a:moveTo>
                  <a:cubicBezTo>
                    <a:pt x="8598" y="1096"/>
                    <a:pt x="8717" y="1239"/>
                    <a:pt x="8717" y="1429"/>
                  </a:cubicBezTo>
                  <a:lnTo>
                    <a:pt x="8717" y="2072"/>
                  </a:lnTo>
                  <a:lnTo>
                    <a:pt x="5168" y="2072"/>
                  </a:lnTo>
                  <a:lnTo>
                    <a:pt x="5168" y="1429"/>
                  </a:lnTo>
                  <a:cubicBezTo>
                    <a:pt x="5168" y="1239"/>
                    <a:pt x="5335" y="1096"/>
                    <a:pt x="5478" y="1096"/>
                  </a:cubicBezTo>
                  <a:close/>
                  <a:moveTo>
                    <a:pt x="8717" y="5763"/>
                  </a:moveTo>
                  <a:lnTo>
                    <a:pt x="8717" y="6144"/>
                  </a:lnTo>
                  <a:cubicBezTo>
                    <a:pt x="8717" y="6335"/>
                    <a:pt x="8574" y="6478"/>
                    <a:pt x="8431" y="6478"/>
                  </a:cubicBezTo>
                  <a:lnTo>
                    <a:pt x="5478" y="6478"/>
                  </a:lnTo>
                  <a:cubicBezTo>
                    <a:pt x="5287" y="6478"/>
                    <a:pt x="5168" y="6335"/>
                    <a:pt x="5168" y="6144"/>
                  </a:cubicBezTo>
                  <a:lnTo>
                    <a:pt x="5168" y="5763"/>
                  </a:lnTo>
                  <a:close/>
                  <a:moveTo>
                    <a:pt x="1834" y="7383"/>
                  </a:moveTo>
                  <a:lnTo>
                    <a:pt x="1834" y="7645"/>
                  </a:lnTo>
                  <a:lnTo>
                    <a:pt x="405" y="7645"/>
                  </a:lnTo>
                  <a:lnTo>
                    <a:pt x="405" y="7383"/>
                  </a:lnTo>
                  <a:close/>
                  <a:moveTo>
                    <a:pt x="1120" y="8692"/>
                  </a:moveTo>
                  <a:cubicBezTo>
                    <a:pt x="1215" y="8692"/>
                    <a:pt x="1287" y="8740"/>
                    <a:pt x="1287" y="8835"/>
                  </a:cubicBezTo>
                  <a:lnTo>
                    <a:pt x="1287" y="8931"/>
                  </a:lnTo>
                  <a:lnTo>
                    <a:pt x="977" y="8931"/>
                  </a:lnTo>
                  <a:lnTo>
                    <a:pt x="977" y="8835"/>
                  </a:lnTo>
                  <a:cubicBezTo>
                    <a:pt x="977" y="8740"/>
                    <a:pt x="1048" y="8692"/>
                    <a:pt x="1120" y="8692"/>
                  </a:cubicBezTo>
                  <a:close/>
                  <a:moveTo>
                    <a:pt x="1287" y="9312"/>
                  </a:moveTo>
                  <a:lnTo>
                    <a:pt x="1287" y="9431"/>
                  </a:lnTo>
                  <a:lnTo>
                    <a:pt x="977" y="9431"/>
                  </a:lnTo>
                  <a:lnTo>
                    <a:pt x="977" y="9312"/>
                  </a:lnTo>
                  <a:close/>
                  <a:moveTo>
                    <a:pt x="1239" y="9836"/>
                  </a:moveTo>
                  <a:cubicBezTo>
                    <a:pt x="1215" y="9907"/>
                    <a:pt x="1167" y="9931"/>
                    <a:pt x="1096" y="9931"/>
                  </a:cubicBezTo>
                  <a:cubicBezTo>
                    <a:pt x="1048" y="9931"/>
                    <a:pt x="977" y="9907"/>
                    <a:pt x="953" y="9836"/>
                  </a:cubicBezTo>
                  <a:close/>
                  <a:moveTo>
                    <a:pt x="7026" y="0"/>
                  </a:moveTo>
                  <a:cubicBezTo>
                    <a:pt x="6645" y="0"/>
                    <a:pt x="6335" y="286"/>
                    <a:pt x="6311" y="667"/>
                  </a:cubicBezTo>
                  <a:lnTo>
                    <a:pt x="5478" y="667"/>
                  </a:lnTo>
                  <a:cubicBezTo>
                    <a:pt x="5097" y="667"/>
                    <a:pt x="4763" y="1000"/>
                    <a:pt x="4763" y="1381"/>
                  </a:cubicBezTo>
                  <a:lnTo>
                    <a:pt x="4763" y="6121"/>
                  </a:lnTo>
                  <a:cubicBezTo>
                    <a:pt x="4763" y="6502"/>
                    <a:pt x="5097" y="6835"/>
                    <a:pt x="5478" y="6835"/>
                  </a:cubicBezTo>
                  <a:lnTo>
                    <a:pt x="6764" y="6835"/>
                  </a:lnTo>
                  <a:lnTo>
                    <a:pt x="6764" y="7645"/>
                  </a:lnTo>
                  <a:cubicBezTo>
                    <a:pt x="6764" y="9455"/>
                    <a:pt x="5335" y="10907"/>
                    <a:pt x="3549" y="10907"/>
                  </a:cubicBezTo>
                  <a:lnTo>
                    <a:pt x="2144" y="10907"/>
                  </a:lnTo>
                  <a:cubicBezTo>
                    <a:pt x="1763" y="10907"/>
                    <a:pt x="1429" y="10621"/>
                    <a:pt x="1334" y="10264"/>
                  </a:cubicBezTo>
                  <a:cubicBezTo>
                    <a:pt x="1549" y="10169"/>
                    <a:pt x="1668" y="9955"/>
                    <a:pt x="1668" y="9740"/>
                  </a:cubicBezTo>
                  <a:lnTo>
                    <a:pt x="1668" y="8835"/>
                  </a:lnTo>
                  <a:cubicBezTo>
                    <a:pt x="1668" y="8597"/>
                    <a:pt x="1525" y="8383"/>
                    <a:pt x="1310" y="8288"/>
                  </a:cubicBezTo>
                  <a:lnTo>
                    <a:pt x="1310" y="8026"/>
                  </a:lnTo>
                  <a:lnTo>
                    <a:pt x="2025" y="8026"/>
                  </a:lnTo>
                  <a:cubicBezTo>
                    <a:pt x="2144" y="8026"/>
                    <a:pt x="2239" y="7930"/>
                    <a:pt x="2239" y="7811"/>
                  </a:cubicBezTo>
                  <a:lnTo>
                    <a:pt x="2239" y="7121"/>
                  </a:lnTo>
                  <a:cubicBezTo>
                    <a:pt x="2239" y="7025"/>
                    <a:pt x="2144" y="6930"/>
                    <a:pt x="2025" y="6930"/>
                  </a:cubicBezTo>
                  <a:lnTo>
                    <a:pt x="215" y="6930"/>
                  </a:lnTo>
                  <a:cubicBezTo>
                    <a:pt x="96" y="6930"/>
                    <a:pt x="1" y="7025"/>
                    <a:pt x="1" y="7121"/>
                  </a:cubicBezTo>
                  <a:lnTo>
                    <a:pt x="1" y="7811"/>
                  </a:lnTo>
                  <a:cubicBezTo>
                    <a:pt x="1" y="7930"/>
                    <a:pt x="72" y="8026"/>
                    <a:pt x="215" y="8026"/>
                  </a:cubicBezTo>
                  <a:lnTo>
                    <a:pt x="929" y="8026"/>
                  </a:lnTo>
                  <a:lnTo>
                    <a:pt x="929" y="8288"/>
                  </a:lnTo>
                  <a:cubicBezTo>
                    <a:pt x="715" y="8383"/>
                    <a:pt x="548" y="8597"/>
                    <a:pt x="548" y="8835"/>
                  </a:cubicBezTo>
                  <a:lnTo>
                    <a:pt x="548" y="9740"/>
                  </a:lnTo>
                  <a:cubicBezTo>
                    <a:pt x="548" y="10002"/>
                    <a:pt x="715" y="10193"/>
                    <a:pt x="929" y="10288"/>
                  </a:cubicBezTo>
                  <a:cubicBezTo>
                    <a:pt x="1001" y="10883"/>
                    <a:pt x="1525" y="11336"/>
                    <a:pt x="2144" y="11336"/>
                  </a:cubicBezTo>
                  <a:lnTo>
                    <a:pt x="3549" y="11336"/>
                  </a:lnTo>
                  <a:cubicBezTo>
                    <a:pt x="5526" y="11336"/>
                    <a:pt x="7145" y="9693"/>
                    <a:pt x="7145" y="7645"/>
                  </a:cubicBezTo>
                  <a:lnTo>
                    <a:pt x="7145" y="6835"/>
                  </a:lnTo>
                  <a:lnTo>
                    <a:pt x="8431" y="6835"/>
                  </a:lnTo>
                  <a:cubicBezTo>
                    <a:pt x="8812" y="6835"/>
                    <a:pt x="9145" y="6502"/>
                    <a:pt x="9145" y="6121"/>
                  </a:cubicBezTo>
                  <a:lnTo>
                    <a:pt x="9145" y="3858"/>
                  </a:lnTo>
                  <a:cubicBezTo>
                    <a:pt x="9145" y="3739"/>
                    <a:pt x="9050" y="3644"/>
                    <a:pt x="8931" y="3644"/>
                  </a:cubicBezTo>
                  <a:cubicBezTo>
                    <a:pt x="8812" y="3644"/>
                    <a:pt x="8717" y="3739"/>
                    <a:pt x="8717" y="3858"/>
                  </a:cubicBezTo>
                  <a:lnTo>
                    <a:pt x="8717" y="5358"/>
                  </a:lnTo>
                  <a:lnTo>
                    <a:pt x="5144" y="5358"/>
                  </a:lnTo>
                  <a:lnTo>
                    <a:pt x="5144" y="2453"/>
                  </a:lnTo>
                  <a:lnTo>
                    <a:pt x="8717" y="2453"/>
                  </a:lnTo>
                  <a:lnTo>
                    <a:pt x="8717" y="2929"/>
                  </a:lnTo>
                  <a:cubicBezTo>
                    <a:pt x="8717" y="3048"/>
                    <a:pt x="8812" y="3144"/>
                    <a:pt x="8931" y="3144"/>
                  </a:cubicBezTo>
                  <a:cubicBezTo>
                    <a:pt x="9050" y="3144"/>
                    <a:pt x="9145" y="3048"/>
                    <a:pt x="9145" y="2929"/>
                  </a:cubicBezTo>
                  <a:lnTo>
                    <a:pt x="9145" y="1381"/>
                  </a:lnTo>
                  <a:cubicBezTo>
                    <a:pt x="9145" y="1000"/>
                    <a:pt x="8812" y="667"/>
                    <a:pt x="8431" y="667"/>
                  </a:cubicBezTo>
                  <a:lnTo>
                    <a:pt x="7740" y="667"/>
                  </a:lnTo>
                  <a:cubicBezTo>
                    <a:pt x="7716" y="286"/>
                    <a:pt x="7407" y="0"/>
                    <a:pt x="7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65"/>
            <p:cNvSpPr/>
            <p:nvPr/>
          </p:nvSpPr>
          <p:spPr>
            <a:xfrm>
              <a:off x="6717033" y="4000264"/>
              <a:ext cx="34732" cy="34767"/>
            </a:xfrm>
            <a:custGeom>
              <a:avLst/>
              <a:gdLst/>
              <a:ahLst/>
              <a:cxnLst/>
              <a:rect l="l" t="t" r="r" b="b"/>
              <a:pathLst>
                <a:path w="1001" h="1002" extrusionOk="0">
                  <a:moveTo>
                    <a:pt x="500" y="1"/>
                  </a:moveTo>
                  <a:cubicBezTo>
                    <a:pt x="381" y="1"/>
                    <a:pt x="286" y="72"/>
                    <a:pt x="286" y="191"/>
                  </a:cubicBezTo>
                  <a:lnTo>
                    <a:pt x="286" y="287"/>
                  </a:lnTo>
                  <a:lnTo>
                    <a:pt x="191" y="287"/>
                  </a:lnTo>
                  <a:cubicBezTo>
                    <a:pt x="72" y="287"/>
                    <a:pt x="0" y="382"/>
                    <a:pt x="0" y="501"/>
                  </a:cubicBezTo>
                  <a:cubicBezTo>
                    <a:pt x="0" y="620"/>
                    <a:pt x="72" y="715"/>
                    <a:pt x="191" y="715"/>
                  </a:cubicBezTo>
                  <a:lnTo>
                    <a:pt x="286" y="715"/>
                  </a:lnTo>
                  <a:lnTo>
                    <a:pt x="286" y="787"/>
                  </a:lnTo>
                  <a:cubicBezTo>
                    <a:pt x="286" y="906"/>
                    <a:pt x="381" y="1001"/>
                    <a:pt x="500" y="1001"/>
                  </a:cubicBezTo>
                  <a:cubicBezTo>
                    <a:pt x="619" y="1001"/>
                    <a:pt x="715" y="906"/>
                    <a:pt x="715" y="787"/>
                  </a:cubicBezTo>
                  <a:lnTo>
                    <a:pt x="715" y="715"/>
                  </a:lnTo>
                  <a:lnTo>
                    <a:pt x="786" y="715"/>
                  </a:lnTo>
                  <a:cubicBezTo>
                    <a:pt x="905" y="715"/>
                    <a:pt x="1000" y="620"/>
                    <a:pt x="1000" y="501"/>
                  </a:cubicBezTo>
                  <a:cubicBezTo>
                    <a:pt x="1000" y="382"/>
                    <a:pt x="905" y="287"/>
                    <a:pt x="786" y="287"/>
                  </a:cubicBezTo>
                  <a:lnTo>
                    <a:pt x="715" y="287"/>
                  </a:lnTo>
                  <a:lnTo>
                    <a:pt x="715" y="191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65"/>
            <p:cNvSpPr/>
            <p:nvPr/>
          </p:nvSpPr>
          <p:spPr>
            <a:xfrm>
              <a:off x="6759989" y="4000264"/>
              <a:ext cx="29770" cy="14087"/>
            </a:xfrm>
            <a:custGeom>
              <a:avLst/>
              <a:gdLst/>
              <a:ahLst/>
              <a:cxnLst/>
              <a:rect l="l" t="t" r="r" b="b"/>
              <a:pathLst>
                <a:path w="858" h="406" extrusionOk="0">
                  <a:moveTo>
                    <a:pt x="215" y="1"/>
                  </a:moveTo>
                  <a:cubicBezTo>
                    <a:pt x="96" y="1"/>
                    <a:pt x="1" y="72"/>
                    <a:pt x="1" y="191"/>
                  </a:cubicBezTo>
                  <a:cubicBezTo>
                    <a:pt x="1" y="287"/>
                    <a:pt x="96" y="406"/>
                    <a:pt x="215" y="406"/>
                  </a:cubicBezTo>
                  <a:lnTo>
                    <a:pt x="667" y="406"/>
                  </a:lnTo>
                  <a:cubicBezTo>
                    <a:pt x="786" y="406"/>
                    <a:pt x="858" y="311"/>
                    <a:pt x="858" y="191"/>
                  </a:cubicBezTo>
                  <a:cubicBezTo>
                    <a:pt x="858" y="72"/>
                    <a:pt x="786" y="1"/>
                    <a:pt x="6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65"/>
            <p:cNvSpPr/>
            <p:nvPr/>
          </p:nvSpPr>
          <p:spPr>
            <a:xfrm>
              <a:off x="6759989" y="4018446"/>
              <a:ext cx="52914" cy="14920"/>
            </a:xfrm>
            <a:custGeom>
              <a:avLst/>
              <a:gdLst/>
              <a:ahLst/>
              <a:cxnLst/>
              <a:rect l="l" t="t" r="r" b="b"/>
              <a:pathLst>
                <a:path w="1525" h="430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430"/>
                    <a:pt x="215" y="430"/>
                  </a:cubicBezTo>
                  <a:lnTo>
                    <a:pt x="1310" y="430"/>
                  </a:lnTo>
                  <a:cubicBezTo>
                    <a:pt x="1429" y="430"/>
                    <a:pt x="1525" y="334"/>
                    <a:pt x="1525" y="215"/>
                  </a:cubicBezTo>
                  <a:cubicBezTo>
                    <a:pt x="1525" y="96"/>
                    <a:pt x="1429" y="1"/>
                    <a:pt x="13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65"/>
            <p:cNvSpPr/>
            <p:nvPr/>
          </p:nvSpPr>
          <p:spPr>
            <a:xfrm>
              <a:off x="6717831" y="4043254"/>
              <a:ext cx="98367" cy="14885"/>
            </a:xfrm>
            <a:custGeom>
              <a:avLst/>
              <a:gdLst/>
              <a:ahLst/>
              <a:cxnLst/>
              <a:rect l="l" t="t" r="r" b="b"/>
              <a:pathLst>
                <a:path w="2835" h="429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72" y="429"/>
                    <a:pt x="215" y="429"/>
                  </a:cubicBezTo>
                  <a:lnTo>
                    <a:pt x="2621" y="429"/>
                  </a:lnTo>
                  <a:cubicBezTo>
                    <a:pt x="2740" y="429"/>
                    <a:pt x="2835" y="334"/>
                    <a:pt x="2835" y="215"/>
                  </a:cubicBezTo>
                  <a:cubicBezTo>
                    <a:pt x="2835" y="96"/>
                    <a:pt x="2740" y="0"/>
                    <a:pt x="26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65"/>
            <p:cNvSpPr/>
            <p:nvPr/>
          </p:nvSpPr>
          <p:spPr>
            <a:xfrm>
              <a:off x="6717831" y="4063067"/>
              <a:ext cx="98367" cy="14087"/>
            </a:xfrm>
            <a:custGeom>
              <a:avLst/>
              <a:gdLst/>
              <a:ahLst/>
              <a:cxnLst/>
              <a:rect l="l" t="t" r="r" b="b"/>
              <a:pathLst>
                <a:path w="2835" h="406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72" y="406"/>
                    <a:pt x="215" y="406"/>
                  </a:cubicBezTo>
                  <a:lnTo>
                    <a:pt x="2621" y="406"/>
                  </a:lnTo>
                  <a:cubicBezTo>
                    <a:pt x="2740" y="406"/>
                    <a:pt x="2835" y="310"/>
                    <a:pt x="2835" y="215"/>
                  </a:cubicBezTo>
                  <a:cubicBezTo>
                    <a:pt x="2835" y="96"/>
                    <a:pt x="2740" y="1"/>
                    <a:pt x="26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9" name="Google Shape;1419;p65"/>
          <p:cNvGrpSpPr/>
          <p:nvPr/>
        </p:nvGrpSpPr>
        <p:grpSpPr>
          <a:xfrm>
            <a:off x="7164891" y="3814372"/>
            <a:ext cx="469353" cy="480109"/>
            <a:chOff x="7135971" y="3812724"/>
            <a:chExt cx="469353" cy="480109"/>
          </a:xfrm>
        </p:grpSpPr>
        <p:sp>
          <p:nvSpPr>
            <p:cNvPr id="1420" name="Google Shape;1420;p65"/>
            <p:cNvSpPr/>
            <p:nvPr/>
          </p:nvSpPr>
          <p:spPr>
            <a:xfrm>
              <a:off x="7135971" y="3812724"/>
              <a:ext cx="409882" cy="402422"/>
            </a:xfrm>
            <a:custGeom>
              <a:avLst/>
              <a:gdLst/>
              <a:ahLst/>
              <a:cxnLst/>
              <a:rect l="l" t="t" r="r" b="b"/>
              <a:pathLst>
                <a:path w="11813" h="11598" extrusionOk="0">
                  <a:moveTo>
                    <a:pt x="11026" y="2334"/>
                  </a:moveTo>
                  <a:cubicBezTo>
                    <a:pt x="11050" y="2334"/>
                    <a:pt x="11098" y="2358"/>
                    <a:pt x="11098" y="2429"/>
                  </a:cubicBezTo>
                  <a:lnTo>
                    <a:pt x="11098" y="2691"/>
                  </a:lnTo>
                  <a:lnTo>
                    <a:pt x="10931" y="2691"/>
                  </a:lnTo>
                  <a:lnTo>
                    <a:pt x="10931" y="2429"/>
                  </a:lnTo>
                  <a:cubicBezTo>
                    <a:pt x="10931" y="2382"/>
                    <a:pt x="10955" y="2334"/>
                    <a:pt x="11026" y="2334"/>
                  </a:cubicBezTo>
                  <a:close/>
                  <a:moveTo>
                    <a:pt x="11050" y="3096"/>
                  </a:moveTo>
                  <a:lnTo>
                    <a:pt x="11074" y="3167"/>
                  </a:lnTo>
                  <a:cubicBezTo>
                    <a:pt x="11074" y="3191"/>
                    <a:pt x="11050" y="3263"/>
                    <a:pt x="10979" y="3263"/>
                  </a:cubicBezTo>
                  <a:cubicBezTo>
                    <a:pt x="10955" y="3263"/>
                    <a:pt x="10907" y="3215"/>
                    <a:pt x="10907" y="3167"/>
                  </a:cubicBezTo>
                  <a:lnTo>
                    <a:pt x="10907" y="3096"/>
                  </a:lnTo>
                  <a:close/>
                  <a:moveTo>
                    <a:pt x="4263" y="3525"/>
                  </a:moveTo>
                  <a:cubicBezTo>
                    <a:pt x="4430" y="3525"/>
                    <a:pt x="4549" y="3667"/>
                    <a:pt x="4549" y="3810"/>
                  </a:cubicBezTo>
                  <a:lnTo>
                    <a:pt x="4549" y="3858"/>
                  </a:lnTo>
                  <a:cubicBezTo>
                    <a:pt x="4311" y="3929"/>
                    <a:pt x="4120" y="4096"/>
                    <a:pt x="3953" y="4263"/>
                  </a:cubicBezTo>
                  <a:lnTo>
                    <a:pt x="3953" y="3787"/>
                  </a:lnTo>
                  <a:cubicBezTo>
                    <a:pt x="3953" y="3667"/>
                    <a:pt x="4120" y="3525"/>
                    <a:pt x="4263" y="3525"/>
                  </a:cubicBezTo>
                  <a:close/>
                  <a:moveTo>
                    <a:pt x="11407" y="4144"/>
                  </a:moveTo>
                  <a:lnTo>
                    <a:pt x="11407" y="4406"/>
                  </a:lnTo>
                  <a:lnTo>
                    <a:pt x="10621" y="4406"/>
                  </a:lnTo>
                  <a:lnTo>
                    <a:pt x="10621" y="4144"/>
                  </a:lnTo>
                  <a:close/>
                  <a:moveTo>
                    <a:pt x="8407" y="0"/>
                  </a:moveTo>
                  <a:cubicBezTo>
                    <a:pt x="7383" y="0"/>
                    <a:pt x="6525" y="881"/>
                    <a:pt x="6525" y="1905"/>
                  </a:cubicBezTo>
                  <a:lnTo>
                    <a:pt x="6525" y="4144"/>
                  </a:lnTo>
                  <a:cubicBezTo>
                    <a:pt x="6192" y="3858"/>
                    <a:pt x="5739" y="3667"/>
                    <a:pt x="5263" y="3667"/>
                  </a:cubicBezTo>
                  <a:cubicBezTo>
                    <a:pt x="5144" y="3667"/>
                    <a:pt x="5025" y="3667"/>
                    <a:pt x="4906" y="3691"/>
                  </a:cubicBezTo>
                  <a:cubicBezTo>
                    <a:pt x="4882" y="3334"/>
                    <a:pt x="4596" y="3072"/>
                    <a:pt x="4239" y="3072"/>
                  </a:cubicBezTo>
                  <a:cubicBezTo>
                    <a:pt x="4120" y="3072"/>
                    <a:pt x="4025" y="3096"/>
                    <a:pt x="3929" y="3144"/>
                  </a:cubicBezTo>
                  <a:cubicBezTo>
                    <a:pt x="3882" y="2786"/>
                    <a:pt x="3596" y="2501"/>
                    <a:pt x="3239" y="2501"/>
                  </a:cubicBezTo>
                  <a:cubicBezTo>
                    <a:pt x="3120" y="2501"/>
                    <a:pt x="3048" y="2548"/>
                    <a:pt x="2953" y="2572"/>
                  </a:cubicBezTo>
                  <a:cubicBezTo>
                    <a:pt x="2953" y="2167"/>
                    <a:pt x="2620" y="1881"/>
                    <a:pt x="2262" y="1881"/>
                  </a:cubicBezTo>
                  <a:cubicBezTo>
                    <a:pt x="1881" y="1881"/>
                    <a:pt x="1572" y="2167"/>
                    <a:pt x="1572" y="2572"/>
                  </a:cubicBezTo>
                  <a:cubicBezTo>
                    <a:pt x="1500" y="2501"/>
                    <a:pt x="1381" y="2501"/>
                    <a:pt x="1286" y="2501"/>
                  </a:cubicBezTo>
                  <a:cubicBezTo>
                    <a:pt x="905" y="2501"/>
                    <a:pt x="572" y="2834"/>
                    <a:pt x="572" y="3215"/>
                  </a:cubicBezTo>
                  <a:lnTo>
                    <a:pt x="572" y="4287"/>
                  </a:lnTo>
                  <a:cubicBezTo>
                    <a:pt x="238" y="4358"/>
                    <a:pt x="0" y="4644"/>
                    <a:pt x="0" y="5001"/>
                  </a:cubicBezTo>
                  <a:lnTo>
                    <a:pt x="0" y="7001"/>
                  </a:lnTo>
                  <a:cubicBezTo>
                    <a:pt x="0" y="7263"/>
                    <a:pt x="95" y="7525"/>
                    <a:pt x="238" y="7740"/>
                  </a:cubicBezTo>
                  <a:lnTo>
                    <a:pt x="786" y="8478"/>
                  </a:lnTo>
                  <a:cubicBezTo>
                    <a:pt x="905" y="8645"/>
                    <a:pt x="929" y="8811"/>
                    <a:pt x="929" y="9002"/>
                  </a:cubicBezTo>
                  <a:lnTo>
                    <a:pt x="929" y="11217"/>
                  </a:lnTo>
                  <a:cubicBezTo>
                    <a:pt x="929" y="11336"/>
                    <a:pt x="1024" y="11431"/>
                    <a:pt x="1143" y="11431"/>
                  </a:cubicBezTo>
                  <a:cubicBezTo>
                    <a:pt x="1262" y="11431"/>
                    <a:pt x="1334" y="11336"/>
                    <a:pt x="1334" y="11217"/>
                  </a:cubicBezTo>
                  <a:lnTo>
                    <a:pt x="1334" y="9097"/>
                  </a:lnTo>
                  <a:cubicBezTo>
                    <a:pt x="1334" y="8811"/>
                    <a:pt x="1262" y="8549"/>
                    <a:pt x="1096" y="8335"/>
                  </a:cubicBezTo>
                  <a:lnTo>
                    <a:pt x="548" y="7597"/>
                  </a:lnTo>
                  <a:cubicBezTo>
                    <a:pt x="429" y="7454"/>
                    <a:pt x="381" y="7263"/>
                    <a:pt x="381" y="7097"/>
                  </a:cubicBezTo>
                  <a:lnTo>
                    <a:pt x="381" y="5096"/>
                  </a:lnTo>
                  <a:cubicBezTo>
                    <a:pt x="381" y="4930"/>
                    <a:pt x="548" y="4763"/>
                    <a:pt x="715" y="4763"/>
                  </a:cubicBezTo>
                  <a:cubicBezTo>
                    <a:pt x="905" y="4763"/>
                    <a:pt x="1048" y="4930"/>
                    <a:pt x="1048" y="5096"/>
                  </a:cubicBezTo>
                  <a:lnTo>
                    <a:pt x="1048" y="6073"/>
                  </a:lnTo>
                  <a:cubicBezTo>
                    <a:pt x="1048" y="6192"/>
                    <a:pt x="1143" y="6287"/>
                    <a:pt x="1262" y="6287"/>
                  </a:cubicBezTo>
                  <a:cubicBezTo>
                    <a:pt x="1739" y="6287"/>
                    <a:pt x="2120" y="6668"/>
                    <a:pt x="2120" y="7144"/>
                  </a:cubicBezTo>
                  <a:lnTo>
                    <a:pt x="2120" y="8287"/>
                  </a:lnTo>
                  <a:cubicBezTo>
                    <a:pt x="2120" y="8407"/>
                    <a:pt x="2215" y="8502"/>
                    <a:pt x="2334" y="8502"/>
                  </a:cubicBezTo>
                  <a:cubicBezTo>
                    <a:pt x="2453" y="8502"/>
                    <a:pt x="2524" y="8407"/>
                    <a:pt x="2524" y="8287"/>
                  </a:cubicBezTo>
                  <a:lnTo>
                    <a:pt x="2524" y="7144"/>
                  </a:lnTo>
                  <a:cubicBezTo>
                    <a:pt x="2524" y="6525"/>
                    <a:pt x="2096" y="6001"/>
                    <a:pt x="1453" y="5882"/>
                  </a:cubicBezTo>
                  <a:lnTo>
                    <a:pt x="1453" y="5073"/>
                  </a:lnTo>
                  <a:cubicBezTo>
                    <a:pt x="1453" y="4739"/>
                    <a:pt x="1262" y="4477"/>
                    <a:pt x="976" y="4382"/>
                  </a:cubicBezTo>
                  <a:lnTo>
                    <a:pt x="976" y="3286"/>
                  </a:lnTo>
                  <a:cubicBezTo>
                    <a:pt x="976" y="3096"/>
                    <a:pt x="1143" y="2977"/>
                    <a:pt x="1286" y="2977"/>
                  </a:cubicBezTo>
                  <a:cubicBezTo>
                    <a:pt x="1453" y="2977"/>
                    <a:pt x="1572" y="3144"/>
                    <a:pt x="1572" y="3286"/>
                  </a:cubicBezTo>
                  <a:lnTo>
                    <a:pt x="1572" y="5192"/>
                  </a:lnTo>
                  <a:cubicBezTo>
                    <a:pt x="1572" y="5311"/>
                    <a:pt x="1667" y="5406"/>
                    <a:pt x="1786" y="5406"/>
                  </a:cubicBezTo>
                  <a:cubicBezTo>
                    <a:pt x="1905" y="5406"/>
                    <a:pt x="2001" y="5311"/>
                    <a:pt x="2001" y="5192"/>
                  </a:cubicBezTo>
                  <a:lnTo>
                    <a:pt x="2001" y="2691"/>
                  </a:lnTo>
                  <a:cubicBezTo>
                    <a:pt x="2001" y="2501"/>
                    <a:pt x="2143" y="2382"/>
                    <a:pt x="2286" y="2382"/>
                  </a:cubicBezTo>
                  <a:cubicBezTo>
                    <a:pt x="2477" y="2382"/>
                    <a:pt x="2596" y="2548"/>
                    <a:pt x="2596" y="2691"/>
                  </a:cubicBezTo>
                  <a:lnTo>
                    <a:pt x="2596" y="5192"/>
                  </a:lnTo>
                  <a:cubicBezTo>
                    <a:pt x="2596" y="5311"/>
                    <a:pt x="2691" y="5406"/>
                    <a:pt x="2810" y="5406"/>
                  </a:cubicBezTo>
                  <a:cubicBezTo>
                    <a:pt x="2929" y="5406"/>
                    <a:pt x="3001" y="5311"/>
                    <a:pt x="3001" y="5192"/>
                  </a:cubicBezTo>
                  <a:lnTo>
                    <a:pt x="3001" y="3310"/>
                  </a:lnTo>
                  <a:cubicBezTo>
                    <a:pt x="3001" y="3120"/>
                    <a:pt x="3167" y="3025"/>
                    <a:pt x="3310" y="3025"/>
                  </a:cubicBezTo>
                  <a:cubicBezTo>
                    <a:pt x="3477" y="3025"/>
                    <a:pt x="3596" y="3167"/>
                    <a:pt x="3596" y="3310"/>
                  </a:cubicBezTo>
                  <a:lnTo>
                    <a:pt x="3596" y="4953"/>
                  </a:lnTo>
                  <a:lnTo>
                    <a:pt x="3596" y="4977"/>
                  </a:lnTo>
                  <a:cubicBezTo>
                    <a:pt x="3525" y="5192"/>
                    <a:pt x="3477" y="5430"/>
                    <a:pt x="3477" y="5668"/>
                  </a:cubicBezTo>
                  <a:cubicBezTo>
                    <a:pt x="3477" y="6382"/>
                    <a:pt x="3763" y="7121"/>
                    <a:pt x="4263" y="7906"/>
                  </a:cubicBezTo>
                  <a:lnTo>
                    <a:pt x="3906" y="8407"/>
                  </a:lnTo>
                  <a:cubicBezTo>
                    <a:pt x="3763" y="8621"/>
                    <a:pt x="3668" y="8883"/>
                    <a:pt x="3668" y="9145"/>
                  </a:cubicBezTo>
                  <a:lnTo>
                    <a:pt x="3668" y="11383"/>
                  </a:lnTo>
                  <a:cubicBezTo>
                    <a:pt x="3668" y="11502"/>
                    <a:pt x="3763" y="11598"/>
                    <a:pt x="3882" y="11598"/>
                  </a:cubicBezTo>
                  <a:cubicBezTo>
                    <a:pt x="4001" y="11598"/>
                    <a:pt x="4072" y="11502"/>
                    <a:pt x="4072" y="11383"/>
                  </a:cubicBezTo>
                  <a:lnTo>
                    <a:pt x="4072" y="9097"/>
                  </a:lnTo>
                  <a:cubicBezTo>
                    <a:pt x="4072" y="8907"/>
                    <a:pt x="4144" y="8740"/>
                    <a:pt x="4239" y="8573"/>
                  </a:cubicBezTo>
                  <a:lnTo>
                    <a:pt x="4501" y="8192"/>
                  </a:lnTo>
                  <a:cubicBezTo>
                    <a:pt x="4596" y="8311"/>
                    <a:pt x="4668" y="8407"/>
                    <a:pt x="4763" y="8526"/>
                  </a:cubicBezTo>
                  <a:cubicBezTo>
                    <a:pt x="4787" y="8573"/>
                    <a:pt x="4858" y="8573"/>
                    <a:pt x="4906" y="8573"/>
                  </a:cubicBezTo>
                  <a:cubicBezTo>
                    <a:pt x="4977" y="8573"/>
                    <a:pt x="5001" y="8549"/>
                    <a:pt x="5025" y="8526"/>
                  </a:cubicBezTo>
                  <a:cubicBezTo>
                    <a:pt x="5120" y="8454"/>
                    <a:pt x="5120" y="8311"/>
                    <a:pt x="5073" y="8216"/>
                  </a:cubicBezTo>
                  <a:cubicBezTo>
                    <a:pt x="4263" y="7311"/>
                    <a:pt x="3882" y="6406"/>
                    <a:pt x="3882" y="5573"/>
                  </a:cubicBezTo>
                  <a:cubicBezTo>
                    <a:pt x="3882" y="4739"/>
                    <a:pt x="4525" y="4096"/>
                    <a:pt x="5335" y="4096"/>
                  </a:cubicBezTo>
                  <a:cubicBezTo>
                    <a:pt x="5835" y="4096"/>
                    <a:pt x="6335" y="4382"/>
                    <a:pt x="6573" y="4834"/>
                  </a:cubicBezTo>
                  <a:cubicBezTo>
                    <a:pt x="6621" y="4882"/>
                    <a:pt x="6668" y="4930"/>
                    <a:pt x="6763" y="4930"/>
                  </a:cubicBezTo>
                  <a:cubicBezTo>
                    <a:pt x="6811" y="4930"/>
                    <a:pt x="6906" y="4882"/>
                    <a:pt x="6930" y="4834"/>
                  </a:cubicBezTo>
                  <a:cubicBezTo>
                    <a:pt x="7216" y="4382"/>
                    <a:pt x="7692" y="4096"/>
                    <a:pt x="8192" y="4096"/>
                  </a:cubicBezTo>
                  <a:cubicBezTo>
                    <a:pt x="9002" y="4096"/>
                    <a:pt x="9645" y="4739"/>
                    <a:pt x="9645" y="5573"/>
                  </a:cubicBezTo>
                  <a:cubicBezTo>
                    <a:pt x="9645" y="5811"/>
                    <a:pt x="9621" y="6025"/>
                    <a:pt x="9550" y="6263"/>
                  </a:cubicBezTo>
                  <a:cubicBezTo>
                    <a:pt x="9526" y="6382"/>
                    <a:pt x="9597" y="6478"/>
                    <a:pt x="9716" y="6501"/>
                  </a:cubicBezTo>
                  <a:cubicBezTo>
                    <a:pt x="9736" y="6505"/>
                    <a:pt x="9755" y="6507"/>
                    <a:pt x="9772" y="6507"/>
                  </a:cubicBezTo>
                  <a:cubicBezTo>
                    <a:pt x="9859" y="6507"/>
                    <a:pt x="9915" y="6458"/>
                    <a:pt x="9955" y="6359"/>
                  </a:cubicBezTo>
                  <a:cubicBezTo>
                    <a:pt x="10002" y="6073"/>
                    <a:pt x="10074" y="5811"/>
                    <a:pt x="10074" y="5549"/>
                  </a:cubicBezTo>
                  <a:cubicBezTo>
                    <a:pt x="10074" y="5239"/>
                    <a:pt x="10002" y="4953"/>
                    <a:pt x="9859" y="4715"/>
                  </a:cubicBezTo>
                  <a:lnTo>
                    <a:pt x="9859" y="4692"/>
                  </a:lnTo>
                  <a:lnTo>
                    <a:pt x="9859" y="2572"/>
                  </a:lnTo>
                  <a:cubicBezTo>
                    <a:pt x="9859" y="2453"/>
                    <a:pt x="9764" y="2358"/>
                    <a:pt x="9645" y="2358"/>
                  </a:cubicBezTo>
                  <a:cubicBezTo>
                    <a:pt x="9526" y="2358"/>
                    <a:pt x="9431" y="2453"/>
                    <a:pt x="9431" y="2572"/>
                  </a:cubicBezTo>
                  <a:lnTo>
                    <a:pt x="9431" y="4168"/>
                  </a:lnTo>
                  <a:cubicBezTo>
                    <a:pt x="9121" y="3858"/>
                    <a:pt x="8669" y="3667"/>
                    <a:pt x="8168" y="3667"/>
                  </a:cubicBezTo>
                  <a:cubicBezTo>
                    <a:pt x="7716" y="3667"/>
                    <a:pt x="7264" y="3858"/>
                    <a:pt x="6906" y="4144"/>
                  </a:cubicBezTo>
                  <a:lnTo>
                    <a:pt x="6906" y="1905"/>
                  </a:lnTo>
                  <a:cubicBezTo>
                    <a:pt x="6906" y="1072"/>
                    <a:pt x="7573" y="429"/>
                    <a:pt x="8359" y="429"/>
                  </a:cubicBezTo>
                  <a:lnTo>
                    <a:pt x="9312" y="429"/>
                  </a:lnTo>
                  <a:cubicBezTo>
                    <a:pt x="10121" y="429"/>
                    <a:pt x="10788" y="1119"/>
                    <a:pt x="10788" y="1905"/>
                  </a:cubicBezTo>
                  <a:lnTo>
                    <a:pt x="10788" y="1953"/>
                  </a:lnTo>
                  <a:cubicBezTo>
                    <a:pt x="10621" y="2024"/>
                    <a:pt x="10502" y="2191"/>
                    <a:pt x="10502" y="2382"/>
                  </a:cubicBezTo>
                  <a:lnTo>
                    <a:pt x="10502" y="3096"/>
                  </a:lnTo>
                  <a:cubicBezTo>
                    <a:pt x="10502" y="3286"/>
                    <a:pt x="10621" y="3453"/>
                    <a:pt x="10788" y="3548"/>
                  </a:cubicBezTo>
                  <a:lnTo>
                    <a:pt x="10788" y="3691"/>
                  </a:lnTo>
                  <a:lnTo>
                    <a:pt x="10431" y="3691"/>
                  </a:lnTo>
                  <a:cubicBezTo>
                    <a:pt x="10312" y="3691"/>
                    <a:pt x="10217" y="3787"/>
                    <a:pt x="10217" y="3906"/>
                  </a:cubicBezTo>
                  <a:lnTo>
                    <a:pt x="10217" y="4596"/>
                  </a:lnTo>
                  <a:cubicBezTo>
                    <a:pt x="10217" y="4715"/>
                    <a:pt x="10288" y="4811"/>
                    <a:pt x="10431" y="4811"/>
                  </a:cubicBezTo>
                  <a:lnTo>
                    <a:pt x="11622" y="4811"/>
                  </a:lnTo>
                  <a:cubicBezTo>
                    <a:pt x="11741" y="4811"/>
                    <a:pt x="11812" y="4715"/>
                    <a:pt x="11812" y="4596"/>
                  </a:cubicBezTo>
                  <a:lnTo>
                    <a:pt x="11812" y="3906"/>
                  </a:lnTo>
                  <a:cubicBezTo>
                    <a:pt x="11812" y="3787"/>
                    <a:pt x="11741" y="3691"/>
                    <a:pt x="11622" y="3691"/>
                  </a:cubicBezTo>
                  <a:lnTo>
                    <a:pt x="11217" y="3691"/>
                  </a:lnTo>
                  <a:lnTo>
                    <a:pt x="11217" y="3548"/>
                  </a:lnTo>
                  <a:cubicBezTo>
                    <a:pt x="11383" y="3453"/>
                    <a:pt x="11502" y="3310"/>
                    <a:pt x="11502" y="3096"/>
                  </a:cubicBezTo>
                  <a:lnTo>
                    <a:pt x="11502" y="2382"/>
                  </a:lnTo>
                  <a:cubicBezTo>
                    <a:pt x="11502" y="2215"/>
                    <a:pt x="11383" y="2024"/>
                    <a:pt x="11217" y="1953"/>
                  </a:cubicBezTo>
                  <a:lnTo>
                    <a:pt x="11217" y="1905"/>
                  </a:lnTo>
                  <a:cubicBezTo>
                    <a:pt x="11217" y="881"/>
                    <a:pt x="10383" y="0"/>
                    <a:pt x="9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65"/>
            <p:cNvSpPr/>
            <p:nvPr/>
          </p:nvSpPr>
          <p:spPr>
            <a:xfrm>
              <a:off x="7558205" y="3897004"/>
              <a:ext cx="14885" cy="41325"/>
            </a:xfrm>
            <a:custGeom>
              <a:avLst/>
              <a:gdLst/>
              <a:ahLst/>
              <a:cxnLst/>
              <a:rect l="l" t="t" r="r" b="b"/>
              <a:pathLst>
                <a:path w="429" h="1191" extrusionOk="0">
                  <a:moveTo>
                    <a:pt x="215" y="0"/>
                  </a:moveTo>
                  <a:cubicBezTo>
                    <a:pt x="96" y="0"/>
                    <a:pt x="0" y="72"/>
                    <a:pt x="0" y="191"/>
                  </a:cubicBezTo>
                  <a:lnTo>
                    <a:pt x="0" y="977"/>
                  </a:lnTo>
                  <a:cubicBezTo>
                    <a:pt x="0" y="1096"/>
                    <a:pt x="96" y="1191"/>
                    <a:pt x="215" y="1191"/>
                  </a:cubicBezTo>
                  <a:cubicBezTo>
                    <a:pt x="334" y="1191"/>
                    <a:pt x="429" y="1096"/>
                    <a:pt x="429" y="977"/>
                  </a:cubicBezTo>
                  <a:lnTo>
                    <a:pt x="429" y="191"/>
                  </a:lnTo>
                  <a:cubicBezTo>
                    <a:pt x="429" y="72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" name="Google Shape;1422;p65"/>
            <p:cNvSpPr/>
            <p:nvPr/>
          </p:nvSpPr>
          <p:spPr>
            <a:xfrm>
              <a:off x="7194610" y="3959807"/>
              <a:ext cx="410714" cy="333027"/>
            </a:xfrm>
            <a:custGeom>
              <a:avLst/>
              <a:gdLst/>
              <a:ahLst/>
              <a:cxnLst/>
              <a:rect l="l" t="t" r="r" b="b"/>
              <a:pathLst>
                <a:path w="11837" h="9598" extrusionOk="0">
                  <a:moveTo>
                    <a:pt x="1168" y="5382"/>
                  </a:moveTo>
                  <a:lnTo>
                    <a:pt x="1168" y="5644"/>
                  </a:lnTo>
                  <a:lnTo>
                    <a:pt x="406" y="5644"/>
                  </a:lnTo>
                  <a:lnTo>
                    <a:pt x="406" y="5382"/>
                  </a:lnTo>
                  <a:close/>
                  <a:moveTo>
                    <a:pt x="811" y="6478"/>
                  </a:moveTo>
                  <a:cubicBezTo>
                    <a:pt x="834" y="6478"/>
                    <a:pt x="906" y="6525"/>
                    <a:pt x="906" y="6573"/>
                  </a:cubicBezTo>
                  <a:lnTo>
                    <a:pt x="906" y="6644"/>
                  </a:lnTo>
                  <a:lnTo>
                    <a:pt x="763" y="6644"/>
                  </a:lnTo>
                  <a:lnTo>
                    <a:pt x="763" y="6573"/>
                  </a:lnTo>
                  <a:lnTo>
                    <a:pt x="715" y="6573"/>
                  </a:lnTo>
                  <a:cubicBezTo>
                    <a:pt x="715" y="6549"/>
                    <a:pt x="763" y="6478"/>
                    <a:pt x="811" y="6478"/>
                  </a:cubicBezTo>
                  <a:close/>
                  <a:moveTo>
                    <a:pt x="882" y="7049"/>
                  </a:moveTo>
                  <a:lnTo>
                    <a:pt x="882" y="7287"/>
                  </a:lnTo>
                  <a:cubicBezTo>
                    <a:pt x="882" y="7311"/>
                    <a:pt x="834" y="7382"/>
                    <a:pt x="787" y="7382"/>
                  </a:cubicBezTo>
                  <a:cubicBezTo>
                    <a:pt x="715" y="7382"/>
                    <a:pt x="692" y="7359"/>
                    <a:pt x="692" y="7287"/>
                  </a:cubicBezTo>
                  <a:lnTo>
                    <a:pt x="692" y="7049"/>
                  </a:lnTo>
                  <a:close/>
                  <a:moveTo>
                    <a:pt x="10694" y="0"/>
                  </a:moveTo>
                  <a:cubicBezTo>
                    <a:pt x="10575" y="0"/>
                    <a:pt x="10479" y="95"/>
                    <a:pt x="10479" y="214"/>
                  </a:cubicBezTo>
                  <a:lnTo>
                    <a:pt x="10479" y="643"/>
                  </a:lnTo>
                  <a:cubicBezTo>
                    <a:pt x="10479" y="929"/>
                    <a:pt x="10575" y="1191"/>
                    <a:pt x="10717" y="1405"/>
                  </a:cubicBezTo>
                  <a:lnTo>
                    <a:pt x="11265" y="2143"/>
                  </a:lnTo>
                  <a:cubicBezTo>
                    <a:pt x="11384" y="2286"/>
                    <a:pt x="11408" y="2477"/>
                    <a:pt x="11408" y="2643"/>
                  </a:cubicBezTo>
                  <a:lnTo>
                    <a:pt x="11408" y="4644"/>
                  </a:lnTo>
                  <a:cubicBezTo>
                    <a:pt x="11408" y="4811"/>
                    <a:pt x="11265" y="4977"/>
                    <a:pt x="11075" y="4977"/>
                  </a:cubicBezTo>
                  <a:cubicBezTo>
                    <a:pt x="10908" y="4977"/>
                    <a:pt x="10741" y="4811"/>
                    <a:pt x="10741" y="4644"/>
                  </a:cubicBezTo>
                  <a:lnTo>
                    <a:pt x="10741" y="3667"/>
                  </a:lnTo>
                  <a:cubicBezTo>
                    <a:pt x="10741" y="3548"/>
                    <a:pt x="10670" y="3453"/>
                    <a:pt x="10551" y="3453"/>
                  </a:cubicBezTo>
                  <a:cubicBezTo>
                    <a:pt x="10074" y="3453"/>
                    <a:pt x="9670" y="3072"/>
                    <a:pt x="9670" y="2596"/>
                  </a:cubicBezTo>
                  <a:lnTo>
                    <a:pt x="9670" y="1453"/>
                  </a:lnTo>
                  <a:cubicBezTo>
                    <a:pt x="9670" y="1334"/>
                    <a:pt x="9598" y="1238"/>
                    <a:pt x="9479" y="1238"/>
                  </a:cubicBezTo>
                  <a:cubicBezTo>
                    <a:pt x="9360" y="1238"/>
                    <a:pt x="9265" y="1334"/>
                    <a:pt x="9265" y="1453"/>
                  </a:cubicBezTo>
                  <a:lnTo>
                    <a:pt x="9265" y="2596"/>
                  </a:lnTo>
                  <a:cubicBezTo>
                    <a:pt x="9265" y="3215"/>
                    <a:pt x="9717" y="3739"/>
                    <a:pt x="10336" y="3858"/>
                  </a:cubicBezTo>
                  <a:lnTo>
                    <a:pt x="10336" y="4668"/>
                  </a:lnTo>
                  <a:cubicBezTo>
                    <a:pt x="10336" y="5001"/>
                    <a:pt x="10551" y="5263"/>
                    <a:pt x="10813" y="5358"/>
                  </a:cubicBezTo>
                  <a:lnTo>
                    <a:pt x="10813" y="6454"/>
                  </a:lnTo>
                  <a:cubicBezTo>
                    <a:pt x="10813" y="6644"/>
                    <a:pt x="10670" y="6763"/>
                    <a:pt x="10503" y="6763"/>
                  </a:cubicBezTo>
                  <a:cubicBezTo>
                    <a:pt x="10336" y="6763"/>
                    <a:pt x="10217" y="6597"/>
                    <a:pt x="10217" y="6454"/>
                  </a:cubicBezTo>
                  <a:lnTo>
                    <a:pt x="10217" y="4549"/>
                  </a:lnTo>
                  <a:cubicBezTo>
                    <a:pt x="10217" y="4430"/>
                    <a:pt x="10122" y="4334"/>
                    <a:pt x="10003" y="4334"/>
                  </a:cubicBezTo>
                  <a:cubicBezTo>
                    <a:pt x="9884" y="4334"/>
                    <a:pt x="9789" y="4430"/>
                    <a:pt x="9789" y="4549"/>
                  </a:cubicBezTo>
                  <a:lnTo>
                    <a:pt x="9789" y="7049"/>
                  </a:lnTo>
                  <a:cubicBezTo>
                    <a:pt x="9789" y="7240"/>
                    <a:pt x="9646" y="7359"/>
                    <a:pt x="9503" y="7359"/>
                  </a:cubicBezTo>
                  <a:cubicBezTo>
                    <a:pt x="9360" y="7359"/>
                    <a:pt x="9193" y="7192"/>
                    <a:pt x="9193" y="7049"/>
                  </a:cubicBezTo>
                  <a:lnTo>
                    <a:pt x="9193" y="4549"/>
                  </a:lnTo>
                  <a:cubicBezTo>
                    <a:pt x="9193" y="4430"/>
                    <a:pt x="9122" y="4334"/>
                    <a:pt x="9003" y="4334"/>
                  </a:cubicBezTo>
                  <a:cubicBezTo>
                    <a:pt x="8884" y="4334"/>
                    <a:pt x="8788" y="4430"/>
                    <a:pt x="8788" y="4549"/>
                  </a:cubicBezTo>
                  <a:lnTo>
                    <a:pt x="8788" y="6430"/>
                  </a:lnTo>
                  <a:cubicBezTo>
                    <a:pt x="8788" y="6597"/>
                    <a:pt x="8646" y="6716"/>
                    <a:pt x="8479" y="6716"/>
                  </a:cubicBezTo>
                  <a:cubicBezTo>
                    <a:pt x="8312" y="6716"/>
                    <a:pt x="8193" y="6573"/>
                    <a:pt x="8193" y="6430"/>
                  </a:cubicBezTo>
                  <a:lnTo>
                    <a:pt x="8193" y="4025"/>
                  </a:lnTo>
                  <a:cubicBezTo>
                    <a:pt x="8193" y="3906"/>
                    <a:pt x="8098" y="3810"/>
                    <a:pt x="7979" y="3810"/>
                  </a:cubicBezTo>
                  <a:cubicBezTo>
                    <a:pt x="7860" y="3810"/>
                    <a:pt x="7764" y="3906"/>
                    <a:pt x="7764" y="4025"/>
                  </a:cubicBezTo>
                  <a:lnTo>
                    <a:pt x="7764" y="5858"/>
                  </a:lnTo>
                  <a:cubicBezTo>
                    <a:pt x="7764" y="6049"/>
                    <a:pt x="7622" y="6168"/>
                    <a:pt x="7479" y="6168"/>
                  </a:cubicBezTo>
                  <a:cubicBezTo>
                    <a:pt x="7288" y="6168"/>
                    <a:pt x="7169" y="6001"/>
                    <a:pt x="7169" y="5858"/>
                  </a:cubicBezTo>
                  <a:lnTo>
                    <a:pt x="7169" y="4048"/>
                  </a:lnTo>
                  <a:cubicBezTo>
                    <a:pt x="7407" y="3739"/>
                    <a:pt x="7622" y="3453"/>
                    <a:pt x="7812" y="3120"/>
                  </a:cubicBezTo>
                  <a:cubicBezTo>
                    <a:pt x="7860" y="3024"/>
                    <a:pt x="7836" y="2905"/>
                    <a:pt x="7717" y="2858"/>
                  </a:cubicBezTo>
                  <a:cubicBezTo>
                    <a:pt x="7686" y="2835"/>
                    <a:pt x="7653" y="2824"/>
                    <a:pt x="7621" y="2824"/>
                  </a:cubicBezTo>
                  <a:cubicBezTo>
                    <a:pt x="7553" y="2824"/>
                    <a:pt x="7487" y="2872"/>
                    <a:pt x="7455" y="2953"/>
                  </a:cubicBezTo>
                  <a:cubicBezTo>
                    <a:pt x="6740" y="4263"/>
                    <a:pt x="5383" y="5263"/>
                    <a:pt x="5002" y="5525"/>
                  </a:cubicBezTo>
                  <a:cubicBezTo>
                    <a:pt x="4835" y="5382"/>
                    <a:pt x="4383" y="5096"/>
                    <a:pt x="3930" y="4644"/>
                  </a:cubicBezTo>
                  <a:cubicBezTo>
                    <a:pt x="3886" y="4600"/>
                    <a:pt x="3837" y="4581"/>
                    <a:pt x="3792" y="4581"/>
                  </a:cubicBezTo>
                  <a:cubicBezTo>
                    <a:pt x="3740" y="4581"/>
                    <a:pt x="3694" y="4606"/>
                    <a:pt x="3668" y="4644"/>
                  </a:cubicBezTo>
                  <a:cubicBezTo>
                    <a:pt x="3573" y="4739"/>
                    <a:pt x="3597" y="4858"/>
                    <a:pt x="3668" y="4930"/>
                  </a:cubicBezTo>
                  <a:cubicBezTo>
                    <a:pt x="4168" y="5406"/>
                    <a:pt x="4621" y="5739"/>
                    <a:pt x="4835" y="5882"/>
                  </a:cubicBezTo>
                  <a:lnTo>
                    <a:pt x="4835" y="7740"/>
                  </a:lnTo>
                  <a:cubicBezTo>
                    <a:pt x="4835" y="8573"/>
                    <a:pt x="4168" y="9216"/>
                    <a:pt x="3359" y="9216"/>
                  </a:cubicBezTo>
                  <a:lnTo>
                    <a:pt x="2478" y="9216"/>
                  </a:lnTo>
                  <a:cubicBezTo>
                    <a:pt x="1668" y="9216"/>
                    <a:pt x="1025" y="8549"/>
                    <a:pt x="1025" y="7740"/>
                  </a:cubicBezTo>
                  <a:lnTo>
                    <a:pt x="1025" y="7716"/>
                  </a:lnTo>
                  <a:cubicBezTo>
                    <a:pt x="1168" y="7621"/>
                    <a:pt x="1287" y="7454"/>
                    <a:pt x="1287" y="7287"/>
                  </a:cubicBezTo>
                  <a:lnTo>
                    <a:pt x="1287" y="6573"/>
                  </a:lnTo>
                  <a:cubicBezTo>
                    <a:pt x="1287" y="6406"/>
                    <a:pt x="1192" y="6216"/>
                    <a:pt x="1025" y="6168"/>
                  </a:cubicBezTo>
                  <a:lnTo>
                    <a:pt x="1025" y="6049"/>
                  </a:lnTo>
                  <a:lnTo>
                    <a:pt x="1406" y="6049"/>
                  </a:lnTo>
                  <a:cubicBezTo>
                    <a:pt x="1525" y="6049"/>
                    <a:pt x="1620" y="5954"/>
                    <a:pt x="1620" y="5835"/>
                  </a:cubicBezTo>
                  <a:lnTo>
                    <a:pt x="1620" y="5144"/>
                  </a:lnTo>
                  <a:cubicBezTo>
                    <a:pt x="1620" y="5025"/>
                    <a:pt x="1525" y="4930"/>
                    <a:pt x="1406" y="4930"/>
                  </a:cubicBezTo>
                  <a:lnTo>
                    <a:pt x="215" y="4930"/>
                  </a:lnTo>
                  <a:cubicBezTo>
                    <a:pt x="96" y="4930"/>
                    <a:pt x="1" y="5025"/>
                    <a:pt x="1" y="5144"/>
                  </a:cubicBezTo>
                  <a:lnTo>
                    <a:pt x="1" y="5835"/>
                  </a:lnTo>
                  <a:cubicBezTo>
                    <a:pt x="1" y="5954"/>
                    <a:pt x="96" y="6049"/>
                    <a:pt x="215" y="6049"/>
                  </a:cubicBezTo>
                  <a:lnTo>
                    <a:pt x="644" y="6049"/>
                  </a:lnTo>
                  <a:lnTo>
                    <a:pt x="644" y="6097"/>
                  </a:lnTo>
                  <a:cubicBezTo>
                    <a:pt x="453" y="6168"/>
                    <a:pt x="334" y="6335"/>
                    <a:pt x="334" y="6549"/>
                  </a:cubicBezTo>
                  <a:lnTo>
                    <a:pt x="334" y="7263"/>
                  </a:lnTo>
                  <a:cubicBezTo>
                    <a:pt x="334" y="7454"/>
                    <a:pt x="453" y="7644"/>
                    <a:pt x="644" y="7716"/>
                  </a:cubicBezTo>
                  <a:cubicBezTo>
                    <a:pt x="644" y="8740"/>
                    <a:pt x="1454" y="9597"/>
                    <a:pt x="2501" y="9597"/>
                  </a:cubicBezTo>
                  <a:lnTo>
                    <a:pt x="3430" y="9597"/>
                  </a:lnTo>
                  <a:cubicBezTo>
                    <a:pt x="4430" y="9597"/>
                    <a:pt x="5312" y="8740"/>
                    <a:pt x="5312" y="7716"/>
                  </a:cubicBezTo>
                  <a:lnTo>
                    <a:pt x="5312" y="5858"/>
                  </a:lnTo>
                  <a:cubicBezTo>
                    <a:pt x="5550" y="5668"/>
                    <a:pt x="6217" y="5215"/>
                    <a:pt x="6883" y="4477"/>
                  </a:cubicBezTo>
                  <a:lnTo>
                    <a:pt x="6883" y="5858"/>
                  </a:lnTo>
                  <a:cubicBezTo>
                    <a:pt x="6883" y="6239"/>
                    <a:pt x="7217" y="6573"/>
                    <a:pt x="7598" y="6573"/>
                  </a:cubicBezTo>
                  <a:cubicBezTo>
                    <a:pt x="7717" y="6573"/>
                    <a:pt x="7812" y="6549"/>
                    <a:pt x="7884" y="6525"/>
                  </a:cubicBezTo>
                  <a:cubicBezTo>
                    <a:pt x="7955" y="6859"/>
                    <a:pt x="8217" y="7144"/>
                    <a:pt x="8574" y="7144"/>
                  </a:cubicBezTo>
                  <a:cubicBezTo>
                    <a:pt x="8693" y="7144"/>
                    <a:pt x="8788" y="7121"/>
                    <a:pt x="8884" y="7073"/>
                  </a:cubicBezTo>
                  <a:cubicBezTo>
                    <a:pt x="8884" y="7478"/>
                    <a:pt x="9193" y="7764"/>
                    <a:pt x="9551" y="7764"/>
                  </a:cubicBezTo>
                  <a:cubicBezTo>
                    <a:pt x="9955" y="7764"/>
                    <a:pt x="10241" y="7478"/>
                    <a:pt x="10241" y="7073"/>
                  </a:cubicBezTo>
                  <a:cubicBezTo>
                    <a:pt x="10336" y="7144"/>
                    <a:pt x="10455" y="7144"/>
                    <a:pt x="10551" y="7144"/>
                  </a:cubicBezTo>
                  <a:cubicBezTo>
                    <a:pt x="10932" y="7144"/>
                    <a:pt x="11265" y="6811"/>
                    <a:pt x="11265" y="6430"/>
                  </a:cubicBezTo>
                  <a:lnTo>
                    <a:pt x="11265" y="5358"/>
                  </a:lnTo>
                  <a:cubicBezTo>
                    <a:pt x="11575" y="5287"/>
                    <a:pt x="11813" y="5001"/>
                    <a:pt x="11813" y="4644"/>
                  </a:cubicBezTo>
                  <a:lnTo>
                    <a:pt x="11813" y="2643"/>
                  </a:lnTo>
                  <a:cubicBezTo>
                    <a:pt x="11837" y="2381"/>
                    <a:pt x="11741" y="2120"/>
                    <a:pt x="11599" y="1905"/>
                  </a:cubicBezTo>
                  <a:lnTo>
                    <a:pt x="11051" y="1167"/>
                  </a:lnTo>
                  <a:cubicBezTo>
                    <a:pt x="10932" y="1000"/>
                    <a:pt x="10908" y="834"/>
                    <a:pt x="10908" y="643"/>
                  </a:cubicBezTo>
                  <a:lnTo>
                    <a:pt x="10908" y="214"/>
                  </a:lnTo>
                  <a:cubicBezTo>
                    <a:pt x="10908" y="95"/>
                    <a:pt x="10813" y="0"/>
                    <a:pt x="10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3" name="Google Shape;1423;p65"/>
          <p:cNvGrpSpPr/>
          <p:nvPr/>
        </p:nvGrpSpPr>
        <p:grpSpPr>
          <a:xfrm>
            <a:off x="7985383" y="3814372"/>
            <a:ext cx="396662" cy="480109"/>
            <a:chOff x="7982902" y="3815188"/>
            <a:chExt cx="396662" cy="480109"/>
          </a:xfrm>
        </p:grpSpPr>
        <p:sp>
          <p:nvSpPr>
            <p:cNvPr id="1424" name="Google Shape;1424;p65"/>
            <p:cNvSpPr/>
            <p:nvPr/>
          </p:nvSpPr>
          <p:spPr>
            <a:xfrm>
              <a:off x="8217596" y="4244049"/>
              <a:ext cx="14087" cy="51248"/>
            </a:xfrm>
            <a:custGeom>
              <a:avLst/>
              <a:gdLst/>
              <a:ahLst/>
              <a:cxnLst/>
              <a:rect l="l" t="t" r="r" b="b"/>
              <a:pathLst>
                <a:path w="406" h="1477" extrusionOk="0">
                  <a:moveTo>
                    <a:pt x="215" y="0"/>
                  </a:moveTo>
                  <a:cubicBezTo>
                    <a:pt x="96" y="0"/>
                    <a:pt x="0" y="72"/>
                    <a:pt x="0" y="191"/>
                  </a:cubicBezTo>
                  <a:lnTo>
                    <a:pt x="0" y="1262"/>
                  </a:lnTo>
                  <a:cubicBezTo>
                    <a:pt x="0" y="1381"/>
                    <a:pt x="72" y="1477"/>
                    <a:pt x="215" y="1477"/>
                  </a:cubicBezTo>
                  <a:cubicBezTo>
                    <a:pt x="334" y="1477"/>
                    <a:pt x="405" y="1381"/>
                    <a:pt x="405" y="1262"/>
                  </a:cubicBezTo>
                  <a:lnTo>
                    <a:pt x="405" y="191"/>
                  </a:lnTo>
                  <a:cubicBezTo>
                    <a:pt x="405" y="72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" name="Google Shape;1425;p65"/>
            <p:cNvSpPr/>
            <p:nvPr/>
          </p:nvSpPr>
          <p:spPr>
            <a:xfrm>
              <a:off x="8031652" y="4039125"/>
              <a:ext cx="62039" cy="255339"/>
            </a:xfrm>
            <a:custGeom>
              <a:avLst/>
              <a:gdLst/>
              <a:ahLst/>
              <a:cxnLst/>
              <a:rect l="l" t="t" r="r" b="b"/>
              <a:pathLst>
                <a:path w="1788" h="7359" extrusionOk="0">
                  <a:moveTo>
                    <a:pt x="215" y="0"/>
                  </a:moveTo>
                  <a:cubicBezTo>
                    <a:pt x="96" y="0"/>
                    <a:pt x="1" y="95"/>
                    <a:pt x="1" y="215"/>
                  </a:cubicBezTo>
                  <a:lnTo>
                    <a:pt x="1" y="953"/>
                  </a:lnTo>
                  <a:cubicBezTo>
                    <a:pt x="1" y="1334"/>
                    <a:pt x="120" y="1691"/>
                    <a:pt x="334" y="2001"/>
                  </a:cubicBezTo>
                  <a:lnTo>
                    <a:pt x="1096" y="3072"/>
                  </a:lnTo>
                  <a:cubicBezTo>
                    <a:pt x="1287" y="3310"/>
                    <a:pt x="1358" y="3572"/>
                    <a:pt x="1358" y="3882"/>
                  </a:cubicBezTo>
                  <a:lnTo>
                    <a:pt x="1358" y="7145"/>
                  </a:lnTo>
                  <a:cubicBezTo>
                    <a:pt x="1358" y="7264"/>
                    <a:pt x="1454" y="7359"/>
                    <a:pt x="1573" y="7359"/>
                  </a:cubicBezTo>
                  <a:cubicBezTo>
                    <a:pt x="1692" y="7359"/>
                    <a:pt x="1787" y="7264"/>
                    <a:pt x="1787" y="7145"/>
                  </a:cubicBezTo>
                  <a:lnTo>
                    <a:pt x="1787" y="3882"/>
                  </a:lnTo>
                  <a:cubicBezTo>
                    <a:pt x="1787" y="3477"/>
                    <a:pt x="1668" y="3120"/>
                    <a:pt x="1454" y="2834"/>
                  </a:cubicBezTo>
                  <a:lnTo>
                    <a:pt x="692" y="1762"/>
                  </a:lnTo>
                  <a:cubicBezTo>
                    <a:pt x="501" y="1524"/>
                    <a:pt x="406" y="1262"/>
                    <a:pt x="406" y="953"/>
                  </a:cubicBezTo>
                  <a:lnTo>
                    <a:pt x="406" y="215"/>
                  </a:lnTo>
                  <a:cubicBezTo>
                    <a:pt x="406" y="95"/>
                    <a:pt x="3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" name="Google Shape;1426;p65"/>
            <p:cNvSpPr/>
            <p:nvPr/>
          </p:nvSpPr>
          <p:spPr>
            <a:xfrm>
              <a:off x="7982902" y="3922299"/>
              <a:ext cx="26474" cy="17696"/>
            </a:xfrm>
            <a:custGeom>
              <a:avLst/>
              <a:gdLst/>
              <a:ahLst/>
              <a:cxnLst/>
              <a:rect l="l" t="t" r="r" b="b"/>
              <a:pathLst>
                <a:path w="763" h="510" extrusionOk="0">
                  <a:moveTo>
                    <a:pt x="200" y="0"/>
                  </a:moveTo>
                  <a:cubicBezTo>
                    <a:pt x="146" y="0"/>
                    <a:pt x="99" y="18"/>
                    <a:pt x="72" y="57"/>
                  </a:cubicBezTo>
                  <a:cubicBezTo>
                    <a:pt x="1" y="152"/>
                    <a:pt x="1" y="271"/>
                    <a:pt x="96" y="367"/>
                  </a:cubicBezTo>
                  <a:lnTo>
                    <a:pt x="263" y="486"/>
                  </a:lnTo>
                  <a:cubicBezTo>
                    <a:pt x="311" y="509"/>
                    <a:pt x="358" y="509"/>
                    <a:pt x="382" y="509"/>
                  </a:cubicBezTo>
                  <a:cubicBezTo>
                    <a:pt x="430" y="509"/>
                    <a:pt x="477" y="509"/>
                    <a:pt x="501" y="486"/>
                  </a:cubicBezTo>
                  <a:lnTo>
                    <a:pt x="692" y="343"/>
                  </a:lnTo>
                  <a:cubicBezTo>
                    <a:pt x="763" y="271"/>
                    <a:pt x="763" y="128"/>
                    <a:pt x="715" y="33"/>
                  </a:cubicBezTo>
                  <a:cubicBezTo>
                    <a:pt x="688" y="19"/>
                    <a:pt x="621" y="6"/>
                    <a:pt x="555" y="6"/>
                  </a:cubicBezTo>
                  <a:cubicBezTo>
                    <a:pt x="507" y="6"/>
                    <a:pt x="460" y="13"/>
                    <a:pt x="430" y="33"/>
                  </a:cubicBezTo>
                  <a:lnTo>
                    <a:pt x="358" y="57"/>
                  </a:lnTo>
                  <a:lnTo>
                    <a:pt x="334" y="33"/>
                  </a:lnTo>
                  <a:cubicBezTo>
                    <a:pt x="292" y="12"/>
                    <a:pt x="244" y="0"/>
                    <a:pt x="2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65"/>
            <p:cNvSpPr/>
            <p:nvPr/>
          </p:nvSpPr>
          <p:spPr>
            <a:xfrm>
              <a:off x="8318392" y="4042977"/>
              <a:ext cx="27307" cy="17661"/>
            </a:xfrm>
            <a:custGeom>
              <a:avLst/>
              <a:gdLst/>
              <a:ahLst/>
              <a:cxnLst/>
              <a:rect l="l" t="t" r="r" b="b"/>
              <a:pathLst>
                <a:path w="787" h="509" extrusionOk="0">
                  <a:moveTo>
                    <a:pt x="210" y="1"/>
                  </a:moveTo>
                  <a:cubicBezTo>
                    <a:pt x="152" y="1"/>
                    <a:pt x="100" y="24"/>
                    <a:pt x="72" y="80"/>
                  </a:cubicBezTo>
                  <a:cubicBezTo>
                    <a:pt x="1" y="151"/>
                    <a:pt x="1" y="270"/>
                    <a:pt x="96" y="365"/>
                  </a:cubicBezTo>
                  <a:lnTo>
                    <a:pt x="286" y="485"/>
                  </a:lnTo>
                  <a:cubicBezTo>
                    <a:pt x="310" y="508"/>
                    <a:pt x="358" y="508"/>
                    <a:pt x="405" y="508"/>
                  </a:cubicBezTo>
                  <a:cubicBezTo>
                    <a:pt x="429" y="508"/>
                    <a:pt x="477" y="508"/>
                    <a:pt x="525" y="485"/>
                  </a:cubicBezTo>
                  <a:lnTo>
                    <a:pt x="691" y="342"/>
                  </a:lnTo>
                  <a:cubicBezTo>
                    <a:pt x="786" y="270"/>
                    <a:pt x="786" y="127"/>
                    <a:pt x="715" y="32"/>
                  </a:cubicBezTo>
                  <a:cubicBezTo>
                    <a:pt x="688" y="18"/>
                    <a:pt x="628" y="5"/>
                    <a:pt x="565" y="5"/>
                  </a:cubicBezTo>
                  <a:cubicBezTo>
                    <a:pt x="518" y="5"/>
                    <a:pt x="470" y="12"/>
                    <a:pt x="429" y="32"/>
                  </a:cubicBezTo>
                  <a:lnTo>
                    <a:pt x="358" y="80"/>
                  </a:lnTo>
                  <a:lnTo>
                    <a:pt x="334" y="32"/>
                  </a:lnTo>
                  <a:cubicBezTo>
                    <a:pt x="295" y="12"/>
                    <a:pt x="251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65"/>
            <p:cNvSpPr/>
            <p:nvPr/>
          </p:nvSpPr>
          <p:spPr>
            <a:xfrm>
              <a:off x="8353923" y="3997176"/>
              <a:ext cx="25641" cy="18008"/>
            </a:xfrm>
            <a:custGeom>
              <a:avLst/>
              <a:gdLst/>
              <a:ahLst/>
              <a:cxnLst/>
              <a:rect l="l" t="t" r="r" b="b"/>
              <a:pathLst>
                <a:path w="739" h="519" extrusionOk="0">
                  <a:moveTo>
                    <a:pt x="525" y="1"/>
                  </a:moveTo>
                  <a:cubicBezTo>
                    <a:pt x="484" y="1"/>
                    <a:pt x="443" y="14"/>
                    <a:pt x="405" y="42"/>
                  </a:cubicBezTo>
                  <a:lnTo>
                    <a:pt x="358" y="90"/>
                  </a:lnTo>
                  <a:lnTo>
                    <a:pt x="334" y="42"/>
                  </a:lnTo>
                  <a:cubicBezTo>
                    <a:pt x="295" y="23"/>
                    <a:pt x="251" y="11"/>
                    <a:pt x="208" y="11"/>
                  </a:cubicBezTo>
                  <a:cubicBezTo>
                    <a:pt x="148" y="11"/>
                    <a:pt x="90" y="34"/>
                    <a:pt x="48" y="90"/>
                  </a:cubicBezTo>
                  <a:cubicBezTo>
                    <a:pt x="1" y="161"/>
                    <a:pt x="1" y="280"/>
                    <a:pt x="96" y="376"/>
                  </a:cubicBezTo>
                  <a:lnTo>
                    <a:pt x="263" y="495"/>
                  </a:lnTo>
                  <a:cubicBezTo>
                    <a:pt x="286" y="519"/>
                    <a:pt x="358" y="519"/>
                    <a:pt x="382" y="519"/>
                  </a:cubicBezTo>
                  <a:cubicBezTo>
                    <a:pt x="405" y="519"/>
                    <a:pt x="477" y="519"/>
                    <a:pt x="501" y="495"/>
                  </a:cubicBezTo>
                  <a:lnTo>
                    <a:pt x="691" y="352"/>
                  </a:lnTo>
                  <a:cubicBezTo>
                    <a:pt x="715" y="280"/>
                    <a:pt x="739" y="161"/>
                    <a:pt x="691" y="90"/>
                  </a:cubicBezTo>
                  <a:cubicBezTo>
                    <a:pt x="648" y="32"/>
                    <a:pt x="587" y="1"/>
                    <a:pt x="5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65"/>
            <p:cNvSpPr/>
            <p:nvPr/>
          </p:nvSpPr>
          <p:spPr>
            <a:xfrm>
              <a:off x="8008544" y="3877366"/>
              <a:ext cx="27307" cy="18008"/>
            </a:xfrm>
            <a:custGeom>
              <a:avLst/>
              <a:gdLst/>
              <a:ahLst/>
              <a:cxnLst/>
              <a:rect l="l" t="t" r="r" b="b"/>
              <a:pathLst>
                <a:path w="787" h="519" extrusionOk="0">
                  <a:moveTo>
                    <a:pt x="540" y="1"/>
                  </a:moveTo>
                  <a:cubicBezTo>
                    <a:pt x="504" y="1"/>
                    <a:pt x="466" y="14"/>
                    <a:pt x="429" y="42"/>
                  </a:cubicBezTo>
                  <a:lnTo>
                    <a:pt x="357" y="90"/>
                  </a:lnTo>
                  <a:lnTo>
                    <a:pt x="334" y="42"/>
                  </a:lnTo>
                  <a:cubicBezTo>
                    <a:pt x="294" y="22"/>
                    <a:pt x="251" y="11"/>
                    <a:pt x="210" y="11"/>
                  </a:cubicBezTo>
                  <a:cubicBezTo>
                    <a:pt x="152" y="11"/>
                    <a:pt x="100" y="34"/>
                    <a:pt x="72" y="90"/>
                  </a:cubicBezTo>
                  <a:cubicBezTo>
                    <a:pt x="0" y="161"/>
                    <a:pt x="0" y="280"/>
                    <a:pt x="95" y="376"/>
                  </a:cubicBezTo>
                  <a:lnTo>
                    <a:pt x="286" y="495"/>
                  </a:lnTo>
                  <a:cubicBezTo>
                    <a:pt x="310" y="519"/>
                    <a:pt x="357" y="519"/>
                    <a:pt x="405" y="519"/>
                  </a:cubicBezTo>
                  <a:cubicBezTo>
                    <a:pt x="429" y="519"/>
                    <a:pt x="476" y="519"/>
                    <a:pt x="524" y="495"/>
                  </a:cubicBezTo>
                  <a:lnTo>
                    <a:pt x="691" y="352"/>
                  </a:lnTo>
                  <a:cubicBezTo>
                    <a:pt x="762" y="328"/>
                    <a:pt x="786" y="161"/>
                    <a:pt x="691" y="90"/>
                  </a:cubicBezTo>
                  <a:cubicBezTo>
                    <a:pt x="648" y="32"/>
                    <a:pt x="596" y="1"/>
                    <a:pt x="5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65"/>
            <p:cNvSpPr/>
            <p:nvPr/>
          </p:nvSpPr>
          <p:spPr>
            <a:xfrm>
              <a:off x="8032485" y="3815188"/>
              <a:ext cx="335525" cy="409049"/>
            </a:xfrm>
            <a:custGeom>
              <a:avLst/>
              <a:gdLst/>
              <a:ahLst/>
              <a:cxnLst/>
              <a:rect l="l" t="t" r="r" b="b"/>
              <a:pathLst>
                <a:path w="9670" h="11789" extrusionOk="0">
                  <a:moveTo>
                    <a:pt x="3240" y="405"/>
                  </a:moveTo>
                  <a:cubicBezTo>
                    <a:pt x="3549" y="405"/>
                    <a:pt x="3787" y="644"/>
                    <a:pt x="3787" y="953"/>
                  </a:cubicBezTo>
                  <a:lnTo>
                    <a:pt x="3787" y="1929"/>
                  </a:lnTo>
                  <a:cubicBezTo>
                    <a:pt x="3454" y="1763"/>
                    <a:pt x="3121" y="1668"/>
                    <a:pt x="2739" y="1668"/>
                  </a:cubicBezTo>
                  <a:lnTo>
                    <a:pt x="2716" y="1668"/>
                  </a:lnTo>
                  <a:lnTo>
                    <a:pt x="2716" y="953"/>
                  </a:lnTo>
                  <a:cubicBezTo>
                    <a:pt x="2716" y="644"/>
                    <a:pt x="2954" y="405"/>
                    <a:pt x="3240" y="405"/>
                  </a:cubicBezTo>
                  <a:close/>
                  <a:moveTo>
                    <a:pt x="1787" y="1286"/>
                  </a:moveTo>
                  <a:cubicBezTo>
                    <a:pt x="2025" y="1286"/>
                    <a:pt x="2263" y="1453"/>
                    <a:pt x="2287" y="1691"/>
                  </a:cubicBezTo>
                  <a:cubicBezTo>
                    <a:pt x="1906" y="1787"/>
                    <a:pt x="1549" y="1953"/>
                    <a:pt x="1287" y="2239"/>
                  </a:cubicBezTo>
                  <a:lnTo>
                    <a:pt x="1263" y="2263"/>
                  </a:lnTo>
                  <a:lnTo>
                    <a:pt x="1263" y="1810"/>
                  </a:lnTo>
                  <a:cubicBezTo>
                    <a:pt x="1263" y="1525"/>
                    <a:pt x="1501" y="1286"/>
                    <a:pt x="1787" y="1286"/>
                  </a:cubicBezTo>
                  <a:close/>
                  <a:moveTo>
                    <a:pt x="4716" y="1310"/>
                  </a:moveTo>
                  <a:cubicBezTo>
                    <a:pt x="5002" y="1310"/>
                    <a:pt x="5240" y="1548"/>
                    <a:pt x="5240" y="1834"/>
                  </a:cubicBezTo>
                  <a:cubicBezTo>
                    <a:pt x="4907" y="2001"/>
                    <a:pt x="4645" y="2239"/>
                    <a:pt x="4430" y="2501"/>
                  </a:cubicBezTo>
                  <a:cubicBezTo>
                    <a:pt x="4359" y="2382"/>
                    <a:pt x="4264" y="2287"/>
                    <a:pt x="4168" y="2191"/>
                  </a:cubicBezTo>
                  <a:lnTo>
                    <a:pt x="4168" y="1834"/>
                  </a:lnTo>
                  <a:cubicBezTo>
                    <a:pt x="4168" y="1548"/>
                    <a:pt x="4406" y="1310"/>
                    <a:pt x="4716" y="1310"/>
                  </a:cubicBezTo>
                  <a:close/>
                  <a:moveTo>
                    <a:pt x="7836" y="1334"/>
                  </a:moveTo>
                  <a:cubicBezTo>
                    <a:pt x="8645" y="1334"/>
                    <a:pt x="9265" y="2001"/>
                    <a:pt x="9265" y="2787"/>
                  </a:cubicBezTo>
                  <a:cubicBezTo>
                    <a:pt x="9241" y="3620"/>
                    <a:pt x="8598" y="4263"/>
                    <a:pt x="7836" y="4263"/>
                  </a:cubicBezTo>
                  <a:cubicBezTo>
                    <a:pt x="7050" y="4263"/>
                    <a:pt x="6407" y="3596"/>
                    <a:pt x="6407" y="2787"/>
                  </a:cubicBezTo>
                  <a:cubicBezTo>
                    <a:pt x="6407" y="2001"/>
                    <a:pt x="7026" y="1334"/>
                    <a:pt x="7836" y="1334"/>
                  </a:cubicBezTo>
                  <a:close/>
                  <a:moveTo>
                    <a:pt x="3240" y="1"/>
                  </a:moveTo>
                  <a:cubicBezTo>
                    <a:pt x="2739" y="1"/>
                    <a:pt x="2335" y="405"/>
                    <a:pt x="2335" y="953"/>
                  </a:cubicBezTo>
                  <a:lnTo>
                    <a:pt x="2335" y="1072"/>
                  </a:lnTo>
                  <a:cubicBezTo>
                    <a:pt x="2168" y="953"/>
                    <a:pt x="2001" y="882"/>
                    <a:pt x="1787" y="882"/>
                  </a:cubicBezTo>
                  <a:cubicBezTo>
                    <a:pt x="1287" y="882"/>
                    <a:pt x="858" y="1310"/>
                    <a:pt x="858" y="1834"/>
                  </a:cubicBezTo>
                  <a:lnTo>
                    <a:pt x="858" y="2763"/>
                  </a:lnTo>
                  <a:lnTo>
                    <a:pt x="858" y="2787"/>
                  </a:lnTo>
                  <a:cubicBezTo>
                    <a:pt x="739" y="3025"/>
                    <a:pt x="668" y="3287"/>
                    <a:pt x="596" y="3573"/>
                  </a:cubicBezTo>
                  <a:cubicBezTo>
                    <a:pt x="239" y="3716"/>
                    <a:pt x="1" y="4073"/>
                    <a:pt x="1" y="4501"/>
                  </a:cubicBezTo>
                  <a:lnTo>
                    <a:pt x="1" y="5692"/>
                  </a:lnTo>
                  <a:cubicBezTo>
                    <a:pt x="1" y="5811"/>
                    <a:pt x="96" y="5883"/>
                    <a:pt x="215" y="5883"/>
                  </a:cubicBezTo>
                  <a:cubicBezTo>
                    <a:pt x="334" y="5883"/>
                    <a:pt x="429" y="5811"/>
                    <a:pt x="429" y="5692"/>
                  </a:cubicBezTo>
                  <a:lnTo>
                    <a:pt x="429" y="4501"/>
                  </a:lnTo>
                  <a:cubicBezTo>
                    <a:pt x="429" y="4168"/>
                    <a:pt x="691" y="3906"/>
                    <a:pt x="977" y="3906"/>
                  </a:cubicBezTo>
                  <a:cubicBezTo>
                    <a:pt x="1311" y="3906"/>
                    <a:pt x="1549" y="4168"/>
                    <a:pt x="1549" y="4501"/>
                  </a:cubicBezTo>
                  <a:lnTo>
                    <a:pt x="1549" y="5954"/>
                  </a:lnTo>
                  <a:cubicBezTo>
                    <a:pt x="1549" y="6073"/>
                    <a:pt x="1644" y="6168"/>
                    <a:pt x="1763" y="6168"/>
                  </a:cubicBezTo>
                  <a:cubicBezTo>
                    <a:pt x="2501" y="6168"/>
                    <a:pt x="3097" y="6788"/>
                    <a:pt x="3097" y="7526"/>
                  </a:cubicBezTo>
                  <a:lnTo>
                    <a:pt x="3097" y="9193"/>
                  </a:lnTo>
                  <a:cubicBezTo>
                    <a:pt x="3097" y="9312"/>
                    <a:pt x="3192" y="9407"/>
                    <a:pt x="3311" y="9407"/>
                  </a:cubicBezTo>
                  <a:cubicBezTo>
                    <a:pt x="3430" y="9407"/>
                    <a:pt x="3525" y="9312"/>
                    <a:pt x="3525" y="9193"/>
                  </a:cubicBezTo>
                  <a:lnTo>
                    <a:pt x="3525" y="8669"/>
                  </a:lnTo>
                  <a:cubicBezTo>
                    <a:pt x="4002" y="9050"/>
                    <a:pt x="4359" y="9288"/>
                    <a:pt x="4359" y="9288"/>
                  </a:cubicBezTo>
                  <a:cubicBezTo>
                    <a:pt x="4383" y="9312"/>
                    <a:pt x="4406" y="9312"/>
                    <a:pt x="4478" y="9312"/>
                  </a:cubicBezTo>
                  <a:cubicBezTo>
                    <a:pt x="4502" y="9312"/>
                    <a:pt x="4549" y="9312"/>
                    <a:pt x="4597" y="9288"/>
                  </a:cubicBezTo>
                  <a:cubicBezTo>
                    <a:pt x="4645" y="9264"/>
                    <a:pt x="5740" y="8502"/>
                    <a:pt x="6740" y="7383"/>
                  </a:cubicBezTo>
                  <a:lnTo>
                    <a:pt x="6740" y="7407"/>
                  </a:lnTo>
                  <a:cubicBezTo>
                    <a:pt x="6740" y="7716"/>
                    <a:pt x="6645" y="7978"/>
                    <a:pt x="6455" y="8216"/>
                  </a:cubicBezTo>
                  <a:lnTo>
                    <a:pt x="5692" y="9288"/>
                  </a:lnTo>
                  <a:cubicBezTo>
                    <a:pt x="5478" y="9574"/>
                    <a:pt x="5359" y="9931"/>
                    <a:pt x="5359" y="10336"/>
                  </a:cubicBezTo>
                  <a:lnTo>
                    <a:pt x="5359" y="11574"/>
                  </a:lnTo>
                  <a:cubicBezTo>
                    <a:pt x="5359" y="11693"/>
                    <a:pt x="5454" y="11789"/>
                    <a:pt x="5573" y="11789"/>
                  </a:cubicBezTo>
                  <a:cubicBezTo>
                    <a:pt x="5692" y="11789"/>
                    <a:pt x="5788" y="11693"/>
                    <a:pt x="5788" y="11574"/>
                  </a:cubicBezTo>
                  <a:lnTo>
                    <a:pt x="5788" y="10336"/>
                  </a:lnTo>
                  <a:cubicBezTo>
                    <a:pt x="5788" y="10026"/>
                    <a:pt x="5859" y="9764"/>
                    <a:pt x="6050" y="9526"/>
                  </a:cubicBezTo>
                  <a:lnTo>
                    <a:pt x="6812" y="8455"/>
                  </a:lnTo>
                  <a:cubicBezTo>
                    <a:pt x="7026" y="8145"/>
                    <a:pt x="7145" y="7788"/>
                    <a:pt x="7145" y="7407"/>
                  </a:cubicBezTo>
                  <a:lnTo>
                    <a:pt x="7145" y="6907"/>
                  </a:lnTo>
                  <a:cubicBezTo>
                    <a:pt x="7240" y="6788"/>
                    <a:pt x="7359" y="6645"/>
                    <a:pt x="7455" y="6526"/>
                  </a:cubicBezTo>
                  <a:cubicBezTo>
                    <a:pt x="7502" y="6430"/>
                    <a:pt x="7479" y="6311"/>
                    <a:pt x="7383" y="6240"/>
                  </a:cubicBezTo>
                  <a:cubicBezTo>
                    <a:pt x="7352" y="6224"/>
                    <a:pt x="7317" y="6216"/>
                    <a:pt x="7284" y="6216"/>
                  </a:cubicBezTo>
                  <a:cubicBezTo>
                    <a:pt x="7217" y="6216"/>
                    <a:pt x="7153" y="6248"/>
                    <a:pt x="7121" y="6311"/>
                  </a:cubicBezTo>
                  <a:cubicBezTo>
                    <a:pt x="6216" y="7621"/>
                    <a:pt x="4883" y="8621"/>
                    <a:pt x="4502" y="8907"/>
                  </a:cubicBezTo>
                  <a:cubicBezTo>
                    <a:pt x="4311" y="8788"/>
                    <a:pt x="3954" y="8502"/>
                    <a:pt x="3549" y="8145"/>
                  </a:cubicBezTo>
                  <a:lnTo>
                    <a:pt x="3549" y="7550"/>
                  </a:lnTo>
                  <a:cubicBezTo>
                    <a:pt x="3549" y="6645"/>
                    <a:pt x="2859" y="5883"/>
                    <a:pt x="2001" y="5811"/>
                  </a:cubicBezTo>
                  <a:lnTo>
                    <a:pt x="2001" y="4549"/>
                  </a:lnTo>
                  <a:cubicBezTo>
                    <a:pt x="2001" y="4025"/>
                    <a:pt x="1573" y="3573"/>
                    <a:pt x="1049" y="3573"/>
                  </a:cubicBezTo>
                  <a:cubicBezTo>
                    <a:pt x="1215" y="2739"/>
                    <a:pt x="1930" y="2144"/>
                    <a:pt x="2763" y="2144"/>
                  </a:cubicBezTo>
                  <a:cubicBezTo>
                    <a:pt x="3406" y="2144"/>
                    <a:pt x="4002" y="2501"/>
                    <a:pt x="4287" y="3025"/>
                  </a:cubicBezTo>
                  <a:cubicBezTo>
                    <a:pt x="4311" y="3096"/>
                    <a:pt x="4383" y="3120"/>
                    <a:pt x="4478" y="3120"/>
                  </a:cubicBezTo>
                  <a:cubicBezTo>
                    <a:pt x="4549" y="3120"/>
                    <a:pt x="4621" y="3096"/>
                    <a:pt x="4645" y="3025"/>
                  </a:cubicBezTo>
                  <a:cubicBezTo>
                    <a:pt x="4978" y="2477"/>
                    <a:pt x="5550" y="2144"/>
                    <a:pt x="6169" y="2144"/>
                  </a:cubicBezTo>
                  <a:lnTo>
                    <a:pt x="6193" y="2144"/>
                  </a:lnTo>
                  <a:cubicBezTo>
                    <a:pt x="6097" y="2382"/>
                    <a:pt x="6050" y="2620"/>
                    <a:pt x="6050" y="2882"/>
                  </a:cubicBezTo>
                  <a:cubicBezTo>
                    <a:pt x="6050" y="3906"/>
                    <a:pt x="6859" y="4740"/>
                    <a:pt x="7860" y="4740"/>
                  </a:cubicBezTo>
                  <a:cubicBezTo>
                    <a:pt x="7812" y="5002"/>
                    <a:pt x="7693" y="5263"/>
                    <a:pt x="7574" y="5525"/>
                  </a:cubicBezTo>
                  <a:cubicBezTo>
                    <a:pt x="7502" y="5621"/>
                    <a:pt x="7574" y="5740"/>
                    <a:pt x="7645" y="5811"/>
                  </a:cubicBezTo>
                  <a:cubicBezTo>
                    <a:pt x="7693" y="5811"/>
                    <a:pt x="7717" y="5835"/>
                    <a:pt x="7741" y="5835"/>
                  </a:cubicBezTo>
                  <a:cubicBezTo>
                    <a:pt x="7812" y="5835"/>
                    <a:pt x="7883" y="5811"/>
                    <a:pt x="7931" y="5716"/>
                  </a:cubicBezTo>
                  <a:cubicBezTo>
                    <a:pt x="8098" y="5359"/>
                    <a:pt x="8217" y="5025"/>
                    <a:pt x="8288" y="4668"/>
                  </a:cubicBezTo>
                  <a:cubicBezTo>
                    <a:pt x="9074" y="4501"/>
                    <a:pt x="9669" y="3739"/>
                    <a:pt x="9669" y="2858"/>
                  </a:cubicBezTo>
                  <a:cubicBezTo>
                    <a:pt x="9646" y="1787"/>
                    <a:pt x="8812" y="977"/>
                    <a:pt x="7836" y="977"/>
                  </a:cubicBezTo>
                  <a:cubicBezTo>
                    <a:pt x="7264" y="977"/>
                    <a:pt x="6740" y="1239"/>
                    <a:pt x="6407" y="1691"/>
                  </a:cubicBezTo>
                  <a:cubicBezTo>
                    <a:pt x="6312" y="1691"/>
                    <a:pt x="6216" y="1668"/>
                    <a:pt x="6145" y="1668"/>
                  </a:cubicBezTo>
                  <a:cubicBezTo>
                    <a:pt x="5954" y="1668"/>
                    <a:pt x="5788" y="1691"/>
                    <a:pt x="5621" y="1715"/>
                  </a:cubicBezTo>
                  <a:cubicBezTo>
                    <a:pt x="5573" y="1263"/>
                    <a:pt x="5192" y="905"/>
                    <a:pt x="4716" y="905"/>
                  </a:cubicBezTo>
                  <a:cubicBezTo>
                    <a:pt x="4502" y="905"/>
                    <a:pt x="4311" y="977"/>
                    <a:pt x="4168" y="1096"/>
                  </a:cubicBezTo>
                  <a:lnTo>
                    <a:pt x="4168" y="953"/>
                  </a:lnTo>
                  <a:cubicBezTo>
                    <a:pt x="4168" y="405"/>
                    <a:pt x="3763" y="1"/>
                    <a:pt x="3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65"/>
            <p:cNvSpPr/>
            <p:nvPr/>
          </p:nvSpPr>
          <p:spPr>
            <a:xfrm>
              <a:off x="8279566" y="3887081"/>
              <a:ext cx="49617" cy="52081"/>
            </a:xfrm>
            <a:custGeom>
              <a:avLst/>
              <a:gdLst/>
              <a:ahLst/>
              <a:cxnLst/>
              <a:rect l="l" t="t" r="r" b="b"/>
              <a:pathLst>
                <a:path w="1430" h="1501" extrusionOk="0">
                  <a:moveTo>
                    <a:pt x="715" y="0"/>
                  </a:moveTo>
                  <a:cubicBezTo>
                    <a:pt x="596" y="0"/>
                    <a:pt x="500" y="96"/>
                    <a:pt x="500" y="215"/>
                  </a:cubicBezTo>
                  <a:lnTo>
                    <a:pt x="500" y="548"/>
                  </a:lnTo>
                  <a:lnTo>
                    <a:pt x="191" y="548"/>
                  </a:lnTo>
                  <a:cubicBezTo>
                    <a:pt x="72" y="548"/>
                    <a:pt x="0" y="643"/>
                    <a:pt x="0" y="762"/>
                  </a:cubicBezTo>
                  <a:cubicBezTo>
                    <a:pt x="0" y="882"/>
                    <a:pt x="72" y="953"/>
                    <a:pt x="191" y="953"/>
                  </a:cubicBezTo>
                  <a:lnTo>
                    <a:pt x="500" y="953"/>
                  </a:lnTo>
                  <a:lnTo>
                    <a:pt x="500" y="1286"/>
                  </a:lnTo>
                  <a:cubicBezTo>
                    <a:pt x="500" y="1405"/>
                    <a:pt x="596" y="1501"/>
                    <a:pt x="715" y="1501"/>
                  </a:cubicBezTo>
                  <a:cubicBezTo>
                    <a:pt x="834" y="1501"/>
                    <a:pt x="929" y="1405"/>
                    <a:pt x="929" y="1286"/>
                  </a:cubicBezTo>
                  <a:lnTo>
                    <a:pt x="929" y="953"/>
                  </a:lnTo>
                  <a:lnTo>
                    <a:pt x="1215" y="953"/>
                  </a:lnTo>
                  <a:cubicBezTo>
                    <a:pt x="1334" y="953"/>
                    <a:pt x="1429" y="882"/>
                    <a:pt x="1429" y="762"/>
                  </a:cubicBezTo>
                  <a:cubicBezTo>
                    <a:pt x="1405" y="643"/>
                    <a:pt x="1310" y="548"/>
                    <a:pt x="1215" y="548"/>
                  </a:cubicBezTo>
                  <a:lnTo>
                    <a:pt x="929" y="548"/>
                  </a:lnTo>
                  <a:lnTo>
                    <a:pt x="929" y="215"/>
                  </a:lnTo>
                  <a:cubicBezTo>
                    <a:pt x="929" y="96"/>
                    <a:pt x="834" y="0"/>
                    <a:pt x="7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32" name="Google Shape;1432;p6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بسته آیکون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" name="Google Shape;1437;p6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جایگزین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1438" name="Google Shape;1438;p6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40875" y="1474150"/>
            <a:ext cx="2025037" cy="3037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9" name="Google Shape;1439;p6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985166" y="1474150"/>
            <a:ext cx="3562284" cy="30375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p40"/>
          <p:cNvSpPr txBox="1">
            <a:spLocks noGrp="1"/>
          </p:cNvSpPr>
          <p:nvPr>
            <p:ph type="title"/>
          </p:nvPr>
        </p:nvSpPr>
        <p:spPr>
          <a:xfrm>
            <a:off x="720000" y="1547836"/>
            <a:ext cx="7704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معرفی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3" name="Google Shape;443;p40"/>
          <p:cNvSpPr txBox="1">
            <a:spLocks noGrp="1"/>
          </p:cNvSpPr>
          <p:nvPr>
            <p:ph type="subTitle" idx="1"/>
          </p:nvPr>
        </p:nvSpPr>
        <p:spPr>
          <a:xfrm>
            <a:off x="2071650" y="2753865"/>
            <a:ext cx="5000700" cy="12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" name="Google Shape;1444;p6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جایگزین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1445" name="Google Shape;1445;p6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15100" y="1304801"/>
            <a:ext cx="7713902" cy="275194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" name="Google Shape;1450;p68"/>
          <p:cNvSpPr txBox="1">
            <a:spLocks noGrp="1"/>
          </p:cNvSpPr>
          <p:nvPr>
            <p:ph type="subTitle" idx="1"/>
          </p:nvPr>
        </p:nvSpPr>
        <p:spPr>
          <a:xfrm>
            <a:off x="720000" y="1161275"/>
            <a:ext cx="3722700" cy="344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000" dirty="0"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بردارها</a:t>
            </a:r>
            <a:endParaRPr sz="1000" dirty="0">
              <a:solidFill>
                <a:schemeClr val="dk1"/>
              </a:solidFill>
              <a:uFill>
                <a:noFill/>
              </a:uFill>
              <a:latin typeface="Krub Medium"/>
              <a:ea typeface="Krub Medium"/>
              <a:cs typeface="B Nazanin" panose="00000700000000000000" pitchFamily="2" charset="-78"/>
              <a:sym typeface="Krub Medium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4"/>
              </a:rPr>
              <a:t>Hand drawn blood infographic</a:t>
            </a:r>
            <a:r>
              <a:rPr lang="en" dirty="0">
                <a:cs typeface="B Nazanin" panose="00000700000000000000" pitchFamily="2" charset="-78"/>
              </a:rPr>
              <a:t> I</a:t>
            </a:r>
            <a:endParaRPr dirty="0">
              <a:cs typeface="B Nazanin" panose="00000700000000000000" pitchFamily="2" charset="-78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5"/>
              </a:rPr>
              <a:t>Hand drawn blood infographic</a:t>
            </a:r>
            <a:r>
              <a:rPr lang="en" dirty="0">
                <a:cs typeface="B Nazanin" panose="00000700000000000000" pitchFamily="2" charset="-78"/>
              </a:rPr>
              <a:t> II</a:t>
            </a:r>
            <a:endParaRPr dirty="0">
              <a:cs typeface="B Nazanin" panose="00000700000000000000" pitchFamily="2" charset="-78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6"/>
              </a:rPr>
              <a:t>Realistic world blood donor day illustration</a:t>
            </a:r>
            <a:r>
              <a:rPr lang="en" dirty="0">
                <a:cs typeface="B Nazanin" panose="00000700000000000000" pitchFamily="2" charset="-78"/>
              </a:rPr>
              <a:t> I</a:t>
            </a:r>
            <a:endParaRPr dirty="0">
              <a:cs typeface="B Nazanin" panose="00000700000000000000" pitchFamily="2" charset="-78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7"/>
              </a:rPr>
              <a:t>Realistic world blood donor day illustration</a:t>
            </a:r>
            <a:r>
              <a:rPr lang="en" dirty="0">
                <a:cs typeface="B Nazanin" panose="00000700000000000000" pitchFamily="2" charset="-78"/>
              </a:rPr>
              <a:t> II</a:t>
            </a:r>
            <a:endParaRPr dirty="0">
              <a:cs typeface="B Nazanin" panose="00000700000000000000" pitchFamily="2" charset="-78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8"/>
              </a:rPr>
              <a:t>Gradient world blood donor day illustration</a:t>
            </a:r>
            <a:endParaRPr dirty="0">
              <a:cs typeface="B Nazanin" panose="00000700000000000000" pitchFamily="2" charset="-78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9"/>
              </a:rPr>
              <a:t>Cartoon blood donation infographic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51" name="Google Shape;1451;p68"/>
          <p:cNvSpPr txBox="1">
            <a:spLocks noGrp="1"/>
          </p:cNvSpPr>
          <p:nvPr>
            <p:ph type="subTitle" idx="2"/>
          </p:nvPr>
        </p:nvSpPr>
        <p:spPr>
          <a:xfrm>
            <a:off x="4701300" y="1161275"/>
            <a:ext cx="3722700" cy="344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000" dirty="0"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عکس</a:t>
            </a:r>
            <a:endParaRPr sz="2000" dirty="0"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000" dirty="0">
              <a:solidFill>
                <a:schemeClr val="dk1"/>
              </a:solidFill>
              <a:uFill>
                <a:noFill/>
              </a:uFill>
              <a:latin typeface="Krub Medium"/>
              <a:ea typeface="Krub Medium"/>
              <a:cs typeface="B Nazanin" panose="00000700000000000000" pitchFamily="2" charset="-78"/>
              <a:sym typeface="Krub Medium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10"/>
              </a:rPr>
              <a:t>Bleeding finger </a:t>
            </a:r>
            <a:endParaRPr dirty="0">
              <a:cs typeface="B Nazanin" panose="00000700000000000000" pitchFamily="2" charset="-78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11"/>
              </a:rPr>
              <a:t>Plaster on arm</a:t>
            </a:r>
            <a:endParaRPr dirty="0">
              <a:cs typeface="B Nazanin" panose="00000700000000000000" pitchFamily="2" charset="-78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12"/>
              </a:rPr>
              <a:t>Smiling young woman medic</a:t>
            </a:r>
            <a:endParaRPr dirty="0">
              <a:cs typeface="B Nazanin" panose="00000700000000000000" pitchFamily="2" charset="-78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13"/>
              </a:rPr>
              <a:t>Cheerful medic standing with arms crossed</a:t>
            </a:r>
            <a:endParaRPr dirty="0">
              <a:cs typeface="B Nazanin" panose="00000700000000000000" pitchFamily="2" charset="-78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14"/>
              </a:rPr>
              <a:t>Smiling black doctor with papers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000" dirty="0"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نمادها</a:t>
            </a:r>
            <a:endParaRPr dirty="0">
              <a:uFill>
                <a:noFill/>
              </a:uFill>
              <a:latin typeface="Barlow Medium"/>
              <a:ea typeface="Barlow Medium"/>
              <a:cs typeface="B Nazanin" panose="00000700000000000000" pitchFamily="2" charset="-78"/>
              <a:sym typeface="Barlow Medium"/>
              <a:hlinkClick r:id="rId3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15"/>
              </a:rPr>
              <a:t>Icon Pack: Blood Donation Lineal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52" name="Google Shape;1452;p68"/>
          <p:cNvSpPr txBox="1">
            <a:spLocks noGrp="1"/>
          </p:cNvSpPr>
          <p:nvPr>
            <p:ph type="title"/>
          </p:nvPr>
        </p:nvSpPr>
        <p:spPr>
          <a:xfrm>
            <a:off x="715100" y="474175"/>
            <a:ext cx="7713900" cy="4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RESOURCES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accent5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accent5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accent5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اینفوگرافیک ممتاز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/>
              <a:t>اینفوگرافیک ممتاز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5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accent5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JANUARY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FEBRUARY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MARCH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APRIL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PHASE 1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Task 1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Task 2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JANUARY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FEBRUARY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MARCH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APRIL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MAY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JUNE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PHASE 1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PHASE 2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Task 1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Task 2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Task 1</a:t>
              </a:r>
              <a:endParaRPr sz="400">
                <a:solidFill>
                  <a:schemeClr val="accent5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5"/>
                  </a:solidFill>
                </a:rPr>
                <a:t>Task 2</a:t>
              </a:r>
              <a:endParaRPr sz="400">
                <a:solidFill>
                  <a:schemeClr val="accent5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5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accent5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>
                <a:solidFill>
                  <a:schemeClr val="accent5"/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5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5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accent5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" name="Google Shape;448;p41"/>
          <p:cNvGrpSpPr/>
          <p:nvPr/>
        </p:nvGrpSpPr>
        <p:grpSpPr>
          <a:xfrm>
            <a:off x="177825" y="132963"/>
            <a:ext cx="8767550" cy="4805775"/>
            <a:chOff x="177825" y="132963"/>
            <a:chExt cx="8767550" cy="4805775"/>
          </a:xfrm>
        </p:grpSpPr>
        <p:pic>
          <p:nvPicPr>
            <p:cNvPr id="449" name="Google Shape;449;p4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2381250" y="152400"/>
              <a:ext cx="857250" cy="60007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0" name="Google Shape;450;p41"/>
            <p:cNvPicPr preferRelativeResize="0"/>
            <p:nvPr/>
          </p:nvPicPr>
          <p:blipFill>
            <a:blip r:embed="rId4">
              <a:alphaModFix amt="51000"/>
            </a:blip>
            <a:stretch>
              <a:fillRect/>
            </a:stretch>
          </p:blipFill>
          <p:spPr>
            <a:xfrm>
              <a:off x="177825" y="4347738"/>
              <a:ext cx="800100" cy="571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1" name="Google Shape;451;p41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7912625" y="132963"/>
              <a:ext cx="1032750" cy="80407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2" name="Google Shape;452;p41"/>
            <p:cNvPicPr preferRelativeResize="0"/>
            <p:nvPr/>
          </p:nvPicPr>
          <p:blipFill>
            <a:blip r:embed="rId6">
              <a:alphaModFix amt="43000"/>
            </a:blip>
            <a:stretch>
              <a:fillRect/>
            </a:stretch>
          </p:blipFill>
          <p:spPr>
            <a:xfrm>
              <a:off x="8021450" y="4226220"/>
              <a:ext cx="923925" cy="712518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53" name="Google Shape;453;p41"/>
          <p:cNvGrpSpPr/>
          <p:nvPr/>
        </p:nvGrpSpPr>
        <p:grpSpPr>
          <a:xfrm>
            <a:off x="-402588" y="-874402"/>
            <a:ext cx="4461038" cy="5774590"/>
            <a:chOff x="-402588" y="-874402"/>
            <a:chExt cx="4461038" cy="5774590"/>
          </a:xfrm>
        </p:grpSpPr>
        <p:pic>
          <p:nvPicPr>
            <p:cNvPr id="454" name="Google Shape;454;p41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rot="3503757">
              <a:off x="-759075" y="647012"/>
              <a:ext cx="4514850" cy="1685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5" name="Google Shape;455;p41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3220250" y="4366788"/>
              <a:ext cx="838200" cy="533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6" name="Google Shape;456;p41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 rot="6067667">
              <a:off x="2423967" y="3851701"/>
              <a:ext cx="577371" cy="3674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7" name="Google Shape;457;p41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 rot="-3322709">
              <a:off x="3179380" y="3654076"/>
              <a:ext cx="577371" cy="367426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8" name="Google Shape;458;p41"/>
          <p:cNvSpPr txBox="1">
            <a:spLocks noGrp="1"/>
          </p:cNvSpPr>
          <p:nvPr>
            <p:ph type="title"/>
          </p:nvPr>
        </p:nvSpPr>
        <p:spPr>
          <a:xfrm>
            <a:off x="3987475" y="1601400"/>
            <a:ext cx="4441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مرکز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9" name="Google Shape;459;p41"/>
          <p:cNvSpPr txBox="1">
            <a:spLocks noGrp="1"/>
          </p:cNvSpPr>
          <p:nvPr>
            <p:ph type="subTitle" idx="1"/>
          </p:nvPr>
        </p:nvSpPr>
        <p:spPr>
          <a:xfrm>
            <a:off x="4008267" y="2769657"/>
            <a:ext cx="4441500" cy="13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solidFill>
                      <a:schemeClr val="accent5"/>
                    </a:solidFill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solidFill>
                    <a:schemeClr val="accent5"/>
                  </a:solidFill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accent5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accent5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solidFill>
                    <a:schemeClr val="accent5"/>
                  </a:solidFill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solidFill>
                      <a:schemeClr val="accent5"/>
                    </a:solidFill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solidFill>
                    <a:schemeClr val="accent5"/>
                  </a:solidFill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5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accent5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accent5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accent5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accent5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accent5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accent5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accent5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accent5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accent5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accent5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accent5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2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2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4" name="Google Shape;464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340700" y="1280025"/>
            <a:ext cx="3682576" cy="4089372"/>
          </a:xfrm>
          <a:prstGeom prst="rect">
            <a:avLst/>
          </a:prstGeom>
          <a:noFill/>
          <a:ln>
            <a:noFill/>
          </a:ln>
        </p:spPr>
      </p:pic>
      <p:sp>
        <p:nvSpPr>
          <p:cNvPr id="465" name="Google Shape;465;p42"/>
          <p:cNvSpPr txBox="1">
            <a:spLocks noGrp="1"/>
          </p:cNvSpPr>
          <p:nvPr>
            <p:ph type="subTitle" idx="3"/>
          </p:nvPr>
        </p:nvSpPr>
        <p:spPr>
          <a:xfrm>
            <a:off x="4945675" y="1503900"/>
            <a:ext cx="3483300" cy="85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6" name="Google Shape;466;p42"/>
          <p:cNvSpPr txBox="1">
            <a:spLocks noGrp="1"/>
          </p:cNvSpPr>
          <p:nvPr>
            <p:ph type="subTitle" idx="1"/>
          </p:nvPr>
        </p:nvSpPr>
        <p:spPr>
          <a:xfrm>
            <a:off x="4945700" y="1054494"/>
            <a:ext cx="3483300" cy="41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ماموریت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7" name="Google Shape;467;p42"/>
          <p:cNvSpPr txBox="1">
            <a:spLocks noGrp="1"/>
          </p:cNvSpPr>
          <p:nvPr>
            <p:ph type="subTitle" idx="2"/>
          </p:nvPr>
        </p:nvSpPr>
        <p:spPr>
          <a:xfrm>
            <a:off x="4945675" y="2874706"/>
            <a:ext cx="3483300" cy="41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چشم انداز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8" name="Google Shape;468;p42"/>
          <p:cNvSpPr txBox="1">
            <a:spLocks noGrp="1"/>
          </p:cNvSpPr>
          <p:nvPr>
            <p:ph type="subTitle" idx="4"/>
          </p:nvPr>
        </p:nvSpPr>
        <p:spPr>
          <a:xfrm>
            <a:off x="4945675" y="3238806"/>
            <a:ext cx="3483300" cy="85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43"/>
          <p:cNvSpPr txBox="1">
            <a:spLocks noGrp="1"/>
          </p:cNvSpPr>
          <p:nvPr>
            <p:ph type="subTitle" idx="1"/>
          </p:nvPr>
        </p:nvSpPr>
        <p:spPr>
          <a:xfrm>
            <a:off x="1458150" y="1371775"/>
            <a:ext cx="6227700" cy="183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4" name="Google Shape;474;p43"/>
          <p:cNvSpPr txBox="1">
            <a:spLocks noGrp="1"/>
          </p:cNvSpPr>
          <p:nvPr>
            <p:ph type="title"/>
          </p:nvPr>
        </p:nvSpPr>
        <p:spPr>
          <a:xfrm>
            <a:off x="2290050" y="3045363"/>
            <a:ext cx="45639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- یک فرد مشهور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44"/>
          <p:cNvSpPr txBox="1">
            <a:spLocks noGrp="1"/>
          </p:cNvSpPr>
          <p:nvPr>
            <p:ph type="title"/>
          </p:nvPr>
        </p:nvSpPr>
        <p:spPr>
          <a:xfrm>
            <a:off x="1284000" y="567388"/>
            <a:ext cx="6576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20,000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80" name="Google Shape;480;p44"/>
          <p:cNvSpPr txBox="1">
            <a:spLocks noGrp="1"/>
          </p:cNvSpPr>
          <p:nvPr>
            <p:ph type="subTitle" idx="1"/>
          </p:nvPr>
        </p:nvSpPr>
        <p:spPr>
          <a:xfrm>
            <a:off x="1284000" y="1349613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تعداد بیمارانی است که ماه گذشته داشتیم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81" name="Google Shape;481;p44"/>
          <p:cNvSpPr txBox="1">
            <a:spLocks noGrp="1"/>
          </p:cNvSpPr>
          <p:nvPr>
            <p:ph type="title" idx="2"/>
          </p:nvPr>
        </p:nvSpPr>
        <p:spPr>
          <a:xfrm>
            <a:off x="1284000" y="1958025"/>
            <a:ext cx="6576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50,000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82" name="Google Shape;482;p44"/>
          <p:cNvSpPr txBox="1">
            <a:spLocks noGrp="1"/>
          </p:cNvSpPr>
          <p:nvPr>
            <p:ph type="subTitle" idx="3"/>
          </p:nvPr>
        </p:nvSpPr>
        <p:spPr>
          <a:xfrm>
            <a:off x="1284000" y="2740250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تعداد کل بازدیدکنندگانی است که ماه گذشته داشتیم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83" name="Google Shape;483;p44"/>
          <p:cNvSpPr txBox="1">
            <a:spLocks noGrp="1"/>
          </p:cNvSpPr>
          <p:nvPr>
            <p:ph type="title" idx="4"/>
          </p:nvPr>
        </p:nvSpPr>
        <p:spPr>
          <a:xfrm>
            <a:off x="1284000" y="3348675"/>
            <a:ext cx="6576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5,000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84" name="Google Shape;484;p44"/>
          <p:cNvSpPr txBox="1">
            <a:spLocks noGrp="1"/>
          </p:cNvSpPr>
          <p:nvPr>
            <p:ph type="subTitle" idx="5"/>
          </p:nvPr>
        </p:nvSpPr>
        <p:spPr>
          <a:xfrm>
            <a:off x="1284000" y="4130900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تعداد پیوندهایی است که تاکنون انجام شده است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Google Shape;489;p4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آمار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0" name="Google Shape;490;p45"/>
          <p:cNvSpPr txBox="1"/>
          <p:nvPr/>
        </p:nvSpPr>
        <p:spPr>
          <a:xfrm flipH="1">
            <a:off x="5202475" y="3475800"/>
            <a:ext cx="882000" cy="76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15%</a:t>
            </a:r>
            <a:endParaRPr sz="2000">
              <a:solidFill>
                <a:schemeClr val="lt1"/>
              </a:solidFill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sp>
        <p:nvSpPr>
          <p:cNvPr id="491" name="Google Shape;491;p45"/>
          <p:cNvSpPr txBox="1"/>
          <p:nvPr/>
        </p:nvSpPr>
        <p:spPr>
          <a:xfrm flipH="1">
            <a:off x="5200674" y="1292700"/>
            <a:ext cx="883800" cy="769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45%</a:t>
            </a:r>
            <a:endParaRPr sz="2000">
              <a:solidFill>
                <a:schemeClr val="lt1"/>
              </a:solidFill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sp>
        <p:nvSpPr>
          <p:cNvPr id="492" name="Google Shape;492;p45"/>
          <p:cNvSpPr txBox="1"/>
          <p:nvPr/>
        </p:nvSpPr>
        <p:spPr>
          <a:xfrm flipH="1">
            <a:off x="6159975" y="1632900"/>
            <a:ext cx="2262300" cy="42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93" name="Google Shape;493;p45"/>
          <p:cNvSpPr txBox="1"/>
          <p:nvPr/>
        </p:nvSpPr>
        <p:spPr>
          <a:xfrm flipH="1">
            <a:off x="5202475" y="2385000"/>
            <a:ext cx="882000" cy="76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25%</a:t>
            </a:r>
            <a:endParaRPr sz="2000">
              <a:solidFill>
                <a:schemeClr val="lt1"/>
              </a:solidFill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sp>
        <p:nvSpPr>
          <p:cNvPr id="494" name="Google Shape;494;p45"/>
          <p:cNvSpPr txBox="1"/>
          <p:nvPr/>
        </p:nvSpPr>
        <p:spPr>
          <a:xfrm>
            <a:off x="714225" y="4290475"/>
            <a:ext cx="4342800" cy="36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sz="1200" dirty="0">
              <a:solidFill>
                <a:schemeClr val="accent5"/>
              </a:solidFill>
              <a:latin typeface="Barlow SemiBold"/>
              <a:ea typeface="Barlow SemiBold"/>
              <a:cs typeface="B Nazanin" panose="00000700000000000000" pitchFamily="2" charset="-78"/>
              <a:sym typeface="Barlow SemiBold"/>
            </a:endParaRPr>
          </a:p>
        </p:txBody>
      </p:sp>
      <p:sp>
        <p:nvSpPr>
          <p:cNvPr id="495" name="Google Shape;495;p45"/>
          <p:cNvSpPr txBox="1">
            <a:spLocks noGrp="1"/>
          </p:cNvSpPr>
          <p:nvPr>
            <p:ph type="subTitle" idx="4294967295"/>
          </p:nvPr>
        </p:nvSpPr>
        <p:spPr>
          <a:xfrm>
            <a:off x="6159975" y="1241100"/>
            <a:ext cx="2262300" cy="3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عنوان در اینجا</a:t>
            </a:r>
            <a:endParaRPr sz="2000" dirty="0">
              <a:latin typeface="Krona One"/>
              <a:ea typeface="Krona One"/>
              <a:cs typeface="B Nazanin" panose="00000700000000000000" pitchFamily="2" charset="-78"/>
              <a:sym typeface="Krona One"/>
            </a:endParaRPr>
          </a:p>
        </p:txBody>
      </p:sp>
      <p:sp>
        <p:nvSpPr>
          <p:cNvPr id="496" name="Google Shape;496;p45"/>
          <p:cNvSpPr txBox="1"/>
          <p:nvPr/>
        </p:nvSpPr>
        <p:spPr>
          <a:xfrm flipH="1">
            <a:off x="6159975" y="2728275"/>
            <a:ext cx="2262300" cy="42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97" name="Google Shape;497;p45"/>
          <p:cNvSpPr txBox="1">
            <a:spLocks noGrp="1"/>
          </p:cNvSpPr>
          <p:nvPr>
            <p:ph type="subTitle" idx="4294967295"/>
          </p:nvPr>
        </p:nvSpPr>
        <p:spPr>
          <a:xfrm>
            <a:off x="6159975" y="2336475"/>
            <a:ext cx="2262300" cy="3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عنوان در اینجا</a:t>
            </a:r>
          </a:p>
        </p:txBody>
      </p:sp>
      <p:sp>
        <p:nvSpPr>
          <p:cNvPr id="498" name="Google Shape;498;p45"/>
          <p:cNvSpPr txBox="1"/>
          <p:nvPr/>
        </p:nvSpPr>
        <p:spPr>
          <a:xfrm flipH="1">
            <a:off x="6159975" y="3823650"/>
            <a:ext cx="2262300" cy="42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accent5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آماده خون  قابل ویرایش می باشد</a:t>
            </a:r>
            <a:endParaRPr sz="1600" dirty="0">
              <a:solidFill>
                <a:schemeClr val="accent5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99" name="Google Shape;499;p45"/>
          <p:cNvSpPr txBox="1">
            <a:spLocks noGrp="1"/>
          </p:cNvSpPr>
          <p:nvPr>
            <p:ph type="subTitle" idx="4294967295"/>
          </p:nvPr>
        </p:nvSpPr>
        <p:spPr>
          <a:xfrm>
            <a:off x="6159975" y="3431850"/>
            <a:ext cx="2262300" cy="3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latin typeface="Krona One"/>
                <a:ea typeface="Krona One"/>
                <a:cs typeface="B Nazanin" panose="00000700000000000000" pitchFamily="2" charset="-78"/>
                <a:sym typeface="Krona One"/>
              </a:rPr>
              <a:t>عنوان در اینجا</a:t>
            </a:r>
          </a:p>
        </p:txBody>
      </p:sp>
      <p:pic>
        <p:nvPicPr>
          <p:cNvPr id="500" name="Google Shape;500;p45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4224" y="1517520"/>
            <a:ext cx="4238100" cy="262055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46"/>
          <p:cNvSpPr txBox="1">
            <a:spLocks noGrp="1"/>
          </p:cNvSpPr>
          <p:nvPr>
            <p:ph type="title"/>
          </p:nvPr>
        </p:nvSpPr>
        <p:spPr>
          <a:xfrm>
            <a:off x="837231" y="234484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داستان کوتاه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06" name="Google Shape;506;p46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33222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آیا می دانید چه چیزی به شما کمک می کند تا نظر خود را روشن کنید؟ لیست هایی مانند این:</a:t>
            </a:r>
          </a:p>
          <a:p>
            <a:pPr marL="457200" lvl="0" indent="-330200" algn="r" rtl="1">
              <a:spcBef>
                <a:spcPts val="100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●"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30200" algn="r" rtl="1">
              <a:spcBef>
                <a:spcPts val="100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●"/>
            </a:pPr>
            <a:r>
              <a:rPr lang="fa-IR" dirty="0">
                <a:cs typeface="B Nazanin" panose="00000700000000000000" pitchFamily="2" charset="-78"/>
              </a:rPr>
              <a:t>آنها ساده هستند</a:t>
            </a:r>
          </a:p>
          <a:p>
            <a:pPr marL="457200" lvl="0" indent="-330200" algn="r" rtl="1">
              <a:spcBef>
                <a:spcPts val="100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ایده های خود را به وضوح سازماندهی کنید</a:t>
            </a:r>
          </a:p>
          <a:p>
            <a:pPr marL="457200" lvl="0" indent="-330200" algn="r" rtl="1">
              <a:spcBef>
                <a:spcPts val="100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●"/>
            </a:pPr>
            <a:r>
              <a:rPr lang="fa-IR" dirty="0">
                <a:cs typeface="B Nazanin" panose="00000700000000000000" pitchFamily="2" charset="-78"/>
              </a:rPr>
              <a:t>خرید شیر را هرگز فراموش نخواهید کرد!</a:t>
            </a:r>
          </a:p>
          <a:p>
            <a:pPr marL="457200" lvl="0" indent="-330200" algn="r" rtl="1">
              <a:spcBef>
                <a:spcPts val="100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●"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30200" algn="r" rtl="1">
              <a:spcBef>
                <a:spcPts val="100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Barlow"/>
              <a:buChar char="●"/>
            </a:pPr>
            <a:r>
              <a:rPr lang="fa-IR" dirty="0">
                <a:cs typeface="B Nazanin" panose="00000700000000000000" pitchFamily="2" charset="-78"/>
              </a:rPr>
              <a:t>و مهم‌ترین چیز: مخاطب از ارائه شما غافل نخواهد شد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507" name="Google Shape;507;p46"/>
          <p:cNvPicPr preferRelativeResize="0"/>
          <p:nvPr/>
        </p:nvPicPr>
        <p:blipFill rotWithShape="1">
          <a:blip r:embed="rId3">
            <a:alphaModFix/>
          </a:blip>
          <a:srcRect l="714" t="5033" r="11015"/>
          <a:stretch/>
        </p:blipFill>
        <p:spPr>
          <a:xfrm>
            <a:off x="4572000" y="1202420"/>
            <a:ext cx="3387300" cy="33165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508" name="Google Shape;508;p4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084863" y="3835450"/>
            <a:ext cx="790575" cy="733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509" name="Google Shape;509;p4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163438" y="1084538"/>
            <a:ext cx="1095375" cy="866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Blood Bank Center by Slidesgo">
  <a:themeElements>
    <a:clrScheme name="Simple Light">
      <a:dk1>
        <a:srgbClr val="2C0604"/>
      </a:dk1>
      <a:lt1>
        <a:srgbClr val="A82B1E"/>
      </a:lt1>
      <a:dk2>
        <a:srgbClr val="E5CF81"/>
      </a:dk2>
      <a:lt2>
        <a:srgbClr val="000000"/>
      </a:lt2>
      <a:accent1>
        <a:srgbClr val="FF6D67"/>
      </a:accent1>
      <a:accent2>
        <a:srgbClr val="FFBDCE"/>
      </a:accent2>
      <a:accent3>
        <a:srgbClr val="D03932"/>
      </a:accent3>
      <a:accent4>
        <a:srgbClr val="8E2638"/>
      </a:accent4>
      <a:accent5>
        <a:srgbClr val="FFFFFF"/>
      </a:accent5>
      <a:accent6>
        <a:srgbClr val="E17D96"/>
      </a:accent6>
      <a:hlink>
        <a:srgbClr val="80002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1587</Words>
  <Application>Microsoft Office PowerPoint</Application>
  <PresentationFormat>On-screen Show (16:9)</PresentationFormat>
  <Paragraphs>244</Paragraphs>
  <Slides>44</Slides>
  <Notes>44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Amatic SC</vt:lpstr>
      <vt:lpstr>Lato</vt:lpstr>
      <vt:lpstr>Barlow</vt:lpstr>
      <vt:lpstr>Krona One</vt:lpstr>
      <vt:lpstr>Arial</vt:lpstr>
      <vt:lpstr>Roboto</vt:lpstr>
      <vt:lpstr>Barlow Medium</vt:lpstr>
      <vt:lpstr>Barlow SemiBold</vt:lpstr>
      <vt:lpstr>Calibri</vt:lpstr>
      <vt:lpstr>Oswald</vt:lpstr>
      <vt:lpstr>Krub Medium</vt:lpstr>
      <vt:lpstr>Roboto Medium</vt:lpstr>
      <vt:lpstr>Open Sans Light</vt:lpstr>
      <vt:lpstr>Lato Black</vt:lpstr>
      <vt:lpstr>Blood Bank Center by Slidesgo</vt:lpstr>
      <vt:lpstr>تم: مرکز بانک خون</vt:lpstr>
      <vt:lpstr>مرکز ما</vt:lpstr>
      <vt:lpstr>معرفی</vt:lpstr>
      <vt:lpstr>مرکز ما</vt:lpstr>
      <vt:lpstr>PowerPoint Presentation</vt:lpstr>
      <vt:lpstr>- یک فرد مشهور</vt:lpstr>
      <vt:lpstr>20,000</vt:lpstr>
      <vt:lpstr>آمار ما</vt:lpstr>
      <vt:lpstr>یک داستان کوتاه</vt:lpstr>
      <vt:lpstr>نقاط عطف رسیده است</vt:lpstr>
      <vt:lpstr>فرآیند ما</vt:lpstr>
      <vt:lpstr>مراقبت از بیمار</vt:lpstr>
      <vt:lpstr>مراقبت از بیمار</vt:lpstr>
      <vt:lpstr>عمل جراحی</vt:lpstr>
      <vt:lpstr>گروه های خونی</vt:lpstr>
      <vt:lpstr>کلمات عالی</vt:lpstr>
      <vt:lpstr>خدمات</vt:lpstr>
      <vt:lpstr>یک تصویر ارزش هزار کلمه است</vt:lpstr>
      <vt:lpstr>دستاوردهای کلیدی</vt:lpstr>
      <vt:lpstr>1,000</vt:lpstr>
      <vt:lpstr>نوآوری ها</vt:lpstr>
      <vt:lpstr>بهبود کیفیت</vt:lpstr>
      <vt:lpstr>گواهینامه ها</vt:lpstr>
      <vt:lpstr>جوایز</vt:lpstr>
      <vt:lpstr>تیم ما</vt:lpstr>
      <vt:lpstr>مرکز اهداء</vt:lpstr>
      <vt:lpstr>با تشکر!</vt:lpstr>
      <vt:lpstr>بسته آیکون</vt:lpstr>
      <vt:lpstr>منابع جایگزین</vt:lpstr>
      <vt:lpstr>منابع جایگزین</vt:lpstr>
      <vt:lpstr>RESOURCES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2023-09-12T18:01:50Z</dcterms:modified>
</cp:coreProperties>
</file>