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88" r:id="rId1"/>
  </p:sldMasterIdLst>
  <p:notesMasterIdLst>
    <p:notesMasterId r:id="rId54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368" r:id="rId39"/>
    <p:sldId id="370" r:id="rId40"/>
    <p:sldId id="369" r:id="rId41"/>
    <p:sldId id="371" r:id="rId42"/>
    <p:sldId id="372" r:id="rId43"/>
    <p:sldId id="373" r:id="rId44"/>
    <p:sldId id="374" r:id="rId45"/>
    <p:sldId id="294" r:id="rId46"/>
    <p:sldId id="295" r:id="rId47"/>
    <p:sldId id="296" r:id="rId48"/>
    <p:sldId id="297" r:id="rId49"/>
    <p:sldId id="1744" r:id="rId50"/>
    <p:sldId id="1747" r:id="rId51"/>
    <p:sldId id="305" r:id="rId52"/>
    <p:sldId id="306" r:id="rId53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5"/>
      <p:bold r:id="rId56"/>
    </p:embeddedFont>
    <p:embeddedFont>
      <p:font typeface="Barlow" panose="00000500000000000000" pitchFamily="2" charset="0"/>
      <p:regular r:id="rId57"/>
      <p:bold r:id="rId58"/>
      <p:italic r:id="rId59"/>
      <p:boldItalic r:id="rId60"/>
    </p:embeddedFont>
    <p:embeddedFont>
      <p:font typeface="Cabin" panose="020B0604020202020204" charset="0"/>
      <p:regular r:id="rId61"/>
      <p:bold r:id="rId62"/>
      <p:italic r:id="rId63"/>
      <p:boldItalic r:id="rId64"/>
    </p:embeddedFont>
    <p:embeddedFont>
      <p:font typeface="Calibri" panose="020F0502020204030204" pitchFamily="34" charset="0"/>
      <p:regular r:id="rId65"/>
      <p:bold r:id="rId66"/>
      <p:italic r:id="rId67"/>
      <p:boldItalic r:id="rId68"/>
    </p:embeddedFont>
    <p:embeddedFont>
      <p:font typeface="Comfortaa" panose="020B0604020202020204" charset="0"/>
      <p:regular r:id="rId69"/>
      <p:bold r:id="rId70"/>
    </p:embeddedFont>
    <p:embeddedFont>
      <p:font typeface="Lato" panose="020F0502020204030203" pitchFamily="34" charset="0"/>
      <p:regular r:id="rId71"/>
      <p:bold r:id="rId72"/>
      <p:italic r:id="rId73"/>
      <p:boldItalic r:id="rId74"/>
    </p:embeddedFont>
    <p:embeddedFont>
      <p:font typeface="Lato Black" panose="020F0502020204030203" pitchFamily="34" charset="0"/>
      <p:bold r:id="rId75"/>
      <p:boldItalic r:id="rId76"/>
    </p:embeddedFont>
    <p:embeddedFont>
      <p:font typeface="Montserrat" panose="00000500000000000000" pitchFamily="2" charset="0"/>
      <p:regular r:id="rId77"/>
      <p:bold r:id="rId78"/>
      <p:italic r:id="rId79"/>
      <p:boldItalic r:id="rId80"/>
    </p:embeddedFont>
    <p:embeddedFont>
      <p:font typeface="Nunito" pitchFamily="2" charset="0"/>
      <p:regular r:id="rId81"/>
      <p:bold r:id="rId82"/>
      <p:italic r:id="rId83"/>
      <p:boldItalic r:id="rId84"/>
    </p:embeddedFont>
    <p:embeddedFont>
      <p:font typeface="Open Sans Light" panose="020B0306030504020204" pitchFamily="34" charset="0"/>
      <p:regular r:id="rId85"/>
      <p:italic r:id="rId86"/>
    </p:embeddedFont>
    <p:embeddedFont>
      <p:font typeface="Poppins" panose="00000500000000000000" pitchFamily="2" charset="0"/>
      <p:regular r:id="rId87"/>
      <p:bold r:id="rId88"/>
      <p:italic r:id="rId89"/>
      <p:boldItalic r:id="rId90"/>
    </p:embeddedFont>
    <p:embeddedFont>
      <p:font typeface="Roboto Condensed Light" panose="02000000000000000000" pitchFamily="2" charset="0"/>
      <p:regular r:id="rId91"/>
      <p:italic r:id="rId92"/>
    </p:embeddedFont>
    <p:embeddedFont>
      <p:font typeface="Roboto Medium" panose="02000000000000000000" pitchFamily="2" charset="0"/>
      <p:regular r:id="rId93"/>
      <p:italic r:id="rId9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475FE0F-124E-4A60-8210-854D74486934}">
  <a:tblStyle styleId="{D475FE0F-124E-4A60-8210-854D7448693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191" autoAdjust="0"/>
    <p:restoredTop sz="94660"/>
  </p:normalViewPr>
  <p:slideViewPr>
    <p:cSldViewPr snapToGrid="0">
      <p:cViewPr varScale="1">
        <p:scale>
          <a:sx n="76" d="100"/>
          <a:sy n="76" d="100"/>
        </p:scale>
        <p:origin x="1212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9.fntdata"/><Relationship Id="rId68" Type="http://schemas.openxmlformats.org/officeDocument/2006/relationships/font" Target="fonts/font14.fntdata"/><Relationship Id="rId84" Type="http://schemas.openxmlformats.org/officeDocument/2006/relationships/font" Target="fonts/font30.fntdata"/><Relationship Id="rId89" Type="http://schemas.openxmlformats.org/officeDocument/2006/relationships/font" Target="fonts/font35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font" Target="fonts/font4.fntdata"/><Relationship Id="rId74" Type="http://schemas.openxmlformats.org/officeDocument/2006/relationships/font" Target="fonts/font20.fntdata"/><Relationship Id="rId79" Type="http://schemas.openxmlformats.org/officeDocument/2006/relationships/font" Target="fonts/font25.fntdata"/><Relationship Id="rId5" Type="http://schemas.openxmlformats.org/officeDocument/2006/relationships/slide" Target="slides/slide4.xml"/><Relationship Id="rId90" Type="http://schemas.openxmlformats.org/officeDocument/2006/relationships/font" Target="fonts/font36.fntdata"/><Relationship Id="rId95" Type="http://schemas.openxmlformats.org/officeDocument/2006/relationships/presProps" Target="presProp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font" Target="fonts/font10.fntdata"/><Relationship Id="rId69" Type="http://schemas.openxmlformats.org/officeDocument/2006/relationships/font" Target="fonts/font15.fntdata"/><Relationship Id="rId80" Type="http://schemas.openxmlformats.org/officeDocument/2006/relationships/font" Target="fonts/font26.fntdata"/><Relationship Id="rId85" Type="http://schemas.openxmlformats.org/officeDocument/2006/relationships/font" Target="fonts/font31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5.fntdata"/><Relationship Id="rId67" Type="http://schemas.openxmlformats.org/officeDocument/2006/relationships/font" Target="fonts/font13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notesMaster" Target="notesMasters/notesMaster1.xml"/><Relationship Id="rId62" Type="http://schemas.openxmlformats.org/officeDocument/2006/relationships/font" Target="fonts/font8.fntdata"/><Relationship Id="rId70" Type="http://schemas.openxmlformats.org/officeDocument/2006/relationships/font" Target="fonts/font16.fntdata"/><Relationship Id="rId75" Type="http://schemas.openxmlformats.org/officeDocument/2006/relationships/font" Target="fonts/font21.fntdata"/><Relationship Id="rId83" Type="http://schemas.openxmlformats.org/officeDocument/2006/relationships/font" Target="fonts/font29.fntdata"/><Relationship Id="rId88" Type="http://schemas.openxmlformats.org/officeDocument/2006/relationships/font" Target="fonts/font34.fntdata"/><Relationship Id="rId91" Type="http://schemas.openxmlformats.org/officeDocument/2006/relationships/font" Target="fonts/font37.fntdata"/><Relationship Id="rId9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3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font" Target="fonts/font6.fntdata"/><Relationship Id="rId65" Type="http://schemas.openxmlformats.org/officeDocument/2006/relationships/font" Target="fonts/font11.fntdata"/><Relationship Id="rId73" Type="http://schemas.openxmlformats.org/officeDocument/2006/relationships/font" Target="fonts/font19.fntdata"/><Relationship Id="rId78" Type="http://schemas.openxmlformats.org/officeDocument/2006/relationships/font" Target="fonts/font24.fntdata"/><Relationship Id="rId81" Type="http://schemas.openxmlformats.org/officeDocument/2006/relationships/font" Target="fonts/font27.fntdata"/><Relationship Id="rId86" Type="http://schemas.openxmlformats.org/officeDocument/2006/relationships/font" Target="fonts/font32.fntdata"/><Relationship Id="rId94" Type="http://schemas.openxmlformats.org/officeDocument/2006/relationships/font" Target="fonts/font4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1.fntdata"/><Relationship Id="rId76" Type="http://schemas.openxmlformats.org/officeDocument/2006/relationships/font" Target="fonts/font22.fntdata"/><Relationship Id="rId97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font" Target="fonts/font17.fntdata"/><Relationship Id="rId92" Type="http://schemas.openxmlformats.org/officeDocument/2006/relationships/font" Target="fonts/font38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font" Target="fonts/font12.fntdata"/><Relationship Id="rId87" Type="http://schemas.openxmlformats.org/officeDocument/2006/relationships/font" Target="fonts/font33.fntdata"/><Relationship Id="rId61" Type="http://schemas.openxmlformats.org/officeDocument/2006/relationships/font" Target="fonts/font7.fntdata"/><Relationship Id="rId82" Type="http://schemas.openxmlformats.org/officeDocument/2006/relationships/font" Target="fonts/font28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font" Target="fonts/font2.fntdata"/><Relationship Id="rId77" Type="http://schemas.openxmlformats.org/officeDocument/2006/relationships/font" Target="fonts/font23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18.fntdata"/><Relationship Id="rId93" Type="http://schemas.openxmlformats.org/officeDocument/2006/relationships/font" Target="fonts/font39.fntdata"/><Relationship Id="rId98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7" name="Google Shape;1767;g1235ecc28be_0_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8" name="Google Shape;1768;g1235ecc28be_0_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" name="Google Shape;1995;g12364c21546_0_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6" name="Google Shape;1996;g12364c21546_0_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" name="Google Shape;2018;g12364c21546_0_1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9" name="Google Shape;2019;g12364c21546_0_1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" name="Google Shape;2048;g12364c21546_0_2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9" name="Google Shape;2049;g12364c21546_0_2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3" name="Google Shape;2063;g12364c21546_0_2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4" name="Google Shape;2064;g12364c21546_0_2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Google Shape;2080;g12364c21546_0_2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1" name="Google Shape;2081;g12364c21546_0_2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" name="Google Shape;2099;g12364c21546_0_2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0" name="Google Shape;2100;g12364c21546_0_2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4" name="Google Shape;2104;g12364c21546_0_3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5" name="Google Shape;2105;g12364c21546_0_3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g12364c21546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8" name="Google Shape;2158;g12364c21546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8" name="Google Shape;2238;g12364c21546_0_4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9" name="Google Shape;2239;g12364c21546_0_4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" name="Google Shape;2301;g12364c21546_0_4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2" name="Google Shape;2302;g12364c21546_0_4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g1235ecc28be_0_2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0" name="Google Shape;1800;g1235ecc28be_0_2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" name="Google Shape;2334;g12364c21546_0_4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35" name="Google Shape;2335;g12364c21546_0_4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" name="Google Shape;2374;g12364c21546_0_5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5" name="Google Shape;2375;g12364c21546_0_5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2" name="Google Shape;2402;g12364c21546_0_5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3" name="Google Shape;2403;g12364c21546_0_5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" name="Google Shape;2424;g12364c21546_0_5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5" name="Google Shape;2425;g12364c21546_0_5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12364c21546_0_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12364c21546_0_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4" name="Google Shape;2464;g12364c21546_0_5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5" name="Google Shape;2465;g12364c21546_0_5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7" name="Google Shape;2497;g12364c21546_0_6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98" name="Google Shape;2498;g12364c21546_0_6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g12364c21546_0_6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30" name="Google Shape;2530;g12364c21546_0_6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" name="Google Shape;2590;g12364c21546_0_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1" name="Google Shape;2591;g12364c21546_0_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9" name="Google Shape;2619;g12364c21546_0_7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0" name="Google Shape;2620;g12364c21546_0_7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" name="Google Shape;1823;g99f2f57a71_0_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4" name="Google Shape;1824;g99f2f57a71_0_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3" name="Google Shape;2643;g12364c21546_0_7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4" name="Google Shape;2644;g12364c21546_0_7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3" name="Google Shape;2663;g12364c21546_0_8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4" name="Google Shape;2664;g12364c21546_0_8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g12364c21546_0_8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2" name="Google Shape;2682;g12364c21546_0_8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5" name="Google Shape;2695;g12364c21546_0_8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6" name="Google Shape;2696;g12364c21546_0_8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9" name="Google Shape;2709;g12364c21546_0_8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0" name="Google Shape;2710;g12364c21546_0_8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0" name="Google Shape;2740;g12388719f7d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1" name="Google Shape;2741;g12388719f7d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7" name="Google Shape;3007;g12364c21546_0_8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8" name="Google Shape;3008;g12364c21546_0_8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5" name="Google Shape;3025;g12364c21546_0_8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26" name="Google Shape;3026;g12364c21546_0_8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8" name="Google Shape;1838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9" name="Google Shape;1839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9" name="Google Shape;1859;g12364c21546_0_1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0" name="Google Shape;1860;g12364c21546_0_1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8" name="Google Shape;1878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" name="Google Shape;1894;g12364c21546_0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95" name="Google Shape;1895;g12364c21546_0_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7" name="Google Shape;1917;g12364c21546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8" name="Google Shape;1918;g12364c21546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" name="Google Shape;1947;g12364c21546_0_2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48" name="Google Shape;1948;g12364c21546_0_2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434500" y="938525"/>
            <a:ext cx="5652300" cy="241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558000" y="3348827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2020055" y="5743151"/>
            <a:ext cx="671615" cy="466926"/>
          </a:xfrm>
          <a:custGeom>
            <a:avLst/>
            <a:gdLst/>
            <a:ahLst/>
            <a:cxnLst/>
            <a:rect l="l" t="t" r="r" b="b"/>
            <a:pathLst>
              <a:path w="2871" h="1996" extrusionOk="0">
                <a:moveTo>
                  <a:pt x="1888" y="1"/>
                </a:moveTo>
                <a:cubicBezTo>
                  <a:pt x="1732" y="1"/>
                  <a:pt x="1576" y="32"/>
                  <a:pt x="1418" y="79"/>
                </a:cubicBezTo>
                <a:cubicBezTo>
                  <a:pt x="1247" y="129"/>
                  <a:pt x="1082" y="195"/>
                  <a:pt x="923" y="279"/>
                </a:cubicBezTo>
                <a:cubicBezTo>
                  <a:pt x="673" y="410"/>
                  <a:pt x="445" y="556"/>
                  <a:pt x="249" y="763"/>
                </a:cubicBezTo>
                <a:cubicBezTo>
                  <a:pt x="199" y="821"/>
                  <a:pt x="155" y="885"/>
                  <a:pt x="121" y="955"/>
                </a:cubicBezTo>
                <a:cubicBezTo>
                  <a:pt x="82" y="1023"/>
                  <a:pt x="58" y="1097"/>
                  <a:pt x="44" y="1176"/>
                </a:cubicBezTo>
                <a:cubicBezTo>
                  <a:pt x="0" y="1421"/>
                  <a:pt x="91" y="1684"/>
                  <a:pt x="286" y="1843"/>
                </a:cubicBezTo>
                <a:cubicBezTo>
                  <a:pt x="425" y="1955"/>
                  <a:pt x="581" y="1995"/>
                  <a:pt x="741" y="1995"/>
                </a:cubicBezTo>
                <a:cubicBezTo>
                  <a:pt x="778" y="1995"/>
                  <a:pt x="815" y="1993"/>
                  <a:pt x="852" y="1989"/>
                </a:cubicBezTo>
                <a:cubicBezTo>
                  <a:pt x="900" y="1993"/>
                  <a:pt x="949" y="1995"/>
                  <a:pt x="997" y="1995"/>
                </a:cubicBezTo>
                <a:cubicBezTo>
                  <a:pt x="1116" y="1995"/>
                  <a:pt x="1236" y="1983"/>
                  <a:pt x="1354" y="1960"/>
                </a:cubicBezTo>
                <a:cubicBezTo>
                  <a:pt x="1488" y="1933"/>
                  <a:pt x="1620" y="1897"/>
                  <a:pt x="1749" y="1850"/>
                </a:cubicBezTo>
                <a:cubicBezTo>
                  <a:pt x="1880" y="1798"/>
                  <a:pt x="2005" y="1735"/>
                  <a:pt x="2125" y="1662"/>
                </a:cubicBezTo>
                <a:cubicBezTo>
                  <a:pt x="2343" y="1535"/>
                  <a:pt x="2538" y="1357"/>
                  <a:pt x="2658" y="1132"/>
                </a:cubicBezTo>
                <a:cubicBezTo>
                  <a:pt x="2870" y="732"/>
                  <a:pt x="2688" y="235"/>
                  <a:pt x="2264" y="70"/>
                </a:cubicBezTo>
                <a:cubicBezTo>
                  <a:pt x="2139" y="21"/>
                  <a:pt x="2014" y="1"/>
                  <a:pt x="1888" y="1"/>
                </a:cubicBezTo>
                <a:close/>
              </a:path>
            </a:pathLst>
          </a:custGeom>
          <a:solidFill>
            <a:srgbClr val="D22A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2028945" y="5814032"/>
            <a:ext cx="639567" cy="396279"/>
          </a:xfrm>
          <a:custGeom>
            <a:avLst/>
            <a:gdLst/>
            <a:ahLst/>
            <a:cxnLst/>
            <a:rect l="l" t="t" r="r" b="b"/>
            <a:pathLst>
              <a:path w="2734" h="1694" extrusionOk="0">
                <a:moveTo>
                  <a:pt x="2540" y="0"/>
                </a:moveTo>
                <a:cubicBezTo>
                  <a:pt x="2559" y="89"/>
                  <a:pt x="2564" y="181"/>
                  <a:pt x="2554" y="270"/>
                </a:cubicBezTo>
                <a:cubicBezTo>
                  <a:pt x="2519" y="575"/>
                  <a:pt x="2305" y="819"/>
                  <a:pt x="2078" y="1007"/>
                </a:cubicBezTo>
                <a:cubicBezTo>
                  <a:pt x="1920" y="1139"/>
                  <a:pt x="1739" y="1240"/>
                  <a:pt x="1542" y="1305"/>
                </a:cubicBezTo>
                <a:cubicBezTo>
                  <a:pt x="1394" y="1354"/>
                  <a:pt x="1244" y="1395"/>
                  <a:pt x="1093" y="1430"/>
                </a:cubicBezTo>
                <a:cubicBezTo>
                  <a:pt x="1047" y="1441"/>
                  <a:pt x="1002" y="1448"/>
                  <a:pt x="955" y="1451"/>
                </a:cubicBezTo>
                <a:cubicBezTo>
                  <a:pt x="907" y="1456"/>
                  <a:pt x="860" y="1459"/>
                  <a:pt x="812" y="1459"/>
                </a:cubicBezTo>
                <a:cubicBezTo>
                  <a:pt x="778" y="1459"/>
                  <a:pt x="744" y="1457"/>
                  <a:pt x="710" y="1455"/>
                </a:cubicBezTo>
                <a:cubicBezTo>
                  <a:pt x="535" y="1432"/>
                  <a:pt x="412" y="1371"/>
                  <a:pt x="267" y="1280"/>
                </a:cubicBezTo>
                <a:cubicBezTo>
                  <a:pt x="213" y="1246"/>
                  <a:pt x="164" y="1209"/>
                  <a:pt x="109" y="1178"/>
                </a:cubicBezTo>
                <a:cubicBezTo>
                  <a:pt x="69" y="1153"/>
                  <a:pt x="30" y="1122"/>
                  <a:pt x="1" y="1085"/>
                </a:cubicBezTo>
                <a:lnTo>
                  <a:pt x="1" y="1085"/>
                </a:lnTo>
                <a:cubicBezTo>
                  <a:pt x="22" y="1263"/>
                  <a:pt x="110" y="1425"/>
                  <a:pt x="248" y="1540"/>
                </a:cubicBezTo>
                <a:cubicBezTo>
                  <a:pt x="388" y="1653"/>
                  <a:pt x="547" y="1693"/>
                  <a:pt x="709" y="1693"/>
                </a:cubicBezTo>
                <a:cubicBezTo>
                  <a:pt x="744" y="1693"/>
                  <a:pt x="779" y="1691"/>
                  <a:pt x="814" y="1688"/>
                </a:cubicBezTo>
                <a:cubicBezTo>
                  <a:pt x="859" y="1691"/>
                  <a:pt x="904" y="1693"/>
                  <a:pt x="949" y="1693"/>
                </a:cubicBezTo>
                <a:cubicBezTo>
                  <a:pt x="1072" y="1693"/>
                  <a:pt x="1194" y="1681"/>
                  <a:pt x="1314" y="1657"/>
                </a:cubicBezTo>
                <a:cubicBezTo>
                  <a:pt x="1450" y="1630"/>
                  <a:pt x="1582" y="1594"/>
                  <a:pt x="1711" y="1549"/>
                </a:cubicBezTo>
                <a:cubicBezTo>
                  <a:pt x="1842" y="1495"/>
                  <a:pt x="1967" y="1432"/>
                  <a:pt x="2087" y="1359"/>
                </a:cubicBezTo>
                <a:cubicBezTo>
                  <a:pt x="2305" y="1232"/>
                  <a:pt x="2498" y="1054"/>
                  <a:pt x="2620" y="831"/>
                </a:cubicBezTo>
                <a:cubicBezTo>
                  <a:pt x="2717" y="641"/>
                  <a:pt x="2733" y="418"/>
                  <a:pt x="2663" y="216"/>
                </a:cubicBezTo>
                <a:cubicBezTo>
                  <a:pt x="2634" y="138"/>
                  <a:pt x="2594" y="65"/>
                  <a:pt x="2540" y="0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2157841" y="5835788"/>
            <a:ext cx="343177" cy="221299"/>
          </a:xfrm>
          <a:custGeom>
            <a:avLst/>
            <a:gdLst/>
            <a:ahLst/>
            <a:cxnLst/>
            <a:rect l="l" t="t" r="r" b="b"/>
            <a:pathLst>
              <a:path w="1467" h="946" extrusionOk="0">
                <a:moveTo>
                  <a:pt x="1092" y="0"/>
                </a:moveTo>
                <a:cubicBezTo>
                  <a:pt x="963" y="0"/>
                  <a:pt x="823" y="29"/>
                  <a:pt x="702" y="68"/>
                </a:cubicBezTo>
                <a:cubicBezTo>
                  <a:pt x="543" y="118"/>
                  <a:pt x="394" y="195"/>
                  <a:pt x="260" y="292"/>
                </a:cubicBezTo>
                <a:cubicBezTo>
                  <a:pt x="159" y="365"/>
                  <a:pt x="68" y="456"/>
                  <a:pt x="35" y="569"/>
                </a:cubicBezTo>
                <a:cubicBezTo>
                  <a:pt x="0" y="686"/>
                  <a:pt x="40" y="822"/>
                  <a:pt x="141" y="891"/>
                </a:cubicBezTo>
                <a:cubicBezTo>
                  <a:pt x="196" y="927"/>
                  <a:pt x="259" y="946"/>
                  <a:pt x="323" y="946"/>
                </a:cubicBezTo>
                <a:cubicBezTo>
                  <a:pt x="339" y="946"/>
                  <a:pt x="356" y="944"/>
                  <a:pt x="373" y="942"/>
                </a:cubicBezTo>
                <a:cubicBezTo>
                  <a:pt x="376" y="942"/>
                  <a:pt x="379" y="942"/>
                  <a:pt x="383" y="942"/>
                </a:cubicBezTo>
                <a:cubicBezTo>
                  <a:pt x="573" y="942"/>
                  <a:pt x="762" y="844"/>
                  <a:pt x="925" y="750"/>
                </a:cubicBezTo>
                <a:cubicBezTo>
                  <a:pt x="1068" y="672"/>
                  <a:pt x="1200" y="578"/>
                  <a:pt x="1320" y="468"/>
                </a:cubicBezTo>
                <a:cubicBezTo>
                  <a:pt x="1407" y="385"/>
                  <a:pt x="1466" y="271"/>
                  <a:pt x="1430" y="165"/>
                </a:cubicBezTo>
                <a:cubicBezTo>
                  <a:pt x="1397" y="71"/>
                  <a:pt x="1299" y="21"/>
                  <a:pt x="1191" y="7"/>
                </a:cubicBezTo>
                <a:cubicBezTo>
                  <a:pt x="1159" y="2"/>
                  <a:pt x="1126" y="0"/>
                  <a:pt x="1092" y="0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-1013984" y="3030562"/>
            <a:ext cx="501780" cy="322122"/>
          </a:xfrm>
          <a:custGeom>
            <a:avLst/>
            <a:gdLst/>
            <a:ahLst/>
            <a:cxnLst/>
            <a:rect l="l" t="t" r="r" b="b"/>
            <a:pathLst>
              <a:path w="2145" h="1377" extrusionOk="0">
                <a:moveTo>
                  <a:pt x="1379" y="0"/>
                </a:moveTo>
                <a:cubicBezTo>
                  <a:pt x="1306" y="0"/>
                  <a:pt x="1231" y="8"/>
                  <a:pt x="1155" y="20"/>
                </a:cubicBezTo>
                <a:cubicBezTo>
                  <a:pt x="1026" y="41"/>
                  <a:pt x="901" y="73"/>
                  <a:pt x="779" y="118"/>
                </a:cubicBezTo>
                <a:cubicBezTo>
                  <a:pt x="584" y="189"/>
                  <a:pt x="406" y="273"/>
                  <a:pt x="244" y="405"/>
                </a:cubicBezTo>
                <a:cubicBezTo>
                  <a:pt x="203" y="442"/>
                  <a:pt x="164" y="485"/>
                  <a:pt x="133" y="531"/>
                </a:cubicBezTo>
                <a:cubicBezTo>
                  <a:pt x="100" y="578"/>
                  <a:pt x="74" y="628"/>
                  <a:pt x="58" y="684"/>
                </a:cubicBezTo>
                <a:cubicBezTo>
                  <a:pt x="1" y="860"/>
                  <a:pt x="44" y="1053"/>
                  <a:pt x="169" y="1189"/>
                </a:cubicBezTo>
                <a:cubicBezTo>
                  <a:pt x="279" y="1304"/>
                  <a:pt x="420" y="1344"/>
                  <a:pt x="565" y="1349"/>
                </a:cubicBezTo>
                <a:cubicBezTo>
                  <a:pt x="654" y="1367"/>
                  <a:pt x="746" y="1377"/>
                  <a:pt x="838" y="1377"/>
                </a:cubicBezTo>
                <a:cubicBezTo>
                  <a:pt x="869" y="1377"/>
                  <a:pt x="900" y="1376"/>
                  <a:pt x="930" y="1373"/>
                </a:cubicBezTo>
                <a:cubicBezTo>
                  <a:pt x="1030" y="1368"/>
                  <a:pt x="1129" y="1354"/>
                  <a:pt x="1227" y="1333"/>
                </a:cubicBezTo>
                <a:cubicBezTo>
                  <a:pt x="1326" y="1307"/>
                  <a:pt x="1423" y="1274"/>
                  <a:pt x="1517" y="1232"/>
                </a:cubicBezTo>
                <a:cubicBezTo>
                  <a:pt x="1688" y="1161"/>
                  <a:pt x="1843" y="1051"/>
                  <a:pt x="1953" y="900"/>
                </a:cubicBezTo>
                <a:cubicBezTo>
                  <a:pt x="2144" y="630"/>
                  <a:pt x="2057" y="254"/>
                  <a:pt x="1768" y="95"/>
                </a:cubicBezTo>
                <a:cubicBezTo>
                  <a:pt x="1644" y="26"/>
                  <a:pt x="1513" y="0"/>
                  <a:pt x="1379" y="0"/>
                </a:cubicBezTo>
                <a:close/>
              </a:path>
            </a:pathLst>
          </a:custGeom>
          <a:solidFill>
            <a:srgbClr val="D22A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-1006966" y="3098636"/>
            <a:ext cx="477919" cy="254048"/>
          </a:xfrm>
          <a:custGeom>
            <a:avLst/>
            <a:gdLst/>
            <a:ahLst/>
            <a:cxnLst/>
            <a:rect l="l" t="t" r="r" b="b"/>
            <a:pathLst>
              <a:path w="2043" h="1086" extrusionOk="0">
                <a:moveTo>
                  <a:pt x="1944" y="1"/>
                </a:moveTo>
                <a:lnTo>
                  <a:pt x="1944" y="1"/>
                </a:lnTo>
                <a:cubicBezTo>
                  <a:pt x="1949" y="67"/>
                  <a:pt x="1944" y="133"/>
                  <a:pt x="1928" y="198"/>
                </a:cubicBezTo>
                <a:cubicBezTo>
                  <a:pt x="1872" y="415"/>
                  <a:pt x="1696" y="570"/>
                  <a:pt x="1513" y="685"/>
                </a:cubicBezTo>
                <a:cubicBezTo>
                  <a:pt x="1386" y="765"/>
                  <a:pt x="1245" y="823"/>
                  <a:pt x="1097" y="851"/>
                </a:cubicBezTo>
                <a:cubicBezTo>
                  <a:pt x="986" y="872"/>
                  <a:pt x="874" y="887"/>
                  <a:pt x="761" y="898"/>
                </a:cubicBezTo>
                <a:cubicBezTo>
                  <a:pt x="736" y="900"/>
                  <a:pt x="711" y="902"/>
                  <a:pt x="686" y="902"/>
                </a:cubicBezTo>
                <a:cubicBezTo>
                  <a:pt x="677" y="902"/>
                  <a:pt x="668" y="902"/>
                  <a:pt x="658" y="901"/>
                </a:cubicBezTo>
                <a:cubicBezTo>
                  <a:pt x="599" y="900"/>
                  <a:pt x="540" y="891"/>
                  <a:pt x="481" y="879"/>
                </a:cubicBezTo>
                <a:cubicBezTo>
                  <a:pt x="359" y="846"/>
                  <a:pt x="274" y="792"/>
                  <a:pt x="176" y="710"/>
                </a:cubicBezTo>
                <a:cubicBezTo>
                  <a:pt x="141" y="682"/>
                  <a:pt x="108" y="649"/>
                  <a:pt x="72" y="623"/>
                </a:cubicBezTo>
                <a:cubicBezTo>
                  <a:pt x="44" y="600"/>
                  <a:pt x="21" y="574"/>
                  <a:pt x="2" y="544"/>
                </a:cubicBezTo>
                <a:lnTo>
                  <a:pt x="2" y="544"/>
                </a:lnTo>
                <a:cubicBezTo>
                  <a:pt x="0" y="675"/>
                  <a:pt x="49" y="802"/>
                  <a:pt x="138" y="898"/>
                </a:cubicBezTo>
                <a:cubicBezTo>
                  <a:pt x="249" y="1013"/>
                  <a:pt x="388" y="1053"/>
                  <a:pt x="535" y="1058"/>
                </a:cubicBezTo>
                <a:cubicBezTo>
                  <a:pt x="623" y="1076"/>
                  <a:pt x="715" y="1086"/>
                  <a:pt x="806" y="1086"/>
                </a:cubicBezTo>
                <a:cubicBezTo>
                  <a:pt x="837" y="1086"/>
                  <a:pt x="868" y="1085"/>
                  <a:pt x="899" y="1082"/>
                </a:cubicBezTo>
                <a:cubicBezTo>
                  <a:pt x="1000" y="1077"/>
                  <a:pt x="1099" y="1063"/>
                  <a:pt x="1197" y="1042"/>
                </a:cubicBezTo>
                <a:cubicBezTo>
                  <a:pt x="1296" y="1016"/>
                  <a:pt x="1392" y="981"/>
                  <a:pt x="1486" y="941"/>
                </a:cubicBezTo>
                <a:cubicBezTo>
                  <a:pt x="1656" y="870"/>
                  <a:pt x="1813" y="760"/>
                  <a:pt x="1921" y="609"/>
                </a:cubicBezTo>
                <a:cubicBezTo>
                  <a:pt x="2010" y="480"/>
                  <a:pt x="2043" y="321"/>
                  <a:pt x="2012" y="168"/>
                </a:cubicBezTo>
                <a:cubicBezTo>
                  <a:pt x="1998" y="109"/>
                  <a:pt x="1975" y="53"/>
                  <a:pt x="1944" y="1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>
            <a:off x="-906843" y="3093489"/>
            <a:ext cx="258025" cy="145972"/>
          </a:xfrm>
          <a:custGeom>
            <a:avLst/>
            <a:gdLst/>
            <a:ahLst/>
            <a:cxnLst/>
            <a:rect l="l" t="t" r="r" b="b"/>
            <a:pathLst>
              <a:path w="1103" h="624" extrusionOk="0">
                <a:moveTo>
                  <a:pt x="764" y="0"/>
                </a:moveTo>
                <a:cubicBezTo>
                  <a:pt x="698" y="0"/>
                  <a:pt x="630" y="7"/>
                  <a:pt x="568" y="18"/>
                </a:cubicBezTo>
                <a:cubicBezTo>
                  <a:pt x="450" y="39"/>
                  <a:pt x="333" y="80"/>
                  <a:pt x="227" y="138"/>
                </a:cubicBezTo>
                <a:cubicBezTo>
                  <a:pt x="147" y="181"/>
                  <a:pt x="72" y="239"/>
                  <a:pt x="39" y="317"/>
                </a:cubicBezTo>
                <a:cubicBezTo>
                  <a:pt x="1" y="401"/>
                  <a:pt x="20" y="498"/>
                  <a:pt x="86" y="561"/>
                </a:cubicBezTo>
                <a:cubicBezTo>
                  <a:pt x="129" y="598"/>
                  <a:pt x="184" y="619"/>
                  <a:pt x="241" y="619"/>
                </a:cubicBezTo>
                <a:cubicBezTo>
                  <a:pt x="243" y="619"/>
                  <a:pt x="246" y="619"/>
                  <a:pt x="248" y="619"/>
                </a:cubicBezTo>
                <a:cubicBezTo>
                  <a:pt x="270" y="622"/>
                  <a:pt x="292" y="624"/>
                  <a:pt x="314" y="624"/>
                </a:cubicBezTo>
                <a:cubicBezTo>
                  <a:pt x="434" y="624"/>
                  <a:pt x="557" y="577"/>
                  <a:pt x="666" y="533"/>
                </a:cubicBezTo>
                <a:cubicBezTo>
                  <a:pt x="775" y="490"/>
                  <a:pt x="880" y="434"/>
                  <a:pt x="977" y="366"/>
                </a:cubicBezTo>
                <a:cubicBezTo>
                  <a:pt x="1049" y="314"/>
                  <a:pt x="1103" y="237"/>
                  <a:pt x="1087" y="157"/>
                </a:cubicBezTo>
                <a:cubicBezTo>
                  <a:pt x="1072" y="86"/>
                  <a:pt x="1005" y="40"/>
                  <a:pt x="929" y="19"/>
                </a:cubicBezTo>
                <a:cubicBezTo>
                  <a:pt x="879" y="6"/>
                  <a:pt x="822" y="0"/>
                  <a:pt x="764" y="0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>
            <a:off x="-1205340" y="4676505"/>
            <a:ext cx="505757" cy="304343"/>
          </a:xfrm>
          <a:custGeom>
            <a:avLst/>
            <a:gdLst/>
            <a:ahLst/>
            <a:cxnLst/>
            <a:rect l="l" t="t" r="r" b="b"/>
            <a:pathLst>
              <a:path w="2162" h="1301" extrusionOk="0">
                <a:moveTo>
                  <a:pt x="1068" y="1"/>
                </a:moveTo>
                <a:cubicBezTo>
                  <a:pt x="1041" y="1"/>
                  <a:pt x="1013" y="1"/>
                  <a:pt x="986" y="2"/>
                </a:cubicBezTo>
                <a:cubicBezTo>
                  <a:pt x="780" y="11"/>
                  <a:pt x="583" y="36"/>
                  <a:pt x="390" y="110"/>
                </a:cubicBezTo>
                <a:cubicBezTo>
                  <a:pt x="338" y="133"/>
                  <a:pt x="289" y="163"/>
                  <a:pt x="246" y="196"/>
                </a:cubicBezTo>
                <a:cubicBezTo>
                  <a:pt x="199" y="231"/>
                  <a:pt x="159" y="272"/>
                  <a:pt x="125" y="319"/>
                </a:cubicBezTo>
                <a:cubicBezTo>
                  <a:pt x="19" y="469"/>
                  <a:pt x="0" y="666"/>
                  <a:pt x="77" y="833"/>
                </a:cubicBezTo>
                <a:cubicBezTo>
                  <a:pt x="146" y="978"/>
                  <a:pt x="266" y="1060"/>
                  <a:pt x="404" y="1108"/>
                </a:cubicBezTo>
                <a:cubicBezTo>
                  <a:pt x="510" y="1169"/>
                  <a:pt x="625" y="1214"/>
                  <a:pt x="744" y="1244"/>
                </a:cubicBezTo>
                <a:cubicBezTo>
                  <a:pt x="839" y="1270"/>
                  <a:pt x="939" y="1288"/>
                  <a:pt x="1038" y="1298"/>
                </a:cubicBezTo>
                <a:cubicBezTo>
                  <a:pt x="1071" y="1300"/>
                  <a:pt x="1104" y="1301"/>
                  <a:pt x="1137" y="1301"/>
                </a:cubicBezTo>
                <a:cubicBezTo>
                  <a:pt x="1206" y="1301"/>
                  <a:pt x="1276" y="1297"/>
                  <a:pt x="1344" y="1291"/>
                </a:cubicBezTo>
                <a:cubicBezTo>
                  <a:pt x="1529" y="1274"/>
                  <a:pt x="1712" y="1218"/>
                  <a:pt x="1862" y="1108"/>
                </a:cubicBezTo>
                <a:cubicBezTo>
                  <a:pt x="2128" y="911"/>
                  <a:pt x="2161" y="525"/>
                  <a:pt x="1935" y="285"/>
                </a:cubicBezTo>
                <a:cubicBezTo>
                  <a:pt x="1783" y="123"/>
                  <a:pt x="1587" y="58"/>
                  <a:pt x="1374" y="25"/>
                </a:cubicBezTo>
                <a:cubicBezTo>
                  <a:pt x="1274" y="9"/>
                  <a:pt x="1171" y="1"/>
                  <a:pt x="1068" y="1"/>
                </a:cubicBezTo>
                <a:close/>
              </a:path>
            </a:pathLst>
          </a:custGeom>
          <a:solidFill>
            <a:srgbClr val="D22A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>
            <a:off x="-1202299" y="4783178"/>
            <a:ext cx="485873" cy="197437"/>
          </a:xfrm>
          <a:custGeom>
            <a:avLst/>
            <a:gdLst/>
            <a:ahLst/>
            <a:cxnLst/>
            <a:rect l="l" t="t" r="r" b="b"/>
            <a:pathLst>
              <a:path w="2077" h="844" extrusionOk="0">
                <a:moveTo>
                  <a:pt x="43" y="1"/>
                </a:moveTo>
                <a:lnTo>
                  <a:pt x="43" y="1"/>
                </a:lnTo>
                <a:cubicBezTo>
                  <a:pt x="1" y="125"/>
                  <a:pt x="10" y="259"/>
                  <a:pt x="65" y="377"/>
                </a:cubicBezTo>
                <a:cubicBezTo>
                  <a:pt x="135" y="522"/>
                  <a:pt x="255" y="604"/>
                  <a:pt x="391" y="652"/>
                </a:cubicBezTo>
                <a:cubicBezTo>
                  <a:pt x="497" y="713"/>
                  <a:pt x="612" y="758"/>
                  <a:pt x="731" y="788"/>
                </a:cubicBezTo>
                <a:cubicBezTo>
                  <a:pt x="828" y="814"/>
                  <a:pt x="926" y="832"/>
                  <a:pt x="1027" y="840"/>
                </a:cubicBezTo>
                <a:cubicBezTo>
                  <a:pt x="1062" y="843"/>
                  <a:pt x="1098" y="844"/>
                  <a:pt x="1135" y="844"/>
                </a:cubicBezTo>
                <a:cubicBezTo>
                  <a:pt x="1200" y="844"/>
                  <a:pt x="1267" y="840"/>
                  <a:pt x="1333" y="833"/>
                </a:cubicBezTo>
                <a:cubicBezTo>
                  <a:pt x="1518" y="818"/>
                  <a:pt x="1699" y="762"/>
                  <a:pt x="1849" y="652"/>
                </a:cubicBezTo>
                <a:cubicBezTo>
                  <a:pt x="1974" y="556"/>
                  <a:pt x="2054" y="415"/>
                  <a:pt x="2070" y="260"/>
                </a:cubicBezTo>
                <a:cubicBezTo>
                  <a:pt x="2077" y="199"/>
                  <a:pt x="2072" y="139"/>
                  <a:pt x="2056" y="79"/>
                </a:cubicBezTo>
                <a:cubicBezTo>
                  <a:pt x="2042" y="144"/>
                  <a:pt x="2016" y="206"/>
                  <a:pt x="1981" y="262"/>
                </a:cubicBezTo>
                <a:cubicBezTo>
                  <a:pt x="1863" y="452"/>
                  <a:pt x="1645" y="546"/>
                  <a:pt x="1438" y="598"/>
                </a:cubicBezTo>
                <a:cubicBezTo>
                  <a:pt x="1339" y="624"/>
                  <a:pt x="1238" y="637"/>
                  <a:pt x="1137" y="637"/>
                </a:cubicBezTo>
                <a:cubicBezTo>
                  <a:pt x="1088" y="637"/>
                  <a:pt x="1039" y="634"/>
                  <a:pt x="990" y="628"/>
                </a:cubicBezTo>
                <a:cubicBezTo>
                  <a:pt x="879" y="614"/>
                  <a:pt x="765" y="593"/>
                  <a:pt x="656" y="570"/>
                </a:cubicBezTo>
                <a:cubicBezTo>
                  <a:pt x="623" y="562"/>
                  <a:pt x="590" y="553"/>
                  <a:pt x="556" y="541"/>
                </a:cubicBezTo>
                <a:cubicBezTo>
                  <a:pt x="501" y="520"/>
                  <a:pt x="447" y="496"/>
                  <a:pt x="395" y="466"/>
                </a:cubicBezTo>
                <a:cubicBezTo>
                  <a:pt x="288" y="396"/>
                  <a:pt x="224" y="318"/>
                  <a:pt x="158" y="212"/>
                </a:cubicBezTo>
                <a:cubicBezTo>
                  <a:pt x="133" y="173"/>
                  <a:pt x="112" y="133"/>
                  <a:pt x="86" y="95"/>
                </a:cubicBezTo>
                <a:cubicBezTo>
                  <a:pt x="65" y="67"/>
                  <a:pt x="51" y="34"/>
                  <a:pt x="43" y="1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-1088608" y="4729842"/>
            <a:ext cx="264341" cy="125854"/>
          </a:xfrm>
          <a:custGeom>
            <a:avLst/>
            <a:gdLst/>
            <a:ahLst/>
            <a:cxnLst/>
            <a:rect l="l" t="t" r="r" b="b"/>
            <a:pathLst>
              <a:path w="1130" h="538" extrusionOk="0">
                <a:moveTo>
                  <a:pt x="518" y="0"/>
                </a:moveTo>
                <a:cubicBezTo>
                  <a:pt x="448" y="0"/>
                  <a:pt x="378" y="7"/>
                  <a:pt x="309" y="20"/>
                </a:cubicBezTo>
                <a:cubicBezTo>
                  <a:pt x="220" y="37"/>
                  <a:pt x="131" y="69"/>
                  <a:pt x="74" y="133"/>
                </a:cubicBezTo>
                <a:cubicBezTo>
                  <a:pt x="13" y="199"/>
                  <a:pt x="1" y="299"/>
                  <a:pt x="44" y="379"/>
                </a:cubicBezTo>
                <a:cubicBezTo>
                  <a:pt x="76" y="429"/>
                  <a:pt x="124" y="468"/>
                  <a:pt x="182" y="485"/>
                </a:cubicBezTo>
                <a:cubicBezTo>
                  <a:pt x="264" y="526"/>
                  <a:pt x="360" y="538"/>
                  <a:pt x="456" y="538"/>
                </a:cubicBezTo>
                <a:cubicBezTo>
                  <a:pt x="507" y="538"/>
                  <a:pt x="557" y="534"/>
                  <a:pt x="605" y="530"/>
                </a:cubicBezTo>
                <a:cubicBezTo>
                  <a:pt x="724" y="523"/>
                  <a:pt x="840" y="502"/>
                  <a:pt x="953" y="468"/>
                </a:cubicBezTo>
                <a:cubicBezTo>
                  <a:pt x="1037" y="440"/>
                  <a:pt x="1112" y="384"/>
                  <a:pt x="1121" y="304"/>
                </a:cubicBezTo>
                <a:cubicBezTo>
                  <a:pt x="1129" y="231"/>
                  <a:pt x="1081" y="166"/>
                  <a:pt x="1014" y="123"/>
                </a:cubicBezTo>
                <a:cubicBezTo>
                  <a:pt x="919" y="62"/>
                  <a:pt x="788" y="27"/>
                  <a:pt x="671" y="11"/>
                </a:cubicBezTo>
                <a:cubicBezTo>
                  <a:pt x="620" y="4"/>
                  <a:pt x="569" y="0"/>
                  <a:pt x="518" y="0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5881698" y="5468846"/>
            <a:ext cx="671613" cy="466690"/>
          </a:xfrm>
          <a:custGeom>
            <a:avLst/>
            <a:gdLst/>
            <a:ahLst/>
            <a:cxnLst/>
            <a:rect l="l" t="t" r="r" b="b"/>
            <a:pathLst>
              <a:path w="2871" h="1995" extrusionOk="0">
                <a:moveTo>
                  <a:pt x="1884" y="1"/>
                </a:moveTo>
                <a:cubicBezTo>
                  <a:pt x="1729" y="1"/>
                  <a:pt x="1573" y="32"/>
                  <a:pt x="1417" y="78"/>
                </a:cubicBezTo>
                <a:cubicBezTo>
                  <a:pt x="1246" y="129"/>
                  <a:pt x="1080" y="196"/>
                  <a:pt x="924" y="278"/>
                </a:cubicBezTo>
                <a:cubicBezTo>
                  <a:pt x="673" y="409"/>
                  <a:pt x="445" y="555"/>
                  <a:pt x="248" y="762"/>
                </a:cubicBezTo>
                <a:cubicBezTo>
                  <a:pt x="198" y="822"/>
                  <a:pt x="154" y="884"/>
                  <a:pt x="119" y="954"/>
                </a:cubicBezTo>
                <a:cubicBezTo>
                  <a:pt x="83" y="1022"/>
                  <a:pt x="56" y="1097"/>
                  <a:pt x="44" y="1175"/>
                </a:cubicBezTo>
                <a:cubicBezTo>
                  <a:pt x="1" y="1421"/>
                  <a:pt x="91" y="1684"/>
                  <a:pt x="286" y="1842"/>
                </a:cubicBezTo>
                <a:cubicBezTo>
                  <a:pt x="425" y="1954"/>
                  <a:pt x="581" y="1994"/>
                  <a:pt x="741" y="1994"/>
                </a:cubicBezTo>
                <a:cubicBezTo>
                  <a:pt x="778" y="1994"/>
                  <a:pt x="815" y="1992"/>
                  <a:pt x="852" y="1988"/>
                </a:cubicBezTo>
                <a:cubicBezTo>
                  <a:pt x="901" y="1992"/>
                  <a:pt x="949" y="1994"/>
                  <a:pt x="997" y="1994"/>
                </a:cubicBezTo>
                <a:cubicBezTo>
                  <a:pt x="1117" y="1994"/>
                  <a:pt x="1236" y="1982"/>
                  <a:pt x="1352" y="1959"/>
                </a:cubicBezTo>
                <a:cubicBezTo>
                  <a:pt x="1488" y="1933"/>
                  <a:pt x="1620" y="1896"/>
                  <a:pt x="1749" y="1851"/>
                </a:cubicBezTo>
                <a:cubicBezTo>
                  <a:pt x="1878" y="1797"/>
                  <a:pt x="2005" y="1734"/>
                  <a:pt x="2125" y="1661"/>
                </a:cubicBezTo>
                <a:cubicBezTo>
                  <a:pt x="2343" y="1534"/>
                  <a:pt x="2536" y="1356"/>
                  <a:pt x="2656" y="1133"/>
                </a:cubicBezTo>
                <a:cubicBezTo>
                  <a:pt x="2871" y="733"/>
                  <a:pt x="2686" y="237"/>
                  <a:pt x="2265" y="71"/>
                </a:cubicBezTo>
                <a:lnTo>
                  <a:pt x="2263" y="71"/>
                </a:lnTo>
                <a:cubicBezTo>
                  <a:pt x="2137" y="21"/>
                  <a:pt x="2011" y="1"/>
                  <a:pt x="1884" y="1"/>
                </a:cubicBezTo>
                <a:close/>
              </a:path>
            </a:pathLst>
          </a:custGeom>
          <a:solidFill>
            <a:srgbClr val="D22A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>
            <a:off x="5890354" y="5539494"/>
            <a:ext cx="639799" cy="396277"/>
          </a:xfrm>
          <a:custGeom>
            <a:avLst/>
            <a:gdLst/>
            <a:ahLst/>
            <a:cxnLst/>
            <a:rect l="l" t="t" r="r" b="b"/>
            <a:pathLst>
              <a:path w="2735" h="1694" extrusionOk="0">
                <a:moveTo>
                  <a:pt x="2541" y="1"/>
                </a:moveTo>
                <a:cubicBezTo>
                  <a:pt x="2560" y="90"/>
                  <a:pt x="2564" y="182"/>
                  <a:pt x="2553" y="271"/>
                </a:cubicBezTo>
                <a:cubicBezTo>
                  <a:pt x="2518" y="575"/>
                  <a:pt x="2304" y="819"/>
                  <a:pt x="2078" y="1007"/>
                </a:cubicBezTo>
                <a:cubicBezTo>
                  <a:pt x="1919" y="1140"/>
                  <a:pt x="1738" y="1241"/>
                  <a:pt x="1543" y="1305"/>
                </a:cubicBezTo>
                <a:cubicBezTo>
                  <a:pt x="1395" y="1354"/>
                  <a:pt x="1245" y="1396"/>
                  <a:pt x="1094" y="1430"/>
                </a:cubicBezTo>
                <a:cubicBezTo>
                  <a:pt x="1049" y="1441"/>
                  <a:pt x="1002" y="1448"/>
                  <a:pt x="955" y="1451"/>
                </a:cubicBezTo>
                <a:cubicBezTo>
                  <a:pt x="907" y="1456"/>
                  <a:pt x="859" y="1459"/>
                  <a:pt x="812" y="1459"/>
                </a:cubicBezTo>
                <a:cubicBezTo>
                  <a:pt x="777" y="1459"/>
                  <a:pt x="743" y="1458"/>
                  <a:pt x="709" y="1455"/>
                </a:cubicBezTo>
                <a:cubicBezTo>
                  <a:pt x="537" y="1432"/>
                  <a:pt x="413" y="1371"/>
                  <a:pt x="267" y="1281"/>
                </a:cubicBezTo>
                <a:cubicBezTo>
                  <a:pt x="214" y="1246"/>
                  <a:pt x="164" y="1209"/>
                  <a:pt x="110" y="1178"/>
                </a:cubicBezTo>
                <a:cubicBezTo>
                  <a:pt x="68" y="1154"/>
                  <a:pt x="32" y="1122"/>
                  <a:pt x="0" y="1086"/>
                </a:cubicBezTo>
                <a:lnTo>
                  <a:pt x="0" y="1086"/>
                </a:lnTo>
                <a:cubicBezTo>
                  <a:pt x="21" y="1263"/>
                  <a:pt x="110" y="1427"/>
                  <a:pt x="248" y="1540"/>
                </a:cubicBezTo>
                <a:cubicBezTo>
                  <a:pt x="388" y="1653"/>
                  <a:pt x="546" y="1693"/>
                  <a:pt x="708" y="1693"/>
                </a:cubicBezTo>
                <a:cubicBezTo>
                  <a:pt x="743" y="1693"/>
                  <a:pt x="778" y="1692"/>
                  <a:pt x="814" y="1688"/>
                </a:cubicBezTo>
                <a:cubicBezTo>
                  <a:pt x="859" y="1691"/>
                  <a:pt x="904" y="1693"/>
                  <a:pt x="950" y="1693"/>
                </a:cubicBezTo>
                <a:cubicBezTo>
                  <a:pt x="1072" y="1693"/>
                  <a:pt x="1194" y="1681"/>
                  <a:pt x="1315" y="1657"/>
                </a:cubicBezTo>
                <a:cubicBezTo>
                  <a:pt x="1449" y="1632"/>
                  <a:pt x="1583" y="1596"/>
                  <a:pt x="1712" y="1549"/>
                </a:cubicBezTo>
                <a:cubicBezTo>
                  <a:pt x="1841" y="1497"/>
                  <a:pt x="1966" y="1434"/>
                  <a:pt x="2087" y="1361"/>
                </a:cubicBezTo>
                <a:cubicBezTo>
                  <a:pt x="2306" y="1234"/>
                  <a:pt x="2499" y="1056"/>
                  <a:pt x="2619" y="831"/>
                </a:cubicBezTo>
                <a:cubicBezTo>
                  <a:pt x="2719" y="642"/>
                  <a:pt x="2734" y="420"/>
                  <a:pt x="2663" y="218"/>
                </a:cubicBezTo>
                <a:cubicBezTo>
                  <a:pt x="2635" y="140"/>
                  <a:pt x="2593" y="65"/>
                  <a:pt x="2541" y="1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6019016" y="5561249"/>
            <a:ext cx="343175" cy="221298"/>
          </a:xfrm>
          <a:custGeom>
            <a:avLst/>
            <a:gdLst/>
            <a:ahLst/>
            <a:cxnLst/>
            <a:rect l="l" t="t" r="r" b="b"/>
            <a:pathLst>
              <a:path w="1467" h="946" extrusionOk="0">
                <a:moveTo>
                  <a:pt x="1093" y="1"/>
                </a:moveTo>
                <a:cubicBezTo>
                  <a:pt x="963" y="1"/>
                  <a:pt x="824" y="29"/>
                  <a:pt x="704" y="68"/>
                </a:cubicBezTo>
                <a:cubicBezTo>
                  <a:pt x="546" y="118"/>
                  <a:pt x="396" y="193"/>
                  <a:pt x="260" y="293"/>
                </a:cubicBezTo>
                <a:cubicBezTo>
                  <a:pt x="161" y="366"/>
                  <a:pt x="69" y="456"/>
                  <a:pt x="35" y="569"/>
                </a:cubicBezTo>
                <a:cubicBezTo>
                  <a:pt x="1" y="686"/>
                  <a:pt x="41" y="822"/>
                  <a:pt x="143" y="892"/>
                </a:cubicBezTo>
                <a:cubicBezTo>
                  <a:pt x="197" y="928"/>
                  <a:pt x="260" y="946"/>
                  <a:pt x="323" y="946"/>
                </a:cubicBezTo>
                <a:cubicBezTo>
                  <a:pt x="340" y="946"/>
                  <a:pt x="357" y="945"/>
                  <a:pt x="373" y="942"/>
                </a:cubicBezTo>
                <a:cubicBezTo>
                  <a:pt x="377" y="942"/>
                  <a:pt x="380" y="942"/>
                  <a:pt x="383" y="942"/>
                </a:cubicBezTo>
                <a:cubicBezTo>
                  <a:pt x="573" y="942"/>
                  <a:pt x="764" y="845"/>
                  <a:pt x="925" y="751"/>
                </a:cubicBezTo>
                <a:cubicBezTo>
                  <a:pt x="1068" y="672"/>
                  <a:pt x="1200" y="578"/>
                  <a:pt x="1321" y="468"/>
                </a:cubicBezTo>
                <a:cubicBezTo>
                  <a:pt x="1408" y="385"/>
                  <a:pt x="1467" y="270"/>
                  <a:pt x="1430" y="165"/>
                </a:cubicBezTo>
                <a:cubicBezTo>
                  <a:pt x="1399" y="71"/>
                  <a:pt x="1300" y="21"/>
                  <a:pt x="1193" y="7"/>
                </a:cubicBezTo>
                <a:cubicBezTo>
                  <a:pt x="1161" y="3"/>
                  <a:pt x="1127" y="1"/>
                  <a:pt x="1093" y="1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>
            <a:off x="5132648" y="5316791"/>
            <a:ext cx="469030" cy="366802"/>
          </a:xfrm>
          <a:custGeom>
            <a:avLst/>
            <a:gdLst/>
            <a:ahLst/>
            <a:cxnLst/>
            <a:rect l="l" t="t" r="r" b="b"/>
            <a:pathLst>
              <a:path w="2005" h="1568" extrusionOk="0">
                <a:moveTo>
                  <a:pt x="567" y="1"/>
                </a:moveTo>
                <a:cubicBezTo>
                  <a:pt x="524" y="1"/>
                  <a:pt x="483" y="4"/>
                  <a:pt x="441" y="12"/>
                </a:cubicBezTo>
                <a:cubicBezTo>
                  <a:pt x="385" y="23"/>
                  <a:pt x="329" y="42"/>
                  <a:pt x="281" y="68"/>
                </a:cubicBezTo>
                <a:cubicBezTo>
                  <a:pt x="115" y="155"/>
                  <a:pt x="11" y="322"/>
                  <a:pt x="4" y="507"/>
                </a:cubicBezTo>
                <a:cubicBezTo>
                  <a:pt x="0" y="667"/>
                  <a:pt x="72" y="792"/>
                  <a:pt x="173" y="899"/>
                </a:cubicBezTo>
                <a:cubicBezTo>
                  <a:pt x="240" y="1001"/>
                  <a:pt x="321" y="1094"/>
                  <a:pt x="415" y="1172"/>
                </a:cubicBezTo>
                <a:cubicBezTo>
                  <a:pt x="490" y="1240"/>
                  <a:pt x="570" y="1299"/>
                  <a:pt x="653" y="1353"/>
                </a:cubicBezTo>
                <a:cubicBezTo>
                  <a:pt x="742" y="1404"/>
                  <a:pt x="834" y="1449"/>
                  <a:pt x="930" y="1486"/>
                </a:cubicBezTo>
                <a:cubicBezTo>
                  <a:pt x="1058" y="1536"/>
                  <a:pt x="1194" y="1567"/>
                  <a:pt x="1331" y="1567"/>
                </a:cubicBezTo>
                <a:cubicBezTo>
                  <a:pt x="1379" y="1567"/>
                  <a:pt x="1426" y="1563"/>
                  <a:pt x="1473" y="1555"/>
                </a:cubicBezTo>
                <a:cubicBezTo>
                  <a:pt x="1801" y="1498"/>
                  <a:pt x="2005" y="1170"/>
                  <a:pt x="1911" y="853"/>
                </a:cubicBezTo>
                <a:cubicBezTo>
                  <a:pt x="1848" y="641"/>
                  <a:pt x="1702" y="495"/>
                  <a:pt x="1527" y="369"/>
                </a:cubicBezTo>
                <a:cubicBezTo>
                  <a:pt x="1421" y="293"/>
                  <a:pt x="1308" y="226"/>
                  <a:pt x="1190" y="173"/>
                </a:cubicBezTo>
                <a:cubicBezTo>
                  <a:pt x="1001" y="87"/>
                  <a:pt x="817" y="21"/>
                  <a:pt x="610" y="2"/>
                </a:cubicBezTo>
                <a:cubicBezTo>
                  <a:pt x="595" y="1"/>
                  <a:pt x="581" y="1"/>
                  <a:pt x="567" y="1"/>
                </a:cubicBezTo>
                <a:close/>
              </a:path>
            </a:pathLst>
          </a:custGeom>
          <a:solidFill>
            <a:srgbClr val="D22A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>
            <a:off x="5132648" y="5354688"/>
            <a:ext cx="448678" cy="329140"/>
          </a:xfrm>
          <a:custGeom>
            <a:avLst/>
            <a:gdLst/>
            <a:ahLst/>
            <a:cxnLst/>
            <a:rect l="l" t="t" r="r" b="b"/>
            <a:pathLst>
              <a:path w="1918" h="1407" extrusionOk="0">
                <a:moveTo>
                  <a:pt x="155" y="0"/>
                </a:moveTo>
                <a:lnTo>
                  <a:pt x="155" y="0"/>
                </a:lnTo>
                <a:cubicBezTo>
                  <a:pt x="63" y="91"/>
                  <a:pt x="7" y="216"/>
                  <a:pt x="4" y="347"/>
                </a:cubicBezTo>
                <a:cubicBezTo>
                  <a:pt x="0" y="505"/>
                  <a:pt x="72" y="632"/>
                  <a:pt x="173" y="738"/>
                </a:cubicBezTo>
                <a:cubicBezTo>
                  <a:pt x="240" y="839"/>
                  <a:pt x="321" y="933"/>
                  <a:pt x="415" y="1012"/>
                </a:cubicBezTo>
                <a:cubicBezTo>
                  <a:pt x="490" y="1078"/>
                  <a:pt x="570" y="1139"/>
                  <a:pt x="653" y="1193"/>
                </a:cubicBezTo>
                <a:cubicBezTo>
                  <a:pt x="742" y="1243"/>
                  <a:pt x="834" y="1287"/>
                  <a:pt x="930" y="1325"/>
                </a:cubicBezTo>
                <a:cubicBezTo>
                  <a:pt x="1058" y="1376"/>
                  <a:pt x="1194" y="1407"/>
                  <a:pt x="1331" y="1407"/>
                </a:cubicBezTo>
                <a:cubicBezTo>
                  <a:pt x="1379" y="1407"/>
                  <a:pt x="1426" y="1403"/>
                  <a:pt x="1473" y="1395"/>
                </a:cubicBezTo>
                <a:cubicBezTo>
                  <a:pt x="1627" y="1367"/>
                  <a:pt x="1763" y="1277"/>
                  <a:pt x="1848" y="1144"/>
                </a:cubicBezTo>
                <a:cubicBezTo>
                  <a:pt x="1879" y="1094"/>
                  <a:pt x="1904" y="1036"/>
                  <a:pt x="1918" y="977"/>
                </a:cubicBezTo>
                <a:lnTo>
                  <a:pt x="1918" y="977"/>
                </a:lnTo>
                <a:cubicBezTo>
                  <a:pt x="1874" y="1028"/>
                  <a:pt x="1823" y="1071"/>
                  <a:pt x="1768" y="1106"/>
                </a:cubicBezTo>
                <a:cubicBezTo>
                  <a:pt x="1659" y="1171"/>
                  <a:pt x="1536" y="1195"/>
                  <a:pt x="1411" y="1195"/>
                </a:cubicBezTo>
                <a:cubicBezTo>
                  <a:pt x="1316" y="1195"/>
                  <a:pt x="1221" y="1181"/>
                  <a:pt x="1130" y="1162"/>
                </a:cubicBezTo>
                <a:cubicBezTo>
                  <a:pt x="982" y="1129"/>
                  <a:pt x="843" y="1069"/>
                  <a:pt x="718" y="987"/>
                </a:cubicBezTo>
                <a:cubicBezTo>
                  <a:pt x="625" y="923"/>
                  <a:pt x="533" y="855"/>
                  <a:pt x="446" y="784"/>
                </a:cubicBezTo>
                <a:cubicBezTo>
                  <a:pt x="418" y="763"/>
                  <a:pt x="394" y="738"/>
                  <a:pt x="371" y="714"/>
                </a:cubicBezTo>
                <a:cubicBezTo>
                  <a:pt x="329" y="671"/>
                  <a:pt x="293" y="624"/>
                  <a:pt x="260" y="573"/>
                </a:cubicBezTo>
                <a:cubicBezTo>
                  <a:pt x="195" y="465"/>
                  <a:pt x="174" y="366"/>
                  <a:pt x="162" y="240"/>
                </a:cubicBezTo>
                <a:cubicBezTo>
                  <a:pt x="159" y="195"/>
                  <a:pt x="157" y="150"/>
                  <a:pt x="150" y="105"/>
                </a:cubicBezTo>
                <a:cubicBezTo>
                  <a:pt x="146" y="70"/>
                  <a:pt x="148" y="33"/>
                  <a:pt x="155" y="0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5254059" y="5384397"/>
            <a:ext cx="243053" cy="168196"/>
          </a:xfrm>
          <a:custGeom>
            <a:avLst/>
            <a:gdLst/>
            <a:ahLst/>
            <a:cxnLst/>
            <a:rect l="l" t="t" r="r" b="b"/>
            <a:pathLst>
              <a:path w="1039" h="719" extrusionOk="0">
                <a:moveTo>
                  <a:pt x="249" y="1"/>
                </a:moveTo>
                <a:cubicBezTo>
                  <a:pt x="212" y="1"/>
                  <a:pt x="175" y="6"/>
                  <a:pt x="141" y="19"/>
                </a:cubicBezTo>
                <a:cubicBezTo>
                  <a:pt x="56" y="52"/>
                  <a:pt x="0" y="134"/>
                  <a:pt x="2" y="225"/>
                </a:cubicBezTo>
                <a:cubicBezTo>
                  <a:pt x="7" y="286"/>
                  <a:pt x="33" y="340"/>
                  <a:pt x="77" y="382"/>
                </a:cubicBezTo>
                <a:cubicBezTo>
                  <a:pt x="162" y="495"/>
                  <a:pt x="307" y="561"/>
                  <a:pt x="434" y="613"/>
                </a:cubicBezTo>
                <a:cubicBezTo>
                  <a:pt x="543" y="660"/>
                  <a:pt x="657" y="695"/>
                  <a:pt x="775" y="714"/>
                </a:cubicBezTo>
                <a:cubicBezTo>
                  <a:pt x="793" y="717"/>
                  <a:pt x="812" y="719"/>
                  <a:pt x="830" y="719"/>
                </a:cubicBezTo>
                <a:cubicBezTo>
                  <a:pt x="898" y="719"/>
                  <a:pt x="962" y="697"/>
                  <a:pt x="998" y="643"/>
                </a:cubicBezTo>
                <a:cubicBezTo>
                  <a:pt x="1038" y="582"/>
                  <a:pt x="1024" y="503"/>
                  <a:pt x="984" y="434"/>
                </a:cubicBezTo>
                <a:cubicBezTo>
                  <a:pt x="927" y="336"/>
                  <a:pt x="826" y="246"/>
                  <a:pt x="730" y="180"/>
                </a:cubicBezTo>
                <a:cubicBezTo>
                  <a:pt x="629" y="112"/>
                  <a:pt x="519" y="59"/>
                  <a:pt x="402" y="25"/>
                </a:cubicBezTo>
                <a:cubicBezTo>
                  <a:pt x="352" y="11"/>
                  <a:pt x="300" y="1"/>
                  <a:pt x="249" y="1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4075510" y="5599380"/>
            <a:ext cx="505757" cy="304343"/>
          </a:xfrm>
          <a:custGeom>
            <a:avLst/>
            <a:gdLst/>
            <a:ahLst/>
            <a:cxnLst/>
            <a:rect l="l" t="t" r="r" b="b"/>
            <a:pathLst>
              <a:path w="2162" h="1301" extrusionOk="0">
                <a:moveTo>
                  <a:pt x="1068" y="1"/>
                </a:moveTo>
                <a:cubicBezTo>
                  <a:pt x="1041" y="1"/>
                  <a:pt x="1013" y="1"/>
                  <a:pt x="986" y="2"/>
                </a:cubicBezTo>
                <a:cubicBezTo>
                  <a:pt x="780" y="11"/>
                  <a:pt x="583" y="36"/>
                  <a:pt x="390" y="110"/>
                </a:cubicBezTo>
                <a:cubicBezTo>
                  <a:pt x="338" y="133"/>
                  <a:pt x="289" y="163"/>
                  <a:pt x="246" y="196"/>
                </a:cubicBezTo>
                <a:cubicBezTo>
                  <a:pt x="199" y="231"/>
                  <a:pt x="159" y="272"/>
                  <a:pt x="125" y="319"/>
                </a:cubicBezTo>
                <a:cubicBezTo>
                  <a:pt x="19" y="469"/>
                  <a:pt x="0" y="666"/>
                  <a:pt x="77" y="833"/>
                </a:cubicBezTo>
                <a:cubicBezTo>
                  <a:pt x="146" y="978"/>
                  <a:pt x="266" y="1060"/>
                  <a:pt x="404" y="1108"/>
                </a:cubicBezTo>
                <a:cubicBezTo>
                  <a:pt x="510" y="1169"/>
                  <a:pt x="625" y="1214"/>
                  <a:pt x="744" y="1244"/>
                </a:cubicBezTo>
                <a:cubicBezTo>
                  <a:pt x="839" y="1270"/>
                  <a:pt x="939" y="1288"/>
                  <a:pt x="1038" y="1298"/>
                </a:cubicBezTo>
                <a:cubicBezTo>
                  <a:pt x="1071" y="1300"/>
                  <a:pt x="1104" y="1301"/>
                  <a:pt x="1137" y="1301"/>
                </a:cubicBezTo>
                <a:cubicBezTo>
                  <a:pt x="1206" y="1301"/>
                  <a:pt x="1276" y="1297"/>
                  <a:pt x="1344" y="1291"/>
                </a:cubicBezTo>
                <a:cubicBezTo>
                  <a:pt x="1529" y="1274"/>
                  <a:pt x="1712" y="1218"/>
                  <a:pt x="1862" y="1108"/>
                </a:cubicBezTo>
                <a:cubicBezTo>
                  <a:pt x="2128" y="911"/>
                  <a:pt x="2161" y="525"/>
                  <a:pt x="1935" y="285"/>
                </a:cubicBezTo>
                <a:cubicBezTo>
                  <a:pt x="1783" y="123"/>
                  <a:pt x="1587" y="58"/>
                  <a:pt x="1374" y="25"/>
                </a:cubicBezTo>
                <a:cubicBezTo>
                  <a:pt x="1274" y="9"/>
                  <a:pt x="1171" y="1"/>
                  <a:pt x="1068" y="1"/>
                </a:cubicBezTo>
                <a:close/>
              </a:path>
            </a:pathLst>
          </a:custGeom>
          <a:solidFill>
            <a:srgbClr val="D22A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>
            <a:off x="4078551" y="5706053"/>
            <a:ext cx="485873" cy="197437"/>
          </a:xfrm>
          <a:custGeom>
            <a:avLst/>
            <a:gdLst/>
            <a:ahLst/>
            <a:cxnLst/>
            <a:rect l="l" t="t" r="r" b="b"/>
            <a:pathLst>
              <a:path w="2077" h="844" extrusionOk="0">
                <a:moveTo>
                  <a:pt x="43" y="1"/>
                </a:moveTo>
                <a:lnTo>
                  <a:pt x="43" y="1"/>
                </a:lnTo>
                <a:cubicBezTo>
                  <a:pt x="1" y="125"/>
                  <a:pt x="10" y="259"/>
                  <a:pt x="65" y="377"/>
                </a:cubicBezTo>
                <a:cubicBezTo>
                  <a:pt x="135" y="522"/>
                  <a:pt x="255" y="604"/>
                  <a:pt x="391" y="652"/>
                </a:cubicBezTo>
                <a:cubicBezTo>
                  <a:pt x="497" y="713"/>
                  <a:pt x="612" y="758"/>
                  <a:pt x="731" y="788"/>
                </a:cubicBezTo>
                <a:cubicBezTo>
                  <a:pt x="828" y="814"/>
                  <a:pt x="926" y="832"/>
                  <a:pt x="1027" y="840"/>
                </a:cubicBezTo>
                <a:cubicBezTo>
                  <a:pt x="1062" y="843"/>
                  <a:pt x="1098" y="844"/>
                  <a:pt x="1135" y="844"/>
                </a:cubicBezTo>
                <a:cubicBezTo>
                  <a:pt x="1200" y="844"/>
                  <a:pt x="1267" y="840"/>
                  <a:pt x="1333" y="833"/>
                </a:cubicBezTo>
                <a:cubicBezTo>
                  <a:pt x="1518" y="818"/>
                  <a:pt x="1699" y="762"/>
                  <a:pt x="1849" y="652"/>
                </a:cubicBezTo>
                <a:cubicBezTo>
                  <a:pt x="1974" y="556"/>
                  <a:pt x="2054" y="415"/>
                  <a:pt x="2070" y="260"/>
                </a:cubicBezTo>
                <a:cubicBezTo>
                  <a:pt x="2077" y="199"/>
                  <a:pt x="2072" y="139"/>
                  <a:pt x="2056" y="79"/>
                </a:cubicBezTo>
                <a:cubicBezTo>
                  <a:pt x="2042" y="144"/>
                  <a:pt x="2016" y="206"/>
                  <a:pt x="1981" y="262"/>
                </a:cubicBezTo>
                <a:cubicBezTo>
                  <a:pt x="1863" y="452"/>
                  <a:pt x="1645" y="546"/>
                  <a:pt x="1438" y="598"/>
                </a:cubicBezTo>
                <a:cubicBezTo>
                  <a:pt x="1339" y="624"/>
                  <a:pt x="1238" y="637"/>
                  <a:pt x="1137" y="637"/>
                </a:cubicBezTo>
                <a:cubicBezTo>
                  <a:pt x="1088" y="637"/>
                  <a:pt x="1039" y="634"/>
                  <a:pt x="990" y="628"/>
                </a:cubicBezTo>
                <a:cubicBezTo>
                  <a:pt x="879" y="614"/>
                  <a:pt x="765" y="593"/>
                  <a:pt x="656" y="570"/>
                </a:cubicBezTo>
                <a:cubicBezTo>
                  <a:pt x="623" y="562"/>
                  <a:pt x="590" y="553"/>
                  <a:pt x="556" y="541"/>
                </a:cubicBezTo>
                <a:cubicBezTo>
                  <a:pt x="501" y="520"/>
                  <a:pt x="447" y="496"/>
                  <a:pt x="395" y="466"/>
                </a:cubicBezTo>
                <a:cubicBezTo>
                  <a:pt x="288" y="396"/>
                  <a:pt x="224" y="318"/>
                  <a:pt x="158" y="212"/>
                </a:cubicBezTo>
                <a:cubicBezTo>
                  <a:pt x="133" y="173"/>
                  <a:pt x="112" y="133"/>
                  <a:pt x="86" y="95"/>
                </a:cubicBezTo>
                <a:cubicBezTo>
                  <a:pt x="65" y="67"/>
                  <a:pt x="51" y="34"/>
                  <a:pt x="43" y="1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4192242" y="5652717"/>
            <a:ext cx="264341" cy="125854"/>
          </a:xfrm>
          <a:custGeom>
            <a:avLst/>
            <a:gdLst/>
            <a:ahLst/>
            <a:cxnLst/>
            <a:rect l="l" t="t" r="r" b="b"/>
            <a:pathLst>
              <a:path w="1130" h="538" extrusionOk="0">
                <a:moveTo>
                  <a:pt x="518" y="0"/>
                </a:moveTo>
                <a:cubicBezTo>
                  <a:pt x="448" y="0"/>
                  <a:pt x="378" y="7"/>
                  <a:pt x="309" y="20"/>
                </a:cubicBezTo>
                <a:cubicBezTo>
                  <a:pt x="220" y="37"/>
                  <a:pt x="131" y="69"/>
                  <a:pt x="74" y="133"/>
                </a:cubicBezTo>
                <a:cubicBezTo>
                  <a:pt x="13" y="199"/>
                  <a:pt x="1" y="299"/>
                  <a:pt x="44" y="379"/>
                </a:cubicBezTo>
                <a:cubicBezTo>
                  <a:pt x="76" y="429"/>
                  <a:pt x="124" y="468"/>
                  <a:pt x="182" y="485"/>
                </a:cubicBezTo>
                <a:cubicBezTo>
                  <a:pt x="264" y="526"/>
                  <a:pt x="360" y="538"/>
                  <a:pt x="456" y="538"/>
                </a:cubicBezTo>
                <a:cubicBezTo>
                  <a:pt x="507" y="538"/>
                  <a:pt x="557" y="534"/>
                  <a:pt x="605" y="530"/>
                </a:cubicBezTo>
                <a:cubicBezTo>
                  <a:pt x="724" y="523"/>
                  <a:pt x="840" y="502"/>
                  <a:pt x="953" y="468"/>
                </a:cubicBezTo>
                <a:cubicBezTo>
                  <a:pt x="1037" y="440"/>
                  <a:pt x="1112" y="384"/>
                  <a:pt x="1121" y="304"/>
                </a:cubicBezTo>
                <a:cubicBezTo>
                  <a:pt x="1129" y="231"/>
                  <a:pt x="1081" y="166"/>
                  <a:pt x="1014" y="123"/>
                </a:cubicBezTo>
                <a:cubicBezTo>
                  <a:pt x="919" y="62"/>
                  <a:pt x="788" y="27"/>
                  <a:pt x="671" y="11"/>
                </a:cubicBezTo>
                <a:cubicBezTo>
                  <a:pt x="620" y="4"/>
                  <a:pt x="569" y="0"/>
                  <a:pt x="518" y="0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-2305050" y="1574710"/>
            <a:ext cx="9500779" cy="5649222"/>
          </a:xfrm>
          <a:custGeom>
            <a:avLst/>
            <a:gdLst/>
            <a:ahLst/>
            <a:cxnLst/>
            <a:rect l="l" t="t" r="r" b="b"/>
            <a:pathLst>
              <a:path w="112054" h="66628" extrusionOk="0">
                <a:moveTo>
                  <a:pt x="26210" y="1"/>
                </a:moveTo>
                <a:cubicBezTo>
                  <a:pt x="24281" y="1"/>
                  <a:pt x="23037" y="292"/>
                  <a:pt x="23037" y="292"/>
                </a:cubicBezTo>
                <a:lnTo>
                  <a:pt x="1" y="48646"/>
                </a:lnTo>
                <a:cubicBezTo>
                  <a:pt x="1" y="48646"/>
                  <a:pt x="50421" y="63583"/>
                  <a:pt x="82588" y="66488"/>
                </a:cubicBezTo>
                <a:cubicBezTo>
                  <a:pt x="83633" y="66582"/>
                  <a:pt x="84639" y="66627"/>
                  <a:pt x="85607" y="66627"/>
                </a:cubicBezTo>
                <a:cubicBezTo>
                  <a:pt x="112054" y="66627"/>
                  <a:pt x="110067" y="32655"/>
                  <a:pt x="92457" y="32655"/>
                </a:cubicBezTo>
                <a:cubicBezTo>
                  <a:pt x="90868" y="32655"/>
                  <a:pt x="89151" y="32932"/>
                  <a:pt x="87316" y="33535"/>
                </a:cubicBezTo>
                <a:cubicBezTo>
                  <a:pt x="83523" y="34783"/>
                  <a:pt x="80668" y="35287"/>
                  <a:pt x="78406" y="35287"/>
                </a:cubicBezTo>
                <a:cubicBezTo>
                  <a:pt x="70191" y="35287"/>
                  <a:pt x="69799" y="28644"/>
                  <a:pt x="60719" y="26886"/>
                </a:cubicBezTo>
                <a:cubicBezTo>
                  <a:pt x="51557" y="25112"/>
                  <a:pt x="50430" y="25403"/>
                  <a:pt x="43375" y="11291"/>
                </a:cubicBezTo>
                <a:cubicBezTo>
                  <a:pt x="38479" y="1499"/>
                  <a:pt x="30584" y="1"/>
                  <a:pt x="2621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 rot="2252524">
            <a:off x="6875345" y="-1405068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" name="Google Shape;32;p2"/>
          <p:cNvGrpSpPr/>
          <p:nvPr/>
        </p:nvGrpSpPr>
        <p:grpSpPr>
          <a:xfrm>
            <a:off x="600848" y="4545971"/>
            <a:ext cx="671613" cy="466925"/>
            <a:chOff x="600848" y="4545971"/>
            <a:chExt cx="671613" cy="466925"/>
          </a:xfrm>
        </p:grpSpPr>
        <p:sp>
          <p:nvSpPr>
            <p:cNvPr id="33" name="Google Shape;33;p2"/>
            <p:cNvSpPr/>
            <p:nvPr/>
          </p:nvSpPr>
          <p:spPr>
            <a:xfrm>
              <a:off x="600848" y="4545971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09504" y="4616619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38166" y="4638374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36;p2"/>
          <p:cNvGrpSpPr/>
          <p:nvPr/>
        </p:nvGrpSpPr>
        <p:grpSpPr>
          <a:xfrm>
            <a:off x="90877" y="3690951"/>
            <a:ext cx="687520" cy="443064"/>
            <a:chOff x="90877" y="3690951"/>
            <a:chExt cx="687520" cy="443064"/>
          </a:xfrm>
        </p:grpSpPr>
        <p:sp>
          <p:nvSpPr>
            <p:cNvPr id="37" name="Google Shape;37;p2"/>
            <p:cNvSpPr/>
            <p:nvPr/>
          </p:nvSpPr>
          <p:spPr>
            <a:xfrm>
              <a:off x="90877" y="369095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94853" y="378265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55799" y="376791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40;p2"/>
          <p:cNvGrpSpPr/>
          <p:nvPr/>
        </p:nvGrpSpPr>
        <p:grpSpPr>
          <a:xfrm>
            <a:off x="-148202" y="4393916"/>
            <a:ext cx="469030" cy="367036"/>
            <a:chOff x="-148202" y="4393916"/>
            <a:chExt cx="469030" cy="367036"/>
          </a:xfrm>
        </p:grpSpPr>
        <p:sp>
          <p:nvSpPr>
            <p:cNvPr id="41" name="Google Shape;41;p2"/>
            <p:cNvSpPr/>
            <p:nvPr/>
          </p:nvSpPr>
          <p:spPr>
            <a:xfrm>
              <a:off x="-148202" y="4393916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148202" y="4431813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26791" y="4461522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44;p2"/>
          <p:cNvGrpSpPr/>
          <p:nvPr/>
        </p:nvGrpSpPr>
        <p:grpSpPr>
          <a:xfrm>
            <a:off x="2983620" y="4511734"/>
            <a:ext cx="688690" cy="443064"/>
            <a:chOff x="2983620" y="4511734"/>
            <a:chExt cx="688690" cy="443064"/>
          </a:xfrm>
        </p:grpSpPr>
        <p:sp>
          <p:nvSpPr>
            <p:cNvPr id="45" name="Google Shape;45;p2"/>
            <p:cNvSpPr/>
            <p:nvPr/>
          </p:nvSpPr>
          <p:spPr>
            <a:xfrm>
              <a:off x="2983620" y="4511734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988298" y="4603669"/>
              <a:ext cx="655004" cy="351129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49711" y="4588931"/>
              <a:ext cx="359554" cy="185508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8;p2"/>
          <p:cNvGrpSpPr/>
          <p:nvPr/>
        </p:nvGrpSpPr>
        <p:grpSpPr>
          <a:xfrm>
            <a:off x="1979819" y="4229378"/>
            <a:ext cx="688690" cy="443064"/>
            <a:chOff x="1979819" y="4229378"/>
            <a:chExt cx="688690" cy="443064"/>
          </a:xfrm>
        </p:grpSpPr>
        <p:sp>
          <p:nvSpPr>
            <p:cNvPr id="49" name="Google Shape;49;p2"/>
            <p:cNvSpPr/>
            <p:nvPr/>
          </p:nvSpPr>
          <p:spPr>
            <a:xfrm>
              <a:off x="1979819" y="4229378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984498" y="4321313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145910" y="4306576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" name="Google Shape;52;p2"/>
          <p:cNvGrpSpPr/>
          <p:nvPr/>
        </p:nvGrpSpPr>
        <p:grpSpPr>
          <a:xfrm>
            <a:off x="-228121" y="2882199"/>
            <a:ext cx="694082" cy="499830"/>
            <a:chOff x="-228121" y="2882199"/>
            <a:chExt cx="694082" cy="499830"/>
          </a:xfrm>
        </p:grpSpPr>
        <p:sp>
          <p:nvSpPr>
            <p:cNvPr id="53" name="Google Shape;53;p2"/>
            <p:cNvSpPr/>
            <p:nvPr/>
          </p:nvSpPr>
          <p:spPr>
            <a:xfrm rot="171300">
              <a:off x="-216909" y="2898636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 rot="171300">
              <a:off x="-209781" y="2969122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 rot="171300">
              <a:off x="-77579" y="2989998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" name="Google Shape;56;p2"/>
          <p:cNvGrpSpPr/>
          <p:nvPr/>
        </p:nvGrpSpPr>
        <p:grpSpPr>
          <a:xfrm>
            <a:off x="1081345" y="3775837"/>
            <a:ext cx="709950" cy="476848"/>
            <a:chOff x="1081345" y="3775837"/>
            <a:chExt cx="709950" cy="476848"/>
          </a:xfrm>
        </p:grpSpPr>
        <p:sp>
          <p:nvSpPr>
            <p:cNvPr id="57" name="Google Shape;57;p2"/>
            <p:cNvSpPr/>
            <p:nvPr/>
          </p:nvSpPr>
          <p:spPr>
            <a:xfrm rot="171300">
              <a:off x="1091952" y="3792714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 rot="171300">
              <a:off x="1094357" y="3883991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 rot="171300">
              <a:off x="1260621" y="3870055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" name="Google Shape;60;p2"/>
          <p:cNvGrpSpPr/>
          <p:nvPr/>
        </p:nvGrpSpPr>
        <p:grpSpPr>
          <a:xfrm>
            <a:off x="381661" y="2163509"/>
            <a:ext cx="486983" cy="389746"/>
            <a:chOff x="381661" y="2163509"/>
            <a:chExt cx="486983" cy="389746"/>
          </a:xfrm>
        </p:grpSpPr>
        <p:sp>
          <p:nvSpPr>
            <p:cNvPr id="61" name="Google Shape;61;p2"/>
            <p:cNvSpPr/>
            <p:nvPr/>
          </p:nvSpPr>
          <p:spPr>
            <a:xfrm rot="171300">
              <a:off x="390505" y="2174968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 rot="171300">
              <a:off x="390041" y="2212115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 rot="171300">
              <a:off x="513958" y="2243054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5371727" y="4613826"/>
            <a:ext cx="687520" cy="443064"/>
            <a:chOff x="5371727" y="4613826"/>
            <a:chExt cx="687520" cy="443064"/>
          </a:xfrm>
        </p:grpSpPr>
        <p:sp>
          <p:nvSpPr>
            <p:cNvPr id="65" name="Google Shape;65;p2"/>
            <p:cNvSpPr/>
            <p:nvPr/>
          </p:nvSpPr>
          <p:spPr>
            <a:xfrm>
              <a:off x="5371727" y="46138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375703" y="47055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36649" y="46907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68;p2"/>
          <p:cNvGrpSpPr/>
          <p:nvPr/>
        </p:nvGrpSpPr>
        <p:grpSpPr>
          <a:xfrm>
            <a:off x="8159739" y="1"/>
            <a:ext cx="687520" cy="443064"/>
            <a:chOff x="8159739" y="1"/>
            <a:chExt cx="687520" cy="443064"/>
          </a:xfrm>
        </p:grpSpPr>
        <p:sp>
          <p:nvSpPr>
            <p:cNvPr id="69" name="Google Shape;69;p2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4" name="Google Shape;414;p11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15" name="Google Shape;415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1767713"/>
            <a:ext cx="6576000" cy="117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16" name="Google Shape;416;p11"/>
          <p:cNvSpPr txBox="1">
            <a:spLocks noGrp="1"/>
          </p:cNvSpPr>
          <p:nvPr>
            <p:ph type="subTitle" idx="1"/>
          </p:nvPr>
        </p:nvSpPr>
        <p:spPr>
          <a:xfrm>
            <a:off x="1284000" y="3083888"/>
            <a:ext cx="6576000" cy="3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7" name="Google Shape;417;p11"/>
          <p:cNvSpPr/>
          <p:nvPr/>
        </p:nvSpPr>
        <p:spPr>
          <a:xfrm rot="-6180568">
            <a:off x="7946932" y="-227153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" name="Google Shape;418;p11"/>
          <p:cNvGrpSpPr/>
          <p:nvPr/>
        </p:nvGrpSpPr>
        <p:grpSpPr>
          <a:xfrm>
            <a:off x="8282416" y="296887"/>
            <a:ext cx="501780" cy="322122"/>
            <a:chOff x="8282416" y="296887"/>
            <a:chExt cx="501780" cy="322122"/>
          </a:xfrm>
        </p:grpSpPr>
        <p:sp>
          <p:nvSpPr>
            <p:cNvPr id="419" name="Google Shape;419;p11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1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1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" name="Google Shape;422;p11"/>
          <p:cNvGrpSpPr/>
          <p:nvPr/>
        </p:nvGrpSpPr>
        <p:grpSpPr>
          <a:xfrm>
            <a:off x="8462535" y="971280"/>
            <a:ext cx="505757" cy="304343"/>
            <a:chOff x="8462535" y="971280"/>
            <a:chExt cx="505757" cy="304343"/>
          </a:xfrm>
        </p:grpSpPr>
        <p:sp>
          <p:nvSpPr>
            <p:cNvPr id="423" name="Google Shape;423;p11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1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1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" name="Google Shape;426;p11"/>
          <p:cNvGrpSpPr/>
          <p:nvPr/>
        </p:nvGrpSpPr>
        <p:grpSpPr>
          <a:xfrm>
            <a:off x="8888586" y="497909"/>
            <a:ext cx="671613" cy="466925"/>
            <a:chOff x="8182761" y="4479596"/>
            <a:chExt cx="671613" cy="466925"/>
          </a:xfrm>
        </p:grpSpPr>
        <p:sp>
          <p:nvSpPr>
            <p:cNvPr id="427" name="Google Shape;427;p11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1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1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0" name="Google Shape;430;p11"/>
          <p:cNvSpPr/>
          <p:nvPr/>
        </p:nvSpPr>
        <p:spPr>
          <a:xfrm flipH="1">
            <a:off x="-2533976" y="2939825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1" name="Google Shape;431;p11"/>
          <p:cNvGrpSpPr/>
          <p:nvPr/>
        </p:nvGrpSpPr>
        <p:grpSpPr>
          <a:xfrm flipH="1">
            <a:off x="-49815" y="3739578"/>
            <a:ext cx="664127" cy="478855"/>
            <a:chOff x="1942675" y="1183228"/>
            <a:chExt cx="664127" cy="478855"/>
          </a:xfrm>
        </p:grpSpPr>
        <p:sp>
          <p:nvSpPr>
            <p:cNvPr id="432" name="Google Shape;432;p11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" name="Google Shape;435;p11"/>
          <p:cNvGrpSpPr/>
          <p:nvPr/>
        </p:nvGrpSpPr>
        <p:grpSpPr>
          <a:xfrm flipH="1">
            <a:off x="-439990" y="4594145"/>
            <a:ext cx="496399" cy="332883"/>
            <a:chOff x="2500578" y="2037795"/>
            <a:chExt cx="496399" cy="332883"/>
          </a:xfrm>
        </p:grpSpPr>
        <p:sp>
          <p:nvSpPr>
            <p:cNvPr id="436" name="Google Shape;436;p11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1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" name="Google Shape;439;p11"/>
          <p:cNvGrpSpPr/>
          <p:nvPr/>
        </p:nvGrpSpPr>
        <p:grpSpPr>
          <a:xfrm flipH="1">
            <a:off x="1919327" y="5312671"/>
            <a:ext cx="671613" cy="466925"/>
            <a:chOff x="1435173" y="3516546"/>
            <a:chExt cx="671613" cy="466925"/>
          </a:xfrm>
        </p:grpSpPr>
        <p:sp>
          <p:nvSpPr>
            <p:cNvPr id="440" name="Google Shape;440;p11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1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11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" name="Google Shape;443;p11"/>
          <p:cNvGrpSpPr/>
          <p:nvPr/>
        </p:nvGrpSpPr>
        <p:grpSpPr>
          <a:xfrm flipH="1">
            <a:off x="944266" y="5217876"/>
            <a:ext cx="687520" cy="443064"/>
            <a:chOff x="925202" y="2661526"/>
            <a:chExt cx="687520" cy="443064"/>
          </a:xfrm>
        </p:grpSpPr>
        <p:sp>
          <p:nvSpPr>
            <p:cNvPr id="444" name="Google Shape;444;p11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1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1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" name="Google Shape;447;p11"/>
          <p:cNvGrpSpPr/>
          <p:nvPr/>
        </p:nvGrpSpPr>
        <p:grpSpPr>
          <a:xfrm flipH="1">
            <a:off x="-802265" y="5255891"/>
            <a:ext cx="469030" cy="367036"/>
            <a:chOff x="686123" y="3364491"/>
            <a:chExt cx="469030" cy="367036"/>
          </a:xfrm>
        </p:grpSpPr>
        <p:sp>
          <p:nvSpPr>
            <p:cNvPr id="448" name="Google Shape;448;p11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1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1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" name="Google Shape;451;p11"/>
          <p:cNvGrpSpPr/>
          <p:nvPr/>
        </p:nvGrpSpPr>
        <p:grpSpPr>
          <a:xfrm flipH="1">
            <a:off x="312216" y="4566378"/>
            <a:ext cx="688690" cy="443064"/>
            <a:chOff x="2814144" y="3199953"/>
            <a:chExt cx="688690" cy="443064"/>
          </a:xfrm>
        </p:grpSpPr>
        <p:sp>
          <p:nvSpPr>
            <p:cNvPr id="452" name="Google Shape;452;p11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11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1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" name="Google Shape;455;p11"/>
          <p:cNvGrpSpPr/>
          <p:nvPr/>
        </p:nvGrpSpPr>
        <p:grpSpPr>
          <a:xfrm flipH="1">
            <a:off x="2234867" y="4557487"/>
            <a:ext cx="501780" cy="322122"/>
            <a:chOff x="-179659" y="2001137"/>
            <a:chExt cx="501780" cy="322122"/>
          </a:xfrm>
        </p:grpSpPr>
        <p:sp>
          <p:nvSpPr>
            <p:cNvPr id="456" name="Google Shape;456;p11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1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1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" name="Google Shape;459;p11"/>
          <p:cNvGrpSpPr/>
          <p:nvPr/>
        </p:nvGrpSpPr>
        <p:grpSpPr>
          <a:xfrm flipH="1">
            <a:off x="1256702" y="4409124"/>
            <a:ext cx="694082" cy="499830"/>
            <a:chOff x="606204" y="1852774"/>
            <a:chExt cx="694082" cy="499830"/>
          </a:xfrm>
        </p:grpSpPr>
        <p:sp>
          <p:nvSpPr>
            <p:cNvPr id="460" name="Google Shape;460;p11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1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11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" name="Google Shape;463;p11"/>
          <p:cNvGrpSpPr/>
          <p:nvPr/>
        </p:nvGrpSpPr>
        <p:grpSpPr>
          <a:xfrm flipH="1">
            <a:off x="-68632" y="5302762"/>
            <a:ext cx="709950" cy="476848"/>
            <a:chOff x="1915670" y="2746412"/>
            <a:chExt cx="709950" cy="476848"/>
          </a:xfrm>
        </p:grpSpPr>
        <p:sp>
          <p:nvSpPr>
            <p:cNvPr id="464" name="Google Shape;464;p11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1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1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1"/>
          <p:cNvGrpSpPr/>
          <p:nvPr/>
        </p:nvGrpSpPr>
        <p:grpSpPr>
          <a:xfrm flipH="1">
            <a:off x="-49812" y="3149071"/>
            <a:ext cx="709950" cy="476848"/>
            <a:chOff x="642600" y="338796"/>
            <a:chExt cx="709950" cy="476848"/>
          </a:xfrm>
        </p:grpSpPr>
        <p:sp>
          <p:nvSpPr>
            <p:cNvPr id="468" name="Google Shape;468;p11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1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1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11"/>
          <p:cNvGrpSpPr/>
          <p:nvPr/>
        </p:nvGrpSpPr>
        <p:grpSpPr>
          <a:xfrm flipH="1">
            <a:off x="854019" y="3690434"/>
            <a:ext cx="486983" cy="389746"/>
            <a:chOff x="1215986" y="1134084"/>
            <a:chExt cx="486983" cy="389746"/>
          </a:xfrm>
        </p:grpSpPr>
        <p:sp>
          <p:nvSpPr>
            <p:cNvPr id="472" name="Google Shape;472;p11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1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1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" name="Google Shape;475;p11"/>
          <p:cNvGrpSpPr/>
          <p:nvPr/>
        </p:nvGrpSpPr>
        <p:grpSpPr>
          <a:xfrm flipH="1">
            <a:off x="-1317340" y="4700153"/>
            <a:ext cx="469030" cy="367036"/>
            <a:chOff x="1352548" y="-586359"/>
            <a:chExt cx="469030" cy="367036"/>
          </a:xfrm>
        </p:grpSpPr>
        <p:sp>
          <p:nvSpPr>
            <p:cNvPr id="476" name="Google Shape;476;p11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11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1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" name="Google Shape;479;p11"/>
          <p:cNvGrpSpPr/>
          <p:nvPr/>
        </p:nvGrpSpPr>
        <p:grpSpPr>
          <a:xfrm flipH="1">
            <a:off x="-848323" y="3916324"/>
            <a:ext cx="694082" cy="499830"/>
            <a:chOff x="606204" y="1852774"/>
            <a:chExt cx="694082" cy="499830"/>
          </a:xfrm>
        </p:grpSpPr>
        <p:sp>
          <p:nvSpPr>
            <p:cNvPr id="480" name="Google Shape;480;p11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11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11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5" name="Google Shape;485;p13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86" name="Google Shape;486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87" name="Google Shape;487;p13"/>
          <p:cNvSpPr txBox="1">
            <a:spLocks noGrp="1"/>
          </p:cNvSpPr>
          <p:nvPr>
            <p:ph type="title" idx="2"/>
          </p:nvPr>
        </p:nvSpPr>
        <p:spPr>
          <a:xfrm>
            <a:off x="2298213" y="1661563"/>
            <a:ext cx="23055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8" name="Google Shape;488;p13"/>
          <p:cNvSpPr txBox="1">
            <a:spLocks noGrp="1"/>
          </p:cNvSpPr>
          <p:nvPr>
            <p:ph type="subTitle" idx="1"/>
          </p:nvPr>
        </p:nvSpPr>
        <p:spPr>
          <a:xfrm>
            <a:off x="2298213" y="2154888"/>
            <a:ext cx="2305500" cy="52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3"/>
          </p:nvPr>
        </p:nvSpPr>
        <p:spPr>
          <a:xfrm>
            <a:off x="6151582" y="1661563"/>
            <a:ext cx="23055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subTitle" idx="4"/>
          </p:nvPr>
        </p:nvSpPr>
        <p:spPr>
          <a:xfrm>
            <a:off x="6151583" y="2154888"/>
            <a:ext cx="2305500" cy="52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title" idx="5"/>
          </p:nvPr>
        </p:nvSpPr>
        <p:spPr>
          <a:xfrm>
            <a:off x="2298213" y="3172226"/>
            <a:ext cx="23055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subTitle" idx="6"/>
          </p:nvPr>
        </p:nvSpPr>
        <p:spPr>
          <a:xfrm>
            <a:off x="2298213" y="3665562"/>
            <a:ext cx="2305500" cy="52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title" idx="7"/>
          </p:nvPr>
        </p:nvSpPr>
        <p:spPr>
          <a:xfrm>
            <a:off x="6151582" y="3172226"/>
            <a:ext cx="23055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subTitle" idx="8"/>
          </p:nvPr>
        </p:nvSpPr>
        <p:spPr>
          <a:xfrm>
            <a:off x="6151583" y="3665562"/>
            <a:ext cx="2305500" cy="52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title" idx="9" hasCustomPrompt="1"/>
          </p:nvPr>
        </p:nvSpPr>
        <p:spPr>
          <a:xfrm>
            <a:off x="1301350" y="3296729"/>
            <a:ext cx="741300" cy="7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13" hasCustomPrompt="1"/>
          </p:nvPr>
        </p:nvSpPr>
        <p:spPr>
          <a:xfrm>
            <a:off x="5138822" y="1753650"/>
            <a:ext cx="741300" cy="7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97" name="Google Shape;497;p13"/>
          <p:cNvSpPr txBox="1">
            <a:spLocks noGrp="1"/>
          </p:cNvSpPr>
          <p:nvPr>
            <p:ph type="title" idx="14" hasCustomPrompt="1"/>
          </p:nvPr>
        </p:nvSpPr>
        <p:spPr>
          <a:xfrm>
            <a:off x="1301350" y="1753650"/>
            <a:ext cx="741300" cy="7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98" name="Google Shape;498;p13"/>
          <p:cNvSpPr/>
          <p:nvPr/>
        </p:nvSpPr>
        <p:spPr>
          <a:xfrm rot="5037348">
            <a:off x="-1453488" y="-1136948"/>
            <a:ext cx="3399568" cy="2111311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3"/>
          <p:cNvSpPr/>
          <p:nvPr/>
        </p:nvSpPr>
        <p:spPr>
          <a:xfrm rot="5037348">
            <a:off x="7347612" y="4868427"/>
            <a:ext cx="3399568" cy="2111311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" name="Google Shape;500;p13"/>
          <p:cNvGrpSpPr/>
          <p:nvPr/>
        </p:nvGrpSpPr>
        <p:grpSpPr>
          <a:xfrm>
            <a:off x="-94712" y="493196"/>
            <a:ext cx="469264" cy="367036"/>
            <a:chOff x="57913" y="703021"/>
            <a:chExt cx="469264" cy="367036"/>
          </a:xfrm>
        </p:grpSpPr>
        <p:sp>
          <p:nvSpPr>
            <p:cNvPr id="501" name="Google Shape;501;p13"/>
            <p:cNvSpPr/>
            <p:nvPr/>
          </p:nvSpPr>
          <p:spPr>
            <a:xfrm>
              <a:off x="57913" y="703021"/>
              <a:ext cx="469264" cy="366802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rgbClr val="D2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3"/>
            <p:cNvSpPr/>
            <p:nvPr/>
          </p:nvSpPr>
          <p:spPr>
            <a:xfrm>
              <a:off x="58381" y="740684"/>
              <a:ext cx="448444" cy="329373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rgbClr val="B414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3"/>
            <p:cNvSpPr/>
            <p:nvPr/>
          </p:nvSpPr>
          <p:spPr>
            <a:xfrm>
              <a:off x="179791" y="77062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rgbClr val="B414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" name="Google Shape;504;p13"/>
          <p:cNvGrpSpPr/>
          <p:nvPr/>
        </p:nvGrpSpPr>
        <p:grpSpPr>
          <a:xfrm>
            <a:off x="8327425" y="4759534"/>
            <a:ext cx="1084034" cy="850573"/>
            <a:chOff x="8327425" y="4759534"/>
            <a:chExt cx="1084034" cy="850573"/>
          </a:xfrm>
        </p:grpSpPr>
        <p:sp>
          <p:nvSpPr>
            <p:cNvPr id="505" name="Google Shape;505;p13"/>
            <p:cNvSpPr/>
            <p:nvPr/>
          </p:nvSpPr>
          <p:spPr>
            <a:xfrm flipH="1">
              <a:off x="8327425" y="4759534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13"/>
            <p:cNvSpPr/>
            <p:nvPr/>
          </p:nvSpPr>
          <p:spPr>
            <a:xfrm flipH="1">
              <a:off x="8356433" y="4851469"/>
              <a:ext cx="655004" cy="351129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13"/>
            <p:cNvSpPr/>
            <p:nvPr/>
          </p:nvSpPr>
          <p:spPr>
            <a:xfrm flipH="1">
              <a:off x="8490469" y="4836731"/>
              <a:ext cx="359554" cy="185508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13"/>
            <p:cNvSpPr/>
            <p:nvPr/>
          </p:nvSpPr>
          <p:spPr>
            <a:xfrm flipH="1">
              <a:off x="8942196" y="5243071"/>
              <a:ext cx="469264" cy="366802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3"/>
            <p:cNvSpPr/>
            <p:nvPr/>
          </p:nvSpPr>
          <p:spPr>
            <a:xfrm flipH="1">
              <a:off x="8962548" y="5280734"/>
              <a:ext cx="448444" cy="329373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3"/>
            <p:cNvSpPr/>
            <p:nvPr/>
          </p:nvSpPr>
          <p:spPr>
            <a:xfrm flipH="1">
              <a:off x="9046528" y="531067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" name="Google Shape;511;p13"/>
          <p:cNvSpPr/>
          <p:nvPr/>
        </p:nvSpPr>
        <p:spPr>
          <a:xfrm rot="-1309528">
            <a:off x="7290521" y="-1468069"/>
            <a:ext cx="3157821" cy="2773574"/>
          </a:xfrm>
          <a:custGeom>
            <a:avLst/>
            <a:gdLst/>
            <a:ahLst/>
            <a:cxnLst/>
            <a:rect l="l" t="t" r="r" b="b"/>
            <a:pathLst>
              <a:path w="11111" h="9759" extrusionOk="0">
                <a:moveTo>
                  <a:pt x="9021" y="1"/>
                </a:moveTo>
                <a:cubicBezTo>
                  <a:pt x="8874" y="1"/>
                  <a:pt x="8724" y="23"/>
                  <a:pt x="8572" y="71"/>
                </a:cubicBezTo>
                <a:cubicBezTo>
                  <a:pt x="7496" y="413"/>
                  <a:pt x="6839" y="1207"/>
                  <a:pt x="5638" y="1207"/>
                </a:cubicBezTo>
                <a:cubicBezTo>
                  <a:pt x="5618" y="1207"/>
                  <a:pt x="5598" y="1207"/>
                  <a:pt x="5578" y="1206"/>
                </a:cubicBezTo>
                <a:cubicBezTo>
                  <a:pt x="4462" y="1180"/>
                  <a:pt x="3314" y="329"/>
                  <a:pt x="2170" y="329"/>
                </a:cubicBezTo>
                <a:cubicBezTo>
                  <a:pt x="1867" y="329"/>
                  <a:pt x="1564" y="389"/>
                  <a:pt x="1262" y="539"/>
                </a:cubicBezTo>
                <a:cubicBezTo>
                  <a:pt x="0" y="1168"/>
                  <a:pt x="753" y="2450"/>
                  <a:pt x="1359" y="3282"/>
                </a:cubicBezTo>
                <a:cubicBezTo>
                  <a:pt x="1781" y="3864"/>
                  <a:pt x="2135" y="4440"/>
                  <a:pt x="2178" y="5172"/>
                </a:cubicBezTo>
                <a:cubicBezTo>
                  <a:pt x="2224" y="5960"/>
                  <a:pt x="1972" y="6656"/>
                  <a:pt x="1902" y="7423"/>
                </a:cubicBezTo>
                <a:cubicBezTo>
                  <a:pt x="1834" y="8200"/>
                  <a:pt x="1871" y="8880"/>
                  <a:pt x="2492" y="9402"/>
                </a:cubicBezTo>
                <a:cubicBezTo>
                  <a:pt x="2779" y="9643"/>
                  <a:pt x="3172" y="9758"/>
                  <a:pt x="3561" y="9758"/>
                </a:cubicBezTo>
                <a:cubicBezTo>
                  <a:pt x="3831" y="9758"/>
                  <a:pt x="4099" y="9703"/>
                  <a:pt x="4329" y="9597"/>
                </a:cubicBezTo>
                <a:cubicBezTo>
                  <a:pt x="4986" y="9295"/>
                  <a:pt x="5471" y="8739"/>
                  <a:pt x="6100" y="8390"/>
                </a:cubicBezTo>
                <a:cubicBezTo>
                  <a:pt x="6407" y="8220"/>
                  <a:pt x="6760" y="8099"/>
                  <a:pt x="7116" y="8099"/>
                </a:cubicBezTo>
                <a:cubicBezTo>
                  <a:pt x="7137" y="8099"/>
                  <a:pt x="7158" y="8099"/>
                  <a:pt x="7180" y="8100"/>
                </a:cubicBezTo>
                <a:cubicBezTo>
                  <a:pt x="7323" y="8107"/>
                  <a:pt x="7466" y="8137"/>
                  <a:pt x="7607" y="8167"/>
                </a:cubicBezTo>
                <a:cubicBezTo>
                  <a:pt x="7758" y="8200"/>
                  <a:pt x="7908" y="8224"/>
                  <a:pt x="8050" y="8224"/>
                </a:cubicBezTo>
                <a:cubicBezTo>
                  <a:pt x="8309" y="8224"/>
                  <a:pt x="8545" y="8142"/>
                  <a:pt x="8728" y="7878"/>
                </a:cubicBezTo>
                <a:cubicBezTo>
                  <a:pt x="8910" y="7612"/>
                  <a:pt x="8959" y="7275"/>
                  <a:pt x="8978" y="6952"/>
                </a:cubicBezTo>
                <a:cubicBezTo>
                  <a:pt x="9045" y="5761"/>
                  <a:pt x="9272" y="4737"/>
                  <a:pt x="10041" y="3787"/>
                </a:cubicBezTo>
                <a:cubicBezTo>
                  <a:pt x="10679" y="2999"/>
                  <a:pt x="11110" y="1949"/>
                  <a:pt x="10543" y="974"/>
                </a:cubicBezTo>
                <a:cubicBezTo>
                  <a:pt x="10209" y="402"/>
                  <a:pt x="9644" y="1"/>
                  <a:pt x="9021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2" name="Google Shape;512;p13"/>
          <p:cNvGrpSpPr/>
          <p:nvPr/>
        </p:nvGrpSpPr>
        <p:grpSpPr>
          <a:xfrm>
            <a:off x="8457561" y="668721"/>
            <a:ext cx="671613" cy="466925"/>
            <a:chOff x="8457561" y="668721"/>
            <a:chExt cx="671613" cy="466925"/>
          </a:xfrm>
        </p:grpSpPr>
        <p:sp>
          <p:nvSpPr>
            <p:cNvPr id="513" name="Google Shape;513;p13"/>
            <p:cNvSpPr/>
            <p:nvPr/>
          </p:nvSpPr>
          <p:spPr>
            <a:xfrm>
              <a:off x="8457561" y="668721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3"/>
            <p:cNvSpPr/>
            <p:nvPr/>
          </p:nvSpPr>
          <p:spPr>
            <a:xfrm>
              <a:off x="8466216" y="739369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3"/>
            <p:cNvSpPr/>
            <p:nvPr/>
          </p:nvSpPr>
          <p:spPr>
            <a:xfrm>
              <a:off x="8594879" y="761124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" name="Google Shape;516;p13"/>
          <p:cNvGrpSpPr/>
          <p:nvPr/>
        </p:nvGrpSpPr>
        <p:grpSpPr>
          <a:xfrm>
            <a:off x="7947589" y="-186299"/>
            <a:ext cx="687520" cy="443064"/>
            <a:chOff x="7947589" y="-186299"/>
            <a:chExt cx="687520" cy="443064"/>
          </a:xfrm>
        </p:grpSpPr>
        <p:sp>
          <p:nvSpPr>
            <p:cNvPr id="517" name="Google Shape;517;p13"/>
            <p:cNvSpPr/>
            <p:nvPr/>
          </p:nvSpPr>
          <p:spPr>
            <a:xfrm>
              <a:off x="7947589" y="-186299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3"/>
            <p:cNvSpPr/>
            <p:nvPr/>
          </p:nvSpPr>
          <p:spPr>
            <a:xfrm>
              <a:off x="7951566" y="-94598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rgbClr val="B414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3"/>
            <p:cNvSpPr/>
            <p:nvPr/>
          </p:nvSpPr>
          <p:spPr>
            <a:xfrm>
              <a:off x="8112511" y="-109336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" name="Google Shape;520;p13"/>
          <p:cNvGrpSpPr/>
          <p:nvPr/>
        </p:nvGrpSpPr>
        <p:grpSpPr>
          <a:xfrm>
            <a:off x="228682" y="76184"/>
            <a:ext cx="688690" cy="443064"/>
            <a:chOff x="453257" y="219484"/>
            <a:chExt cx="688690" cy="443064"/>
          </a:xfrm>
        </p:grpSpPr>
        <p:sp>
          <p:nvSpPr>
            <p:cNvPr id="521" name="Google Shape;521;p13"/>
            <p:cNvSpPr/>
            <p:nvPr/>
          </p:nvSpPr>
          <p:spPr>
            <a:xfrm>
              <a:off x="453257" y="219484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rgbClr val="D2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457936" y="311419"/>
              <a:ext cx="655004" cy="351129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rgbClr val="B414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619349" y="296681"/>
              <a:ext cx="359554" cy="185508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rgbClr val="B414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4" name="Google Shape;524;p13"/>
          <p:cNvSpPr txBox="1">
            <a:spLocks noGrp="1"/>
          </p:cNvSpPr>
          <p:nvPr>
            <p:ph type="title" idx="15" hasCustomPrompt="1"/>
          </p:nvPr>
        </p:nvSpPr>
        <p:spPr>
          <a:xfrm>
            <a:off x="5138822" y="3296726"/>
            <a:ext cx="741300" cy="7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6" name="Google Shape;526;p14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27" name="Google Shape;527;p14"/>
          <p:cNvSpPr txBox="1">
            <a:spLocks noGrp="1"/>
          </p:cNvSpPr>
          <p:nvPr>
            <p:ph type="title"/>
          </p:nvPr>
        </p:nvSpPr>
        <p:spPr>
          <a:xfrm>
            <a:off x="2135550" y="1974670"/>
            <a:ext cx="4872900" cy="19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1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14"/>
          <p:cNvSpPr txBox="1">
            <a:spLocks noGrp="1"/>
          </p:cNvSpPr>
          <p:nvPr>
            <p:ph type="subTitle" idx="1"/>
          </p:nvPr>
        </p:nvSpPr>
        <p:spPr>
          <a:xfrm>
            <a:off x="2135550" y="3770995"/>
            <a:ext cx="4872900" cy="80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14"/>
          <p:cNvSpPr/>
          <p:nvPr/>
        </p:nvSpPr>
        <p:spPr>
          <a:xfrm rot="2700000" flipH="1">
            <a:off x="6148160" y="-612201"/>
            <a:ext cx="4352788" cy="2703311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4"/>
          <p:cNvSpPr/>
          <p:nvPr/>
        </p:nvSpPr>
        <p:spPr>
          <a:xfrm rot="-1611049">
            <a:off x="-1598225" y="-702342"/>
            <a:ext cx="4802742" cy="2635916"/>
          </a:xfrm>
          <a:custGeom>
            <a:avLst/>
            <a:gdLst/>
            <a:ahLst/>
            <a:cxnLst/>
            <a:rect l="l" t="t" r="r" b="b"/>
            <a:pathLst>
              <a:path w="14170" h="7777" extrusionOk="0">
                <a:moveTo>
                  <a:pt x="3576" y="0"/>
                </a:moveTo>
                <a:cubicBezTo>
                  <a:pt x="3208" y="0"/>
                  <a:pt x="2840" y="99"/>
                  <a:pt x="2457" y="329"/>
                </a:cubicBezTo>
                <a:cubicBezTo>
                  <a:pt x="1077" y="1159"/>
                  <a:pt x="0" y="5051"/>
                  <a:pt x="2269" y="5326"/>
                </a:cubicBezTo>
                <a:cubicBezTo>
                  <a:pt x="3473" y="5473"/>
                  <a:pt x="4422" y="5158"/>
                  <a:pt x="5328" y="6290"/>
                </a:cubicBezTo>
                <a:cubicBezTo>
                  <a:pt x="5858" y="6953"/>
                  <a:pt x="6272" y="7737"/>
                  <a:pt x="7110" y="7776"/>
                </a:cubicBezTo>
                <a:cubicBezTo>
                  <a:pt x="7132" y="7776"/>
                  <a:pt x="7153" y="7777"/>
                  <a:pt x="7175" y="7777"/>
                </a:cubicBezTo>
                <a:cubicBezTo>
                  <a:pt x="7348" y="7777"/>
                  <a:pt x="7521" y="7756"/>
                  <a:pt x="7689" y="7713"/>
                </a:cubicBezTo>
                <a:cubicBezTo>
                  <a:pt x="7968" y="7648"/>
                  <a:pt x="8243" y="7538"/>
                  <a:pt x="8512" y="7423"/>
                </a:cubicBezTo>
                <a:cubicBezTo>
                  <a:pt x="9248" y="7110"/>
                  <a:pt x="10045" y="6800"/>
                  <a:pt x="10832" y="6800"/>
                </a:cubicBezTo>
                <a:cubicBezTo>
                  <a:pt x="10977" y="6800"/>
                  <a:pt x="11133" y="6802"/>
                  <a:pt x="11296" y="6802"/>
                </a:cubicBezTo>
                <a:cubicBezTo>
                  <a:pt x="12295" y="6802"/>
                  <a:pt x="13542" y="6713"/>
                  <a:pt x="13961" y="5438"/>
                </a:cubicBezTo>
                <a:cubicBezTo>
                  <a:pt x="14169" y="4810"/>
                  <a:pt x="13963" y="3773"/>
                  <a:pt x="13821" y="3148"/>
                </a:cubicBezTo>
                <a:cubicBezTo>
                  <a:pt x="13606" y="2209"/>
                  <a:pt x="13217" y="1391"/>
                  <a:pt x="12529" y="892"/>
                </a:cubicBezTo>
                <a:cubicBezTo>
                  <a:pt x="12007" y="513"/>
                  <a:pt x="11470" y="383"/>
                  <a:pt x="10927" y="383"/>
                </a:cubicBezTo>
                <a:cubicBezTo>
                  <a:pt x="9969" y="383"/>
                  <a:pt x="8992" y="786"/>
                  <a:pt x="8042" y="940"/>
                </a:cubicBezTo>
                <a:cubicBezTo>
                  <a:pt x="7802" y="979"/>
                  <a:pt x="7568" y="997"/>
                  <a:pt x="7338" y="997"/>
                </a:cubicBezTo>
                <a:cubicBezTo>
                  <a:pt x="6474" y="997"/>
                  <a:pt x="5667" y="739"/>
                  <a:pt x="4853" y="343"/>
                </a:cubicBezTo>
                <a:cubicBezTo>
                  <a:pt x="4414" y="130"/>
                  <a:pt x="3995" y="0"/>
                  <a:pt x="3576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1" name="Google Shape;531;p14"/>
          <p:cNvGrpSpPr/>
          <p:nvPr/>
        </p:nvGrpSpPr>
        <p:grpSpPr>
          <a:xfrm>
            <a:off x="559848" y="167971"/>
            <a:ext cx="671613" cy="466925"/>
            <a:chOff x="947748" y="1913796"/>
            <a:chExt cx="671613" cy="466925"/>
          </a:xfrm>
        </p:grpSpPr>
        <p:sp>
          <p:nvSpPr>
            <p:cNvPr id="532" name="Google Shape;532;p14"/>
            <p:cNvSpPr/>
            <p:nvPr/>
          </p:nvSpPr>
          <p:spPr>
            <a:xfrm>
              <a:off x="947748" y="19137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4"/>
            <p:cNvSpPr/>
            <p:nvPr/>
          </p:nvSpPr>
          <p:spPr>
            <a:xfrm>
              <a:off x="956404" y="19844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4"/>
            <p:cNvSpPr/>
            <p:nvPr/>
          </p:nvSpPr>
          <p:spPr>
            <a:xfrm>
              <a:off x="1085066" y="20061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" name="Google Shape;535;p14"/>
          <p:cNvGrpSpPr/>
          <p:nvPr/>
        </p:nvGrpSpPr>
        <p:grpSpPr>
          <a:xfrm>
            <a:off x="405977" y="844851"/>
            <a:ext cx="687520" cy="443064"/>
            <a:chOff x="437777" y="1058776"/>
            <a:chExt cx="687520" cy="443064"/>
          </a:xfrm>
        </p:grpSpPr>
        <p:sp>
          <p:nvSpPr>
            <p:cNvPr id="536" name="Google Shape;536;p14"/>
            <p:cNvSpPr/>
            <p:nvPr/>
          </p:nvSpPr>
          <p:spPr>
            <a:xfrm>
              <a:off x="437777" y="105877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4"/>
            <p:cNvSpPr/>
            <p:nvPr/>
          </p:nvSpPr>
          <p:spPr>
            <a:xfrm>
              <a:off x="441753" y="115047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4"/>
            <p:cNvSpPr/>
            <p:nvPr/>
          </p:nvSpPr>
          <p:spPr>
            <a:xfrm>
              <a:off x="602699" y="113573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" name="Google Shape;539;p14"/>
          <p:cNvGrpSpPr/>
          <p:nvPr/>
        </p:nvGrpSpPr>
        <p:grpSpPr>
          <a:xfrm>
            <a:off x="-151027" y="267866"/>
            <a:ext cx="469030" cy="367036"/>
            <a:chOff x="198698" y="1761741"/>
            <a:chExt cx="469030" cy="367036"/>
          </a:xfrm>
        </p:grpSpPr>
        <p:sp>
          <p:nvSpPr>
            <p:cNvPr id="540" name="Google Shape;540;p14"/>
            <p:cNvSpPr/>
            <p:nvPr/>
          </p:nvSpPr>
          <p:spPr>
            <a:xfrm>
              <a:off x="198698" y="176174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4"/>
            <p:cNvSpPr/>
            <p:nvPr/>
          </p:nvSpPr>
          <p:spPr>
            <a:xfrm>
              <a:off x="198698" y="179963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4"/>
            <p:cNvSpPr/>
            <p:nvPr/>
          </p:nvSpPr>
          <p:spPr>
            <a:xfrm>
              <a:off x="320109" y="182934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" name="Google Shape;543;p14"/>
          <p:cNvGrpSpPr/>
          <p:nvPr/>
        </p:nvGrpSpPr>
        <p:grpSpPr>
          <a:xfrm>
            <a:off x="1428248" y="-440329"/>
            <a:ext cx="671613" cy="466925"/>
            <a:chOff x="2177298" y="1034921"/>
            <a:chExt cx="671613" cy="466925"/>
          </a:xfrm>
        </p:grpSpPr>
        <p:sp>
          <p:nvSpPr>
            <p:cNvPr id="544" name="Google Shape;544;p14"/>
            <p:cNvSpPr/>
            <p:nvPr/>
          </p:nvSpPr>
          <p:spPr>
            <a:xfrm>
              <a:off x="2177298" y="1034921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4"/>
            <p:cNvSpPr/>
            <p:nvPr/>
          </p:nvSpPr>
          <p:spPr>
            <a:xfrm>
              <a:off x="2185954" y="1105569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4"/>
            <p:cNvSpPr/>
            <p:nvPr/>
          </p:nvSpPr>
          <p:spPr>
            <a:xfrm>
              <a:off x="2314616" y="1127324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" name="Google Shape;547;p14"/>
          <p:cNvGrpSpPr/>
          <p:nvPr/>
        </p:nvGrpSpPr>
        <p:grpSpPr>
          <a:xfrm>
            <a:off x="1667327" y="179901"/>
            <a:ext cx="687520" cy="443064"/>
            <a:chOff x="1667327" y="179901"/>
            <a:chExt cx="687520" cy="443064"/>
          </a:xfrm>
        </p:grpSpPr>
        <p:sp>
          <p:nvSpPr>
            <p:cNvPr id="548" name="Google Shape;548;p14"/>
            <p:cNvSpPr/>
            <p:nvPr/>
          </p:nvSpPr>
          <p:spPr>
            <a:xfrm>
              <a:off x="1667327" y="17990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4"/>
            <p:cNvSpPr/>
            <p:nvPr/>
          </p:nvSpPr>
          <p:spPr>
            <a:xfrm>
              <a:off x="1671303" y="2716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4"/>
            <p:cNvSpPr/>
            <p:nvPr/>
          </p:nvSpPr>
          <p:spPr>
            <a:xfrm>
              <a:off x="1832249" y="2568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14"/>
          <p:cNvGrpSpPr/>
          <p:nvPr/>
        </p:nvGrpSpPr>
        <p:grpSpPr>
          <a:xfrm>
            <a:off x="1428248" y="882866"/>
            <a:ext cx="469030" cy="367036"/>
            <a:chOff x="1428248" y="882866"/>
            <a:chExt cx="469030" cy="367036"/>
          </a:xfrm>
        </p:grpSpPr>
        <p:sp>
          <p:nvSpPr>
            <p:cNvPr id="552" name="Google Shape;552;p14"/>
            <p:cNvSpPr/>
            <p:nvPr/>
          </p:nvSpPr>
          <p:spPr>
            <a:xfrm>
              <a:off x="1428248" y="882866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4"/>
            <p:cNvSpPr/>
            <p:nvPr/>
          </p:nvSpPr>
          <p:spPr>
            <a:xfrm>
              <a:off x="1428248" y="920763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4"/>
            <p:cNvSpPr/>
            <p:nvPr/>
          </p:nvSpPr>
          <p:spPr>
            <a:xfrm>
              <a:off x="1549659" y="950472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" name="Google Shape;555;p14"/>
          <p:cNvGrpSpPr/>
          <p:nvPr/>
        </p:nvGrpSpPr>
        <p:grpSpPr>
          <a:xfrm>
            <a:off x="8472398" y="1582371"/>
            <a:ext cx="671613" cy="466925"/>
            <a:chOff x="8167698" y="2466246"/>
            <a:chExt cx="671613" cy="466925"/>
          </a:xfrm>
        </p:grpSpPr>
        <p:sp>
          <p:nvSpPr>
            <p:cNvPr id="556" name="Google Shape;556;p14"/>
            <p:cNvSpPr/>
            <p:nvPr/>
          </p:nvSpPr>
          <p:spPr>
            <a:xfrm>
              <a:off x="8167698" y="24662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4"/>
            <p:cNvSpPr/>
            <p:nvPr/>
          </p:nvSpPr>
          <p:spPr>
            <a:xfrm>
              <a:off x="8176354" y="25368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4"/>
            <p:cNvSpPr/>
            <p:nvPr/>
          </p:nvSpPr>
          <p:spPr>
            <a:xfrm>
              <a:off x="8305016" y="25586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" name="Google Shape;559;p14"/>
          <p:cNvGrpSpPr/>
          <p:nvPr/>
        </p:nvGrpSpPr>
        <p:grpSpPr>
          <a:xfrm>
            <a:off x="8236377" y="634901"/>
            <a:ext cx="687520" cy="443064"/>
            <a:chOff x="7657727" y="1611226"/>
            <a:chExt cx="687520" cy="443064"/>
          </a:xfrm>
        </p:grpSpPr>
        <p:sp>
          <p:nvSpPr>
            <p:cNvPr id="560" name="Google Shape;560;p14"/>
            <p:cNvSpPr/>
            <p:nvPr/>
          </p:nvSpPr>
          <p:spPr>
            <a:xfrm>
              <a:off x="7657727" y="16112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4"/>
            <p:cNvSpPr/>
            <p:nvPr/>
          </p:nvSpPr>
          <p:spPr>
            <a:xfrm>
              <a:off x="7661703" y="17029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4"/>
            <p:cNvSpPr/>
            <p:nvPr/>
          </p:nvSpPr>
          <p:spPr>
            <a:xfrm>
              <a:off x="7822649" y="16881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14"/>
          <p:cNvGrpSpPr/>
          <p:nvPr/>
        </p:nvGrpSpPr>
        <p:grpSpPr>
          <a:xfrm>
            <a:off x="7840073" y="1249891"/>
            <a:ext cx="469030" cy="367036"/>
            <a:chOff x="7418648" y="2314191"/>
            <a:chExt cx="469030" cy="367036"/>
          </a:xfrm>
        </p:grpSpPr>
        <p:sp>
          <p:nvSpPr>
            <p:cNvPr id="564" name="Google Shape;564;p14"/>
            <p:cNvSpPr/>
            <p:nvPr/>
          </p:nvSpPr>
          <p:spPr>
            <a:xfrm>
              <a:off x="7418648" y="23141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4"/>
            <p:cNvSpPr/>
            <p:nvPr/>
          </p:nvSpPr>
          <p:spPr>
            <a:xfrm>
              <a:off x="7418648" y="23520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4"/>
            <p:cNvSpPr/>
            <p:nvPr/>
          </p:nvSpPr>
          <p:spPr>
            <a:xfrm>
              <a:off x="7540059" y="23817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" name="Google Shape;567;p14"/>
          <p:cNvGrpSpPr/>
          <p:nvPr/>
        </p:nvGrpSpPr>
        <p:grpSpPr>
          <a:xfrm>
            <a:off x="8345257" y="-141616"/>
            <a:ext cx="688690" cy="443064"/>
            <a:chOff x="7959507" y="278059"/>
            <a:chExt cx="688690" cy="443064"/>
          </a:xfrm>
        </p:grpSpPr>
        <p:sp>
          <p:nvSpPr>
            <p:cNvPr id="568" name="Google Shape;568;p14"/>
            <p:cNvSpPr/>
            <p:nvPr/>
          </p:nvSpPr>
          <p:spPr>
            <a:xfrm>
              <a:off x="7959507" y="278059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4"/>
            <p:cNvSpPr/>
            <p:nvPr/>
          </p:nvSpPr>
          <p:spPr>
            <a:xfrm>
              <a:off x="7964186" y="369994"/>
              <a:ext cx="655004" cy="351129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14"/>
            <p:cNvSpPr/>
            <p:nvPr/>
          </p:nvSpPr>
          <p:spPr>
            <a:xfrm>
              <a:off x="8125599" y="355256"/>
              <a:ext cx="359554" cy="185508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" name="Google Shape;571;p14"/>
          <p:cNvGrpSpPr/>
          <p:nvPr/>
        </p:nvGrpSpPr>
        <p:grpSpPr>
          <a:xfrm>
            <a:off x="7545088" y="432096"/>
            <a:ext cx="469264" cy="367036"/>
            <a:chOff x="7564163" y="761596"/>
            <a:chExt cx="469264" cy="367036"/>
          </a:xfrm>
        </p:grpSpPr>
        <p:sp>
          <p:nvSpPr>
            <p:cNvPr id="572" name="Google Shape;572;p14"/>
            <p:cNvSpPr/>
            <p:nvPr/>
          </p:nvSpPr>
          <p:spPr>
            <a:xfrm>
              <a:off x="7564163" y="761596"/>
              <a:ext cx="469264" cy="366802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4"/>
            <p:cNvSpPr/>
            <p:nvPr/>
          </p:nvSpPr>
          <p:spPr>
            <a:xfrm>
              <a:off x="7564631" y="799259"/>
              <a:ext cx="448444" cy="329373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4"/>
            <p:cNvSpPr/>
            <p:nvPr/>
          </p:nvSpPr>
          <p:spPr>
            <a:xfrm>
              <a:off x="7686041" y="829202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" name="Google Shape;575;p14"/>
          <p:cNvGrpSpPr/>
          <p:nvPr/>
        </p:nvGrpSpPr>
        <p:grpSpPr>
          <a:xfrm>
            <a:off x="7168473" y="-253854"/>
            <a:ext cx="671613" cy="466925"/>
            <a:chOff x="6487298" y="312096"/>
            <a:chExt cx="671613" cy="466925"/>
          </a:xfrm>
        </p:grpSpPr>
        <p:sp>
          <p:nvSpPr>
            <p:cNvPr id="576" name="Google Shape;576;p14"/>
            <p:cNvSpPr/>
            <p:nvPr/>
          </p:nvSpPr>
          <p:spPr>
            <a:xfrm>
              <a:off x="6487298" y="3120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4"/>
            <p:cNvSpPr/>
            <p:nvPr/>
          </p:nvSpPr>
          <p:spPr>
            <a:xfrm>
              <a:off x="6495954" y="3827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4"/>
            <p:cNvSpPr/>
            <p:nvPr/>
          </p:nvSpPr>
          <p:spPr>
            <a:xfrm>
              <a:off x="6624616" y="4044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0" name="Google Shape;580;p15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81" name="Google Shape;581;p15"/>
          <p:cNvSpPr txBox="1">
            <a:spLocks noGrp="1"/>
          </p:cNvSpPr>
          <p:nvPr>
            <p:ph type="title"/>
          </p:nvPr>
        </p:nvSpPr>
        <p:spPr>
          <a:xfrm>
            <a:off x="3673725" y="3795975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82" name="Google Shape;582;p15"/>
          <p:cNvSpPr txBox="1">
            <a:spLocks noGrp="1"/>
          </p:cNvSpPr>
          <p:nvPr>
            <p:ph type="subTitle" idx="1"/>
          </p:nvPr>
        </p:nvSpPr>
        <p:spPr>
          <a:xfrm>
            <a:off x="2458375" y="2256125"/>
            <a:ext cx="5575500" cy="156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" name="Google Shape;583;p15"/>
          <p:cNvSpPr/>
          <p:nvPr/>
        </p:nvSpPr>
        <p:spPr>
          <a:xfrm>
            <a:off x="-1550600" y="-1576050"/>
            <a:ext cx="7075626" cy="3434239"/>
          </a:xfrm>
          <a:custGeom>
            <a:avLst/>
            <a:gdLst/>
            <a:ahLst/>
            <a:cxnLst/>
            <a:rect l="l" t="t" r="r" b="b"/>
            <a:pathLst>
              <a:path w="79928" h="38794" extrusionOk="0">
                <a:moveTo>
                  <a:pt x="16283" y="1"/>
                </a:moveTo>
                <a:cubicBezTo>
                  <a:pt x="14467" y="1"/>
                  <a:pt x="12446" y="351"/>
                  <a:pt x="10122" y="1307"/>
                </a:cubicBezTo>
                <a:cubicBezTo>
                  <a:pt x="1" y="5475"/>
                  <a:pt x="1986" y="14008"/>
                  <a:pt x="1986" y="14008"/>
                </a:cubicBezTo>
                <a:cubicBezTo>
                  <a:pt x="1405" y="14783"/>
                  <a:pt x="4282" y="23574"/>
                  <a:pt x="12324" y="23574"/>
                </a:cubicBezTo>
                <a:cubicBezTo>
                  <a:pt x="12527" y="23574"/>
                  <a:pt x="12732" y="23568"/>
                  <a:pt x="12942" y="23557"/>
                </a:cubicBezTo>
                <a:cubicBezTo>
                  <a:pt x="13807" y="23509"/>
                  <a:pt x="14611" y="23487"/>
                  <a:pt x="15361" y="23487"/>
                </a:cubicBezTo>
                <a:cubicBezTo>
                  <a:pt x="29005" y="23487"/>
                  <a:pt x="24458" y="31014"/>
                  <a:pt x="32547" y="35836"/>
                </a:cubicBezTo>
                <a:cubicBezTo>
                  <a:pt x="35211" y="37424"/>
                  <a:pt x="38751" y="38794"/>
                  <a:pt x="42581" y="38794"/>
                </a:cubicBezTo>
                <a:cubicBezTo>
                  <a:pt x="45726" y="38794"/>
                  <a:pt x="49067" y="37871"/>
                  <a:pt x="52280" y="35388"/>
                </a:cubicBezTo>
                <a:cubicBezTo>
                  <a:pt x="57480" y="31371"/>
                  <a:pt x="58070" y="24871"/>
                  <a:pt x="64646" y="22860"/>
                </a:cubicBezTo>
                <a:cubicBezTo>
                  <a:pt x="79928" y="18187"/>
                  <a:pt x="74290" y="2040"/>
                  <a:pt x="66999" y="2040"/>
                </a:cubicBezTo>
                <a:cubicBezTo>
                  <a:pt x="66176" y="2040"/>
                  <a:pt x="65332" y="2246"/>
                  <a:pt x="64494" y="2697"/>
                </a:cubicBezTo>
                <a:cubicBezTo>
                  <a:pt x="61016" y="4571"/>
                  <a:pt x="59192" y="5778"/>
                  <a:pt x="57107" y="5778"/>
                </a:cubicBezTo>
                <a:cubicBezTo>
                  <a:pt x="55473" y="5778"/>
                  <a:pt x="53679" y="5037"/>
                  <a:pt x="50801" y="3293"/>
                </a:cubicBezTo>
                <a:cubicBezTo>
                  <a:pt x="47320" y="1183"/>
                  <a:pt x="43951" y="307"/>
                  <a:pt x="40544" y="307"/>
                </a:cubicBezTo>
                <a:cubicBezTo>
                  <a:pt x="37543" y="307"/>
                  <a:pt x="34514" y="987"/>
                  <a:pt x="31354" y="2102"/>
                </a:cubicBezTo>
                <a:cubicBezTo>
                  <a:pt x="30372" y="2448"/>
                  <a:pt x="29440" y="2589"/>
                  <a:pt x="28534" y="2589"/>
                </a:cubicBezTo>
                <a:cubicBezTo>
                  <a:pt x="24644" y="2589"/>
                  <a:pt x="21222" y="1"/>
                  <a:pt x="16283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15"/>
          <p:cNvGrpSpPr/>
          <p:nvPr/>
        </p:nvGrpSpPr>
        <p:grpSpPr>
          <a:xfrm>
            <a:off x="638855" y="-519599"/>
            <a:ext cx="671613" cy="467159"/>
            <a:chOff x="513005" y="1784151"/>
            <a:chExt cx="671613" cy="467159"/>
          </a:xfrm>
        </p:grpSpPr>
        <p:sp>
          <p:nvSpPr>
            <p:cNvPr id="585" name="Google Shape;585;p15"/>
            <p:cNvSpPr/>
            <p:nvPr/>
          </p:nvSpPr>
          <p:spPr>
            <a:xfrm>
              <a:off x="513005" y="1784151"/>
              <a:ext cx="671613" cy="466924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5"/>
            <p:cNvSpPr/>
            <p:nvPr/>
          </p:nvSpPr>
          <p:spPr>
            <a:xfrm>
              <a:off x="521895" y="1855032"/>
              <a:ext cx="639565" cy="396277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5"/>
            <p:cNvSpPr/>
            <p:nvPr/>
          </p:nvSpPr>
          <p:spPr>
            <a:xfrm>
              <a:off x="650791" y="1876788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" name="Google Shape;588;p15"/>
          <p:cNvGrpSpPr/>
          <p:nvPr/>
        </p:nvGrpSpPr>
        <p:grpSpPr>
          <a:xfrm>
            <a:off x="1514745" y="218796"/>
            <a:ext cx="688690" cy="443064"/>
            <a:chOff x="1476570" y="552734"/>
            <a:chExt cx="688690" cy="443064"/>
          </a:xfrm>
        </p:grpSpPr>
        <p:sp>
          <p:nvSpPr>
            <p:cNvPr id="589" name="Google Shape;589;p15"/>
            <p:cNvSpPr/>
            <p:nvPr/>
          </p:nvSpPr>
          <p:spPr>
            <a:xfrm>
              <a:off x="1476570" y="552734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5"/>
            <p:cNvSpPr/>
            <p:nvPr/>
          </p:nvSpPr>
          <p:spPr>
            <a:xfrm>
              <a:off x="1481248" y="644669"/>
              <a:ext cx="655004" cy="351129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5"/>
            <p:cNvSpPr/>
            <p:nvPr/>
          </p:nvSpPr>
          <p:spPr>
            <a:xfrm>
              <a:off x="1642661" y="629931"/>
              <a:ext cx="359554" cy="185508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" name="Google Shape;592;p15"/>
          <p:cNvGrpSpPr/>
          <p:nvPr/>
        </p:nvGrpSpPr>
        <p:grpSpPr>
          <a:xfrm>
            <a:off x="-182206" y="-243334"/>
            <a:ext cx="688690" cy="443064"/>
            <a:chOff x="472769" y="270378"/>
            <a:chExt cx="688690" cy="443064"/>
          </a:xfrm>
        </p:grpSpPr>
        <p:sp>
          <p:nvSpPr>
            <p:cNvPr id="593" name="Google Shape;593;p15"/>
            <p:cNvSpPr/>
            <p:nvPr/>
          </p:nvSpPr>
          <p:spPr>
            <a:xfrm>
              <a:off x="472769" y="270378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5"/>
            <p:cNvSpPr/>
            <p:nvPr/>
          </p:nvSpPr>
          <p:spPr>
            <a:xfrm>
              <a:off x="477448" y="362313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5"/>
            <p:cNvSpPr/>
            <p:nvPr/>
          </p:nvSpPr>
          <p:spPr>
            <a:xfrm>
              <a:off x="638860" y="347576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" name="Google Shape;596;p15"/>
          <p:cNvGrpSpPr/>
          <p:nvPr/>
        </p:nvGrpSpPr>
        <p:grpSpPr>
          <a:xfrm>
            <a:off x="841200" y="256808"/>
            <a:ext cx="469264" cy="367036"/>
            <a:chOff x="1081225" y="1036271"/>
            <a:chExt cx="469264" cy="367036"/>
          </a:xfrm>
        </p:grpSpPr>
        <p:sp>
          <p:nvSpPr>
            <p:cNvPr id="597" name="Google Shape;597;p15"/>
            <p:cNvSpPr/>
            <p:nvPr/>
          </p:nvSpPr>
          <p:spPr>
            <a:xfrm>
              <a:off x="1081225" y="1036271"/>
              <a:ext cx="469264" cy="366802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5"/>
            <p:cNvSpPr/>
            <p:nvPr/>
          </p:nvSpPr>
          <p:spPr>
            <a:xfrm>
              <a:off x="1081693" y="1073934"/>
              <a:ext cx="448444" cy="329373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5"/>
            <p:cNvSpPr/>
            <p:nvPr/>
          </p:nvSpPr>
          <p:spPr>
            <a:xfrm>
              <a:off x="1203104" y="110387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" name="Google Shape;600;p15"/>
          <p:cNvGrpSpPr/>
          <p:nvPr/>
        </p:nvGrpSpPr>
        <p:grpSpPr>
          <a:xfrm>
            <a:off x="1707023" y="1116584"/>
            <a:ext cx="671613" cy="466925"/>
            <a:chOff x="3591198" y="1298509"/>
            <a:chExt cx="671613" cy="466925"/>
          </a:xfrm>
        </p:grpSpPr>
        <p:sp>
          <p:nvSpPr>
            <p:cNvPr id="601" name="Google Shape;601;p15"/>
            <p:cNvSpPr/>
            <p:nvPr/>
          </p:nvSpPr>
          <p:spPr>
            <a:xfrm>
              <a:off x="3591198" y="1298509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5"/>
            <p:cNvSpPr/>
            <p:nvPr/>
          </p:nvSpPr>
          <p:spPr>
            <a:xfrm>
              <a:off x="3599854" y="1369156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5"/>
            <p:cNvSpPr/>
            <p:nvPr/>
          </p:nvSpPr>
          <p:spPr>
            <a:xfrm>
              <a:off x="3728516" y="1390912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" name="Google Shape;604;p15"/>
          <p:cNvGrpSpPr/>
          <p:nvPr/>
        </p:nvGrpSpPr>
        <p:grpSpPr>
          <a:xfrm>
            <a:off x="2480377" y="218788"/>
            <a:ext cx="687520" cy="443064"/>
            <a:chOff x="3081227" y="443488"/>
            <a:chExt cx="687520" cy="443064"/>
          </a:xfrm>
        </p:grpSpPr>
        <p:sp>
          <p:nvSpPr>
            <p:cNvPr id="605" name="Google Shape;605;p15"/>
            <p:cNvSpPr/>
            <p:nvPr/>
          </p:nvSpPr>
          <p:spPr>
            <a:xfrm>
              <a:off x="3081227" y="443488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5"/>
            <p:cNvSpPr/>
            <p:nvPr/>
          </p:nvSpPr>
          <p:spPr>
            <a:xfrm>
              <a:off x="3085203" y="535190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5"/>
            <p:cNvSpPr/>
            <p:nvPr/>
          </p:nvSpPr>
          <p:spPr>
            <a:xfrm>
              <a:off x="3246149" y="520452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" name="Google Shape;608;p15"/>
          <p:cNvGrpSpPr/>
          <p:nvPr/>
        </p:nvGrpSpPr>
        <p:grpSpPr>
          <a:xfrm>
            <a:off x="2422473" y="847603"/>
            <a:ext cx="469030" cy="367036"/>
            <a:chOff x="2842148" y="1146453"/>
            <a:chExt cx="469030" cy="367036"/>
          </a:xfrm>
        </p:grpSpPr>
        <p:sp>
          <p:nvSpPr>
            <p:cNvPr id="609" name="Google Shape;609;p15"/>
            <p:cNvSpPr/>
            <p:nvPr/>
          </p:nvSpPr>
          <p:spPr>
            <a:xfrm>
              <a:off x="2842148" y="1146453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5"/>
            <p:cNvSpPr/>
            <p:nvPr/>
          </p:nvSpPr>
          <p:spPr>
            <a:xfrm>
              <a:off x="2842148" y="1184350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5"/>
            <p:cNvSpPr/>
            <p:nvPr/>
          </p:nvSpPr>
          <p:spPr>
            <a:xfrm>
              <a:off x="2963559" y="1214059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" name="Google Shape;612;p15"/>
          <p:cNvGrpSpPr/>
          <p:nvPr/>
        </p:nvGrpSpPr>
        <p:grpSpPr>
          <a:xfrm>
            <a:off x="1976366" y="-216901"/>
            <a:ext cx="501780" cy="322122"/>
            <a:chOff x="1976366" y="-216901"/>
            <a:chExt cx="501780" cy="322122"/>
          </a:xfrm>
        </p:grpSpPr>
        <p:sp>
          <p:nvSpPr>
            <p:cNvPr id="613" name="Google Shape;613;p15"/>
            <p:cNvSpPr/>
            <p:nvPr/>
          </p:nvSpPr>
          <p:spPr>
            <a:xfrm>
              <a:off x="1976366" y="-216901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5"/>
            <p:cNvSpPr/>
            <p:nvPr/>
          </p:nvSpPr>
          <p:spPr>
            <a:xfrm>
              <a:off x="1983384" y="-148827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5"/>
            <p:cNvSpPr/>
            <p:nvPr/>
          </p:nvSpPr>
          <p:spPr>
            <a:xfrm>
              <a:off x="2083507" y="-153973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" name="Google Shape;616;p15"/>
          <p:cNvGrpSpPr/>
          <p:nvPr/>
        </p:nvGrpSpPr>
        <p:grpSpPr>
          <a:xfrm>
            <a:off x="1244510" y="812243"/>
            <a:ext cx="505757" cy="304343"/>
            <a:chOff x="1785010" y="1429043"/>
            <a:chExt cx="505757" cy="304343"/>
          </a:xfrm>
        </p:grpSpPr>
        <p:sp>
          <p:nvSpPr>
            <p:cNvPr id="617" name="Google Shape;617;p15"/>
            <p:cNvSpPr/>
            <p:nvPr/>
          </p:nvSpPr>
          <p:spPr>
            <a:xfrm>
              <a:off x="1785010" y="1429043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5"/>
            <p:cNvSpPr/>
            <p:nvPr/>
          </p:nvSpPr>
          <p:spPr>
            <a:xfrm>
              <a:off x="1788051" y="1535715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5"/>
            <p:cNvSpPr/>
            <p:nvPr/>
          </p:nvSpPr>
          <p:spPr>
            <a:xfrm>
              <a:off x="1901742" y="1482379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" name="Google Shape;620;p15"/>
          <p:cNvGrpSpPr/>
          <p:nvPr/>
        </p:nvGrpSpPr>
        <p:grpSpPr>
          <a:xfrm>
            <a:off x="3177961" y="-335497"/>
            <a:ext cx="469030" cy="367036"/>
            <a:chOff x="2842148" y="1146453"/>
            <a:chExt cx="469030" cy="367036"/>
          </a:xfrm>
        </p:grpSpPr>
        <p:sp>
          <p:nvSpPr>
            <p:cNvPr id="621" name="Google Shape;621;p15"/>
            <p:cNvSpPr/>
            <p:nvPr/>
          </p:nvSpPr>
          <p:spPr>
            <a:xfrm>
              <a:off x="2842148" y="1146453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rgbClr val="D2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5"/>
            <p:cNvSpPr/>
            <p:nvPr/>
          </p:nvSpPr>
          <p:spPr>
            <a:xfrm>
              <a:off x="2842148" y="1184350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rgbClr val="B414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5"/>
            <p:cNvSpPr/>
            <p:nvPr/>
          </p:nvSpPr>
          <p:spPr>
            <a:xfrm>
              <a:off x="2963559" y="1214059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rgbClr val="B414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5" name="Google Shape;625;p16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6" name="Google Shape;626;p16"/>
          <p:cNvSpPr txBox="1">
            <a:spLocks noGrp="1"/>
          </p:cNvSpPr>
          <p:nvPr>
            <p:ph type="title"/>
          </p:nvPr>
        </p:nvSpPr>
        <p:spPr>
          <a:xfrm>
            <a:off x="4024800" y="1463400"/>
            <a:ext cx="4294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16"/>
          <p:cNvSpPr txBox="1">
            <a:spLocks noGrp="1"/>
          </p:cNvSpPr>
          <p:nvPr>
            <p:ph type="subTitle" idx="1"/>
          </p:nvPr>
        </p:nvSpPr>
        <p:spPr>
          <a:xfrm>
            <a:off x="4454850" y="2112300"/>
            <a:ext cx="3434700" cy="15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" name="Google Shape;628;p16"/>
          <p:cNvSpPr/>
          <p:nvPr/>
        </p:nvSpPr>
        <p:spPr>
          <a:xfrm rot="-2252524" flipH="1">
            <a:off x="-1505605" y="-1017193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" name="Google Shape;629;p16"/>
          <p:cNvGrpSpPr/>
          <p:nvPr/>
        </p:nvGrpSpPr>
        <p:grpSpPr>
          <a:xfrm flipH="1">
            <a:off x="993926" y="273426"/>
            <a:ext cx="687520" cy="443064"/>
            <a:chOff x="8159739" y="1"/>
            <a:chExt cx="687520" cy="443064"/>
          </a:xfrm>
        </p:grpSpPr>
        <p:sp>
          <p:nvSpPr>
            <p:cNvPr id="630" name="Google Shape;630;p16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6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6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" name="Google Shape;633;p16"/>
          <p:cNvSpPr/>
          <p:nvPr/>
        </p:nvSpPr>
        <p:spPr>
          <a:xfrm rot="10800000">
            <a:off x="5590849" y="-3003775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4" name="Google Shape;634;p16"/>
          <p:cNvGrpSpPr/>
          <p:nvPr/>
        </p:nvGrpSpPr>
        <p:grpSpPr>
          <a:xfrm flipH="1">
            <a:off x="7360635" y="-613347"/>
            <a:ext cx="664127" cy="478855"/>
            <a:chOff x="1942675" y="1183228"/>
            <a:chExt cx="664127" cy="478855"/>
          </a:xfrm>
        </p:grpSpPr>
        <p:sp>
          <p:nvSpPr>
            <p:cNvPr id="635" name="Google Shape;635;p16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6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" name="Google Shape;638;p16"/>
          <p:cNvGrpSpPr/>
          <p:nvPr/>
        </p:nvGrpSpPr>
        <p:grpSpPr>
          <a:xfrm flipH="1">
            <a:off x="109577" y="-84466"/>
            <a:ext cx="671613" cy="466925"/>
            <a:chOff x="1435173" y="3516546"/>
            <a:chExt cx="671613" cy="466925"/>
          </a:xfrm>
        </p:grpSpPr>
        <p:sp>
          <p:nvSpPr>
            <p:cNvPr id="639" name="Google Shape;639;p16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6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" name="Google Shape;642;p16"/>
          <p:cNvGrpSpPr/>
          <p:nvPr/>
        </p:nvGrpSpPr>
        <p:grpSpPr>
          <a:xfrm flipH="1">
            <a:off x="-78309" y="670653"/>
            <a:ext cx="688690" cy="443064"/>
            <a:chOff x="2814144" y="3199953"/>
            <a:chExt cx="688690" cy="443064"/>
          </a:xfrm>
        </p:grpSpPr>
        <p:sp>
          <p:nvSpPr>
            <p:cNvPr id="643" name="Google Shape;643;p16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6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6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" name="Google Shape;646;p16"/>
          <p:cNvGrpSpPr/>
          <p:nvPr/>
        </p:nvGrpSpPr>
        <p:grpSpPr>
          <a:xfrm flipH="1">
            <a:off x="8198154" y="-613351"/>
            <a:ext cx="501780" cy="322122"/>
            <a:chOff x="-179659" y="2001137"/>
            <a:chExt cx="501780" cy="322122"/>
          </a:xfrm>
        </p:grpSpPr>
        <p:sp>
          <p:nvSpPr>
            <p:cNvPr id="647" name="Google Shape;647;p16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6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6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" name="Google Shape;650;p16"/>
          <p:cNvGrpSpPr/>
          <p:nvPr/>
        </p:nvGrpSpPr>
        <p:grpSpPr>
          <a:xfrm flipH="1">
            <a:off x="8790977" y="-613351"/>
            <a:ext cx="694082" cy="499830"/>
            <a:chOff x="606204" y="1852774"/>
            <a:chExt cx="694082" cy="499830"/>
          </a:xfrm>
        </p:grpSpPr>
        <p:sp>
          <p:nvSpPr>
            <p:cNvPr id="651" name="Google Shape;651;p16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6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6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" name="Google Shape;654;p16"/>
          <p:cNvGrpSpPr/>
          <p:nvPr/>
        </p:nvGrpSpPr>
        <p:grpSpPr>
          <a:xfrm flipH="1">
            <a:off x="7932138" y="-89429"/>
            <a:ext cx="709950" cy="476848"/>
            <a:chOff x="642600" y="338796"/>
            <a:chExt cx="709950" cy="476848"/>
          </a:xfrm>
        </p:grpSpPr>
        <p:sp>
          <p:nvSpPr>
            <p:cNvPr id="655" name="Google Shape;655;p16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6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6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8"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9" name="Google Shape;659;p17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0" name="Google Shape;660;p17"/>
          <p:cNvSpPr txBox="1">
            <a:spLocks noGrp="1"/>
          </p:cNvSpPr>
          <p:nvPr>
            <p:ph type="subTitle" idx="1"/>
          </p:nvPr>
        </p:nvSpPr>
        <p:spPr>
          <a:xfrm>
            <a:off x="719988" y="2519225"/>
            <a:ext cx="3644100" cy="95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396336"/>
              </a:buClr>
              <a:buSzPts val="1400"/>
              <a:buFont typeface="Nunito"/>
              <a:buChar char="■"/>
              <a:defRPr/>
            </a:lvl9pPr>
          </a:lstStyle>
          <a:p>
            <a:endParaRPr/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/>
          </p:nvPr>
        </p:nvSpPr>
        <p:spPr>
          <a:xfrm>
            <a:off x="719988" y="1670018"/>
            <a:ext cx="295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62" name="Google Shape;662;p17"/>
          <p:cNvSpPr/>
          <p:nvPr/>
        </p:nvSpPr>
        <p:spPr>
          <a:xfrm rot="2252524">
            <a:off x="516545" y="-1723743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3" name="Google Shape;663;p17"/>
          <p:cNvGrpSpPr/>
          <p:nvPr/>
        </p:nvGrpSpPr>
        <p:grpSpPr>
          <a:xfrm>
            <a:off x="1800939" y="-318674"/>
            <a:ext cx="687520" cy="443064"/>
            <a:chOff x="8159739" y="1"/>
            <a:chExt cx="687520" cy="443064"/>
          </a:xfrm>
        </p:grpSpPr>
        <p:sp>
          <p:nvSpPr>
            <p:cNvPr id="664" name="Google Shape;664;p17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7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7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" name="Google Shape;667;p17"/>
          <p:cNvGrpSpPr/>
          <p:nvPr/>
        </p:nvGrpSpPr>
        <p:grpSpPr>
          <a:xfrm flipH="1">
            <a:off x="3110639" y="88076"/>
            <a:ext cx="687520" cy="443064"/>
            <a:chOff x="8159739" y="1"/>
            <a:chExt cx="687520" cy="443064"/>
          </a:xfrm>
        </p:grpSpPr>
        <p:sp>
          <p:nvSpPr>
            <p:cNvPr id="668" name="Google Shape;668;p17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7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7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17"/>
          <p:cNvSpPr/>
          <p:nvPr/>
        </p:nvSpPr>
        <p:spPr>
          <a:xfrm rot="-6180568">
            <a:off x="7965982" y="-1172190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" name="Google Shape;672;p17"/>
          <p:cNvGrpSpPr/>
          <p:nvPr/>
        </p:nvGrpSpPr>
        <p:grpSpPr>
          <a:xfrm>
            <a:off x="8301466" y="-648151"/>
            <a:ext cx="501780" cy="322122"/>
            <a:chOff x="8282416" y="296887"/>
            <a:chExt cx="501780" cy="322122"/>
          </a:xfrm>
        </p:grpSpPr>
        <p:sp>
          <p:nvSpPr>
            <p:cNvPr id="673" name="Google Shape;673;p17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7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7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" name="Google Shape;676;p17"/>
          <p:cNvGrpSpPr/>
          <p:nvPr/>
        </p:nvGrpSpPr>
        <p:grpSpPr>
          <a:xfrm>
            <a:off x="8481585" y="26243"/>
            <a:ext cx="505757" cy="304343"/>
            <a:chOff x="8462535" y="971280"/>
            <a:chExt cx="505757" cy="304343"/>
          </a:xfrm>
        </p:grpSpPr>
        <p:sp>
          <p:nvSpPr>
            <p:cNvPr id="677" name="Google Shape;677;p17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7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7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" name="Google Shape;680;p17"/>
          <p:cNvGrpSpPr/>
          <p:nvPr/>
        </p:nvGrpSpPr>
        <p:grpSpPr>
          <a:xfrm>
            <a:off x="8907636" y="-447129"/>
            <a:ext cx="671613" cy="466925"/>
            <a:chOff x="8182761" y="4479596"/>
            <a:chExt cx="671613" cy="466925"/>
          </a:xfrm>
        </p:grpSpPr>
        <p:sp>
          <p:nvSpPr>
            <p:cNvPr id="681" name="Google Shape;681;p17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5" name="Google Shape;685;p18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86" name="Google Shape;686;p18"/>
          <p:cNvSpPr txBox="1">
            <a:spLocks noGrp="1"/>
          </p:cNvSpPr>
          <p:nvPr>
            <p:ph type="title"/>
          </p:nvPr>
        </p:nvSpPr>
        <p:spPr>
          <a:xfrm>
            <a:off x="4576650" y="1896811"/>
            <a:ext cx="384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p18"/>
          <p:cNvSpPr txBox="1">
            <a:spLocks noGrp="1"/>
          </p:cNvSpPr>
          <p:nvPr>
            <p:ph type="subTitle" idx="1"/>
          </p:nvPr>
        </p:nvSpPr>
        <p:spPr>
          <a:xfrm>
            <a:off x="4576400" y="2578541"/>
            <a:ext cx="3847500" cy="7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" name="Google Shape;688;p18"/>
          <p:cNvSpPr/>
          <p:nvPr/>
        </p:nvSpPr>
        <p:spPr>
          <a:xfrm rot="2252524">
            <a:off x="6652795" y="-1172668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18"/>
          <p:cNvGrpSpPr/>
          <p:nvPr/>
        </p:nvGrpSpPr>
        <p:grpSpPr>
          <a:xfrm>
            <a:off x="7631989" y="143376"/>
            <a:ext cx="687520" cy="443064"/>
            <a:chOff x="8159739" y="1"/>
            <a:chExt cx="687520" cy="443064"/>
          </a:xfrm>
        </p:grpSpPr>
        <p:sp>
          <p:nvSpPr>
            <p:cNvPr id="690" name="Google Shape;690;p18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8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8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" name="Google Shape;693;p18"/>
          <p:cNvGrpSpPr/>
          <p:nvPr/>
        </p:nvGrpSpPr>
        <p:grpSpPr>
          <a:xfrm flipH="1">
            <a:off x="8782689" y="321201"/>
            <a:ext cx="687520" cy="443064"/>
            <a:chOff x="8159739" y="1"/>
            <a:chExt cx="687520" cy="443064"/>
          </a:xfrm>
        </p:grpSpPr>
        <p:sp>
          <p:nvSpPr>
            <p:cNvPr id="694" name="Google Shape;694;p18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8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8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7" name="Google Shape;697;p18"/>
          <p:cNvSpPr/>
          <p:nvPr/>
        </p:nvSpPr>
        <p:spPr>
          <a:xfrm>
            <a:off x="2714299" y="3922725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" name="Google Shape;698;p18"/>
          <p:cNvGrpSpPr/>
          <p:nvPr/>
        </p:nvGrpSpPr>
        <p:grpSpPr>
          <a:xfrm>
            <a:off x="5547400" y="4722478"/>
            <a:ext cx="664127" cy="478855"/>
            <a:chOff x="1942675" y="1183228"/>
            <a:chExt cx="664127" cy="478855"/>
          </a:xfrm>
        </p:grpSpPr>
        <p:sp>
          <p:nvSpPr>
            <p:cNvPr id="699" name="Google Shape;699;p18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8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8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" name="Google Shape;702;p18"/>
          <p:cNvGrpSpPr/>
          <p:nvPr/>
        </p:nvGrpSpPr>
        <p:grpSpPr>
          <a:xfrm>
            <a:off x="6105303" y="5577045"/>
            <a:ext cx="496399" cy="332883"/>
            <a:chOff x="2500578" y="2037795"/>
            <a:chExt cx="496399" cy="332883"/>
          </a:xfrm>
        </p:grpSpPr>
        <p:sp>
          <p:nvSpPr>
            <p:cNvPr id="703" name="Google Shape;703;p18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8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8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" name="Google Shape;706;p18"/>
          <p:cNvGrpSpPr/>
          <p:nvPr/>
        </p:nvGrpSpPr>
        <p:grpSpPr>
          <a:xfrm>
            <a:off x="3570773" y="6295571"/>
            <a:ext cx="671613" cy="466925"/>
            <a:chOff x="1435173" y="3516546"/>
            <a:chExt cx="671613" cy="466925"/>
          </a:xfrm>
        </p:grpSpPr>
        <p:sp>
          <p:nvSpPr>
            <p:cNvPr id="707" name="Google Shape;707;p18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8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8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" name="Google Shape;710;p18"/>
          <p:cNvGrpSpPr/>
          <p:nvPr/>
        </p:nvGrpSpPr>
        <p:grpSpPr>
          <a:xfrm>
            <a:off x="4529927" y="6200776"/>
            <a:ext cx="687520" cy="443064"/>
            <a:chOff x="925202" y="2661526"/>
            <a:chExt cx="687520" cy="443064"/>
          </a:xfrm>
        </p:grpSpPr>
        <p:sp>
          <p:nvSpPr>
            <p:cNvPr id="711" name="Google Shape;711;p18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8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8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" name="Google Shape;714;p18"/>
          <p:cNvGrpSpPr/>
          <p:nvPr/>
        </p:nvGrpSpPr>
        <p:grpSpPr>
          <a:xfrm>
            <a:off x="6494948" y="6238791"/>
            <a:ext cx="469030" cy="367036"/>
            <a:chOff x="686123" y="3364491"/>
            <a:chExt cx="469030" cy="367036"/>
          </a:xfrm>
        </p:grpSpPr>
        <p:sp>
          <p:nvSpPr>
            <p:cNvPr id="715" name="Google Shape;715;p18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8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8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" name="Google Shape;718;p18"/>
          <p:cNvGrpSpPr/>
          <p:nvPr/>
        </p:nvGrpSpPr>
        <p:grpSpPr>
          <a:xfrm>
            <a:off x="5160806" y="5549278"/>
            <a:ext cx="688690" cy="443064"/>
            <a:chOff x="2814144" y="3199953"/>
            <a:chExt cx="688690" cy="443064"/>
          </a:xfrm>
        </p:grpSpPr>
        <p:sp>
          <p:nvSpPr>
            <p:cNvPr id="719" name="Google Shape;719;p18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8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8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" name="Google Shape;722;p18"/>
          <p:cNvGrpSpPr/>
          <p:nvPr/>
        </p:nvGrpSpPr>
        <p:grpSpPr>
          <a:xfrm>
            <a:off x="3425066" y="5540387"/>
            <a:ext cx="501780" cy="322122"/>
            <a:chOff x="-179659" y="2001137"/>
            <a:chExt cx="501780" cy="322122"/>
          </a:xfrm>
        </p:grpSpPr>
        <p:sp>
          <p:nvSpPr>
            <p:cNvPr id="723" name="Google Shape;723;p18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8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8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" name="Google Shape;726;p18"/>
          <p:cNvGrpSpPr/>
          <p:nvPr/>
        </p:nvGrpSpPr>
        <p:grpSpPr>
          <a:xfrm>
            <a:off x="4210929" y="5392024"/>
            <a:ext cx="694082" cy="499830"/>
            <a:chOff x="606204" y="1852774"/>
            <a:chExt cx="694082" cy="499830"/>
          </a:xfrm>
        </p:grpSpPr>
        <p:sp>
          <p:nvSpPr>
            <p:cNvPr id="727" name="Google Shape;727;p18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8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8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" name="Google Shape;730;p18"/>
          <p:cNvGrpSpPr/>
          <p:nvPr/>
        </p:nvGrpSpPr>
        <p:grpSpPr>
          <a:xfrm>
            <a:off x="5520395" y="6285662"/>
            <a:ext cx="709950" cy="476848"/>
            <a:chOff x="1915670" y="2746412"/>
            <a:chExt cx="709950" cy="476848"/>
          </a:xfrm>
        </p:grpSpPr>
        <p:sp>
          <p:nvSpPr>
            <p:cNvPr id="731" name="Google Shape;731;p18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8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8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" name="Google Shape;734;p18"/>
          <p:cNvGrpSpPr/>
          <p:nvPr/>
        </p:nvGrpSpPr>
        <p:grpSpPr>
          <a:xfrm>
            <a:off x="5501575" y="4131971"/>
            <a:ext cx="709950" cy="476848"/>
            <a:chOff x="642600" y="338796"/>
            <a:chExt cx="709950" cy="476848"/>
          </a:xfrm>
        </p:grpSpPr>
        <p:sp>
          <p:nvSpPr>
            <p:cNvPr id="735" name="Google Shape;735;p18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8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8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" name="Google Shape;738;p18"/>
          <p:cNvGrpSpPr/>
          <p:nvPr/>
        </p:nvGrpSpPr>
        <p:grpSpPr>
          <a:xfrm>
            <a:off x="4820711" y="4673334"/>
            <a:ext cx="486983" cy="389746"/>
            <a:chOff x="1215986" y="1134084"/>
            <a:chExt cx="486983" cy="389746"/>
          </a:xfrm>
        </p:grpSpPr>
        <p:sp>
          <p:nvSpPr>
            <p:cNvPr id="739" name="Google Shape;739;p18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8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8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" name="Google Shape;742;p18"/>
          <p:cNvGrpSpPr/>
          <p:nvPr/>
        </p:nvGrpSpPr>
        <p:grpSpPr>
          <a:xfrm>
            <a:off x="7010023" y="5683053"/>
            <a:ext cx="469030" cy="367036"/>
            <a:chOff x="1352548" y="-586359"/>
            <a:chExt cx="469030" cy="367036"/>
          </a:xfrm>
        </p:grpSpPr>
        <p:sp>
          <p:nvSpPr>
            <p:cNvPr id="743" name="Google Shape;743;p18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8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8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" name="Google Shape;746;p18"/>
          <p:cNvGrpSpPr/>
          <p:nvPr/>
        </p:nvGrpSpPr>
        <p:grpSpPr>
          <a:xfrm>
            <a:off x="6315954" y="4899224"/>
            <a:ext cx="694082" cy="499830"/>
            <a:chOff x="606204" y="1852774"/>
            <a:chExt cx="694082" cy="499830"/>
          </a:xfrm>
        </p:grpSpPr>
        <p:sp>
          <p:nvSpPr>
            <p:cNvPr id="747" name="Google Shape;747;p18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8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8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4"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1" name="Google Shape;751;p19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752" name="Google Shape;752;p19"/>
          <p:cNvSpPr txBox="1">
            <a:spLocks noGrp="1"/>
          </p:cNvSpPr>
          <p:nvPr>
            <p:ph type="subTitle" idx="1"/>
          </p:nvPr>
        </p:nvSpPr>
        <p:spPr>
          <a:xfrm>
            <a:off x="720000" y="2521013"/>
            <a:ext cx="3644100" cy="95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396336"/>
              </a:buClr>
              <a:buSzPts val="1400"/>
              <a:buFont typeface="Nunito"/>
              <a:buChar char="■"/>
              <a:defRPr/>
            </a:lvl9pPr>
          </a:lstStyle>
          <a:p>
            <a:endParaRPr/>
          </a:p>
        </p:txBody>
      </p:sp>
      <p:sp>
        <p:nvSpPr>
          <p:cNvPr id="753" name="Google Shape;753;p19"/>
          <p:cNvSpPr txBox="1">
            <a:spLocks noGrp="1"/>
          </p:cNvSpPr>
          <p:nvPr>
            <p:ph type="title"/>
          </p:nvPr>
        </p:nvSpPr>
        <p:spPr>
          <a:xfrm>
            <a:off x="720000" y="1980853"/>
            <a:ext cx="3644100" cy="40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19"/>
          <p:cNvSpPr/>
          <p:nvPr/>
        </p:nvSpPr>
        <p:spPr>
          <a:xfrm rot="-6180568">
            <a:off x="7623082" y="3697147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5" name="Google Shape;755;p19"/>
          <p:cNvGrpSpPr/>
          <p:nvPr/>
        </p:nvGrpSpPr>
        <p:grpSpPr>
          <a:xfrm>
            <a:off x="7958566" y="4221187"/>
            <a:ext cx="501780" cy="322122"/>
            <a:chOff x="8282416" y="296887"/>
            <a:chExt cx="501780" cy="322122"/>
          </a:xfrm>
        </p:grpSpPr>
        <p:sp>
          <p:nvSpPr>
            <p:cNvPr id="756" name="Google Shape;756;p19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9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9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19"/>
          <p:cNvGrpSpPr/>
          <p:nvPr/>
        </p:nvGrpSpPr>
        <p:grpSpPr>
          <a:xfrm>
            <a:off x="8138685" y="4895580"/>
            <a:ext cx="505757" cy="304343"/>
            <a:chOff x="8462535" y="971280"/>
            <a:chExt cx="505757" cy="304343"/>
          </a:xfrm>
        </p:grpSpPr>
        <p:sp>
          <p:nvSpPr>
            <p:cNvPr id="760" name="Google Shape;760;p19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9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9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" name="Google Shape;763;p19"/>
          <p:cNvGrpSpPr/>
          <p:nvPr/>
        </p:nvGrpSpPr>
        <p:grpSpPr>
          <a:xfrm>
            <a:off x="8564736" y="4422209"/>
            <a:ext cx="671613" cy="466925"/>
            <a:chOff x="8182761" y="4479596"/>
            <a:chExt cx="671613" cy="466925"/>
          </a:xfrm>
        </p:grpSpPr>
        <p:sp>
          <p:nvSpPr>
            <p:cNvPr id="764" name="Google Shape;764;p19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9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9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7" name="Google Shape;767;p19"/>
          <p:cNvSpPr/>
          <p:nvPr/>
        </p:nvSpPr>
        <p:spPr>
          <a:xfrm rot="912275">
            <a:off x="-762334" y="4125751"/>
            <a:ext cx="5981385" cy="3714755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" name="Google Shape;768;p19"/>
          <p:cNvGrpSpPr/>
          <p:nvPr/>
        </p:nvGrpSpPr>
        <p:grpSpPr>
          <a:xfrm rot="912383">
            <a:off x="2279204" y="4999980"/>
            <a:ext cx="664136" cy="478861"/>
            <a:chOff x="1942675" y="1183228"/>
            <a:chExt cx="664127" cy="478855"/>
          </a:xfrm>
        </p:grpSpPr>
        <p:sp>
          <p:nvSpPr>
            <p:cNvPr id="769" name="Google Shape;769;p19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9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9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" name="Google Shape;772;p19"/>
          <p:cNvGrpSpPr/>
          <p:nvPr/>
        </p:nvGrpSpPr>
        <p:grpSpPr>
          <a:xfrm rot="912383">
            <a:off x="2615507" y="5951533"/>
            <a:ext cx="496406" cy="332887"/>
            <a:chOff x="2500578" y="2037795"/>
            <a:chExt cx="496399" cy="332883"/>
          </a:xfrm>
        </p:grpSpPr>
        <p:sp>
          <p:nvSpPr>
            <p:cNvPr id="773" name="Google Shape;773;p19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9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9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" name="Google Shape;776;p19"/>
          <p:cNvGrpSpPr/>
          <p:nvPr/>
        </p:nvGrpSpPr>
        <p:grpSpPr>
          <a:xfrm rot="912383">
            <a:off x="-39452" y="6000792"/>
            <a:ext cx="671622" cy="466931"/>
            <a:chOff x="1435173" y="3516546"/>
            <a:chExt cx="671613" cy="466925"/>
          </a:xfrm>
        </p:grpSpPr>
        <p:sp>
          <p:nvSpPr>
            <p:cNvPr id="777" name="Google Shape;777;p19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9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9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" name="Google Shape;780;p19"/>
          <p:cNvGrpSpPr/>
          <p:nvPr/>
        </p:nvGrpSpPr>
        <p:grpSpPr>
          <a:xfrm rot="912383">
            <a:off x="913868" y="6163349"/>
            <a:ext cx="687529" cy="443070"/>
            <a:chOff x="925202" y="2661526"/>
            <a:chExt cx="687520" cy="443064"/>
          </a:xfrm>
        </p:grpSpPr>
        <p:sp>
          <p:nvSpPr>
            <p:cNvPr id="781" name="Google Shape;781;p19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9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9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" name="Google Shape;784;p19"/>
          <p:cNvGrpSpPr/>
          <p:nvPr/>
        </p:nvGrpSpPr>
        <p:grpSpPr>
          <a:xfrm rot="912383">
            <a:off x="2813907" y="6688058"/>
            <a:ext cx="469036" cy="367041"/>
            <a:chOff x="686123" y="3364491"/>
            <a:chExt cx="469030" cy="367036"/>
          </a:xfrm>
        </p:grpSpPr>
        <p:sp>
          <p:nvSpPr>
            <p:cNvPr id="785" name="Google Shape;785;p19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9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9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" name="Google Shape;788;p19"/>
          <p:cNvGrpSpPr/>
          <p:nvPr/>
        </p:nvGrpSpPr>
        <p:grpSpPr>
          <a:xfrm rot="912383">
            <a:off x="1693497" y="5700336"/>
            <a:ext cx="688699" cy="443070"/>
            <a:chOff x="2814144" y="3199953"/>
            <a:chExt cx="688690" cy="443064"/>
          </a:xfrm>
        </p:grpSpPr>
        <p:sp>
          <p:nvSpPr>
            <p:cNvPr id="789" name="Google Shape;789;p19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9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9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" name="Google Shape;792;p19"/>
          <p:cNvGrpSpPr/>
          <p:nvPr/>
        </p:nvGrpSpPr>
        <p:grpSpPr>
          <a:xfrm rot="912383">
            <a:off x="40012" y="5214026"/>
            <a:ext cx="501786" cy="322126"/>
            <a:chOff x="-179659" y="2001137"/>
            <a:chExt cx="501780" cy="322122"/>
          </a:xfrm>
        </p:grpSpPr>
        <p:sp>
          <p:nvSpPr>
            <p:cNvPr id="793" name="Google Shape;793;p19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9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9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" name="Google Shape;796;p19"/>
          <p:cNvGrpSpPr/>
          <p:nvPr/>
        </p:nvGrpSpPr>
        <p:grpSpPr>
          <a:xfrm rot="912383">
            <a:off x="810612" y="5299097"/>
            <a:ext cx="694091" cy="499836"/>
            <a:chOff x="606204" y="1852774"/>
            <a:chExt cx="694082" cy="499830"/>
          </a:xfrm>
        </p:grpSpPr>
        <p:sp>
          <p:nvSpPr>
            <p:cNvPr id="797" name="Google Shape;797;p19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9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9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" name="Google Shape;800;p19"/>
          <p:cNvGrpSpPr/>
          <p:nvPr/>
        </p:nvGrpSpPr>
        <p:grpSpPr>
          <a:xfrm rot="912383">
            <a:off x="1842581" y="6507414"/>
            <a:ext cx="709959" cy="476854"/>
            <a:chOff x="1915670" y="2746412"/>
            <a:chExt cx="709950" cy="476848"/>
          </a:xfrm>
        </p:grpSpPr>
        <p:sp>
          <p:nvSpPr>
            <p:cNvPr id="801" name="Google Shape;801;p19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9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9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" name="Google Shape;804;p19"/>
          <p:cNvGrpSpPr/>
          <p:nvPr/>
        </p:nvGrpSpPr>
        <p:grpSpPr>
          <a:xfrm rot="912383">
            <a:off x="2389337" y="4424119"/>
            <a:ext cx="709959" cy="476854"/>
            <a:chOff x="642600" y="338796"/>
            <a:chExt cx="709950" cy="476848"/>
          </a:xfrm>
        </p:grpSpPr>
        <p:sp>
          <p:nvSpPr>
            <p:cNvPr id="805" name="Google Shape;805;p19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9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9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" name="Google Shape;808;p19"/>
          <p:cNvGrpSpPr/>
          <p:nvPr/>
        </p:nvGrpSpPr>
        <p:grpSpPr>
          <a:xfrm rot="912383">
            <a:off x="1605626" y="4740273"/>
            <a:ext cx="486989" cy="389751"/>
            <a:chOff x="1215986" y="1134084"/>
            <a:chExt cx="486983" cy="389746"/>
          </a:xfrm>
        </p:grpSpPr>
        <p:sp>
          <p:nvSpPr>
            <p:cNvPr id="809" name="Google Shape;809;p19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9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9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" name="Google Shape;812;p19"/>
          <p:cNvGrpSpPr/>
          <p:nvPr/>
        </p:nvGrpSpPr>
        <p:grpSpPr>
          <a:xfrm rot="912383">
            <a:off x="3456846" y="6286868"/>
            <a:ext cx="469036" cy="367041"/>
            <a:chOff x="1352548" y="-586359"/>
            <a:chExt cx="469030" cy="367036"/>
          </a:xfrm>
        </p:grpSpPr>
        <p:sp>
          <p:nvSpPr>
            <p:cNvPr id="813" name="Google Shape;813;p19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9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9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19"/>
          <p:cNvGrpSpPr/>
          <p:nvPr/>
        </p:nvGrpSpPr>
        <p:grpSpPr>
          <a:xfrm rot="912383">
            <a:off x="2971196" y="5375620"/>
            <a:ext cx="694091" cy="499836"/>
            <a:chOff x="606204" y="1852774"/>
            <a:chExt cx="694082" cy="499830"/>
          </a:xfrm>
        </p:grpSpPr>
        <p:sp>
          <p:nvSpPr>
            <p:cNvPr id="817" name="Google Shape;817;p19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9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9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1" name="Google Shape;821;p20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22" name="Google Shape;822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20"/>
          <p:cNvSpPr txBox="1">
            <a:spLocks noGrp="1"/>
          </p:cNvSpPr>
          <p:nvPr>
            <p:ph type="title" idx="2"/>
          </p:nvPr>
        </p:nvSpPr>
        <p:spPr>
          <a:xfrm>
            <a:off x="3127925" y="1300393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3127925" y="1655310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" name="Google Shape;825;p20"/>
          <p:cNvSpPr txBox="1">
            <a:spLocks noGrp="1"/>
          </p:cNvSpPr>
          <p:nvPr>
            <p:ph type="title" idx="3"/>
          </p:nvPr>
        </p:nvSpPr>
        <p:spPr>
          <a:xfrm>
            <a:off x="3127925" y="2394306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26" name="Google Shape;826;p20"/>
          <p:cNvSpPr txBox="1">
            <a:spLocks noGrp="1"/>
          </p:cNvSpPr>
          <p:nvPr>
            <p:ph type="subTitle" idx="4"/>
          </p:nvPr>
        </p:nvSpPr>
        <p:spPr>
          <a:xfrm>
            <a:off x="3127925" y="2750445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20"/>
          <p:cNvSpPr txBox="1">
            <a:spLocks noGrp="1"/>
          </p:cNvSpPr>
          <p:nvPr>
            <p:ph type="title" idx="5"/>
          </p:nvPr>
        </p:nvSpPr>
        <p:spPr>
          <a:xfrm>
            <a:off x="3127918" y="3488194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28" name="Google Shape;828;p20"/>
          <p:cNvSpPr txBox="1">
            <a:spLocks noGrp="1"/>
          </p:cNvSpPr>
          <p:nvPr>
            <p:ph type="subTitle" idx="6"/>
          </p:nvPr>
        </p:nvSpPr>
        <p:spPr>
          <a:xfrm>
            <a:off x="3127925" y="3841689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9" name="Google Shape;829;p20"/>
          <p:cNvSpPr/>
          <p:nvPr/>
        </p:nvSpPr>
        <p:spPr>
          <a:xfrm rot="6180568" flipH="1">
            <a:off x="-463643" y="3960747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" name="Google Shape;830;p20"/>
          <p:cNvGrpSpPr/>
          <p:nvPr/>
        </p:nvGrpSpPr>
        <p:grpSpPr>
          <a:xfrm flipH="1">
            <a:off x="703279" y="4484787"/>
            <a:ext cx="501780" cy="322122"/>
            <a:chOff x="8282416" y="296887"/>
            <a:chExt cx="501780" cy="322122"/>
          </a:xfrm>
        </p:grpSpPr>
        <p:sp>
          <p:nvSpPr>
            <p:cNvPr id="831" name="Google Shape;831;p20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0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0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" name="Google Shape;834;p20"/>
          <p:cNvGrpSpPr/>
          <p:nvPr/>
        </p:nvGrpSpPr>
        <p:grpSpPr>
          <a:xfrm flipH="1">
            <a:off x="519183" y="5159180"/>
            <a:ext cx="505757" cy="304343"/>
            <a:chOff x="8462535" y="971280"/>
            <a:chExt cx="505757" cy="304343"/>
          </a:xfrm>
        </p:grpSpPr>
        <p:sp>
          <p:nvSpPr>
            <p:cNvPr id="835" name="Google Shape;835;p20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0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0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" name="Google Shape;838;p20"/>
          <p:cNvGrpSpPr/>
          <p:nvPr/>
        </p:nvGrpSpPr>
        <p:grpSpPr>
          <a:xfrm flipH="1">
            <a:off x="-72724" y="4685809"/>
            <a:ext cx="671613" cy="466925"/>
            <a:chOff x="8182761" y="4479596"/>
            <a:chExt cx="671613" cy="466925"/>
          </a:xfrm>
        </p:grpSpPr>
        <p:sp>
          <p:nvSpPr>
            <p:cNvPr id="839" name="Google Shape;839;p20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0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0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" name="Google Shape;842;p20"/>
          <p:cNvSpPr/>
          <p:nvPr/>
        </p:nvSpPr>
        <p:spPr>
          <a:xfrm rot="-5400000">
            <a:off x="6476674" y="549050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3" name="Google Shape;843;p20"/>
          <p:cNvGrpSpPr/>
          <p:nvPr/>
        </p:nvGrpSpPr>
        <p:grpSpPr>
          <a:xfrm>
            <a:off x="8626095" y="1986614"/>
            <a:ext cx="664127" cy="478855"/>
            <a:chOff x="1942675" y="1183228"/>
            <a:chExt cx="664127" cy="478855"/>
          </a:xfrm>
        </p:grpSpPr>
        <p:sp>
          <p:nvSpPr>
            <p:cNvPr id="844" name="Google Shape;844;p20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0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0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" name="Google Shape;847;p20"/>
          <p:cNvGrpSpPr/>
          <p:nvPr/>
        </p:nvGrpSpPr>
        <p:grpSpPr>
          <a:xfrm rot="899960">
            <a:off x="7938480" y="1911250"/>
            <a:ext cx="496385" cy="332873"/>
            <a:chOff x="2500578" y="2037795"/>
            <a:chExt cx="496399" cy="332883"/>
          </a:xfrm>
        </p:grpSpPr>
        <p:sp>
          <p:nvSpPr>
            <p:cNvPr id="848" name="Google Shape;848;p20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0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0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" name="Google Shape;851;p20"/>
          <p:cNvGrpSpPr/>
          <p:nvPr/>
        </p:nvGrpSpPr>
        <p:grpSpPr>
          <a:xfrm>
            <a:off x="9856843" y="3233195"/>
            <a:ext cx="671613" cy="466925"/>
            <a:chOff x="1435173" y="3516546"/>
            <a:chExt cx="671613" cy="466925"/>
          </a:xfrm>
        </p:grpSpPr>
        <p:sp>
          <p:nvSpPr>
            <p:cNvPr id="852" name="Google Shape;852;p20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0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0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" name="Google Shape;855;p20"/>
          <p:cNvGrpSpPr/>
          <p:nvPr/>
        </p:nvGrpSpPr>
        <p:grpSpPr>
          <a:xfrm>
            <a:off x="9513622" y="1409612"/>
            <a:ext cx="687520" cy="443064"/>
            <a:chOff x="925202" y="2661526"/>
            <a:chExt cx="687520" cy="443064"/>
          </a:xfrm>
        </p:grpSpPr>
        <p:sp>
          <p:nvSpPr>
            <p:cNvPr id="856" name="Google Shape;856;p20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0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0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" name="Google Shape;859;p20"/>
          <p:cNvGrpSpPr/>
          <p:nvPr/>
        </p:nvGrpSpPr>
        <p:grpSpPr>
          <a:xfrm>
            <a:off x="10059418" y="4703076"/>
            <a:ext cx="469030" cy="367036"/>
            <a:chOff x="686123" y="3364491"/>
            <a:chExt cx="469030" cy="367036"/>
          </a:xfrm>
        </p:grpSpPr>
        <p:sp>
          <p:nvSpPr>
            <p:cNvPr id="860" name="Google Shape;860;p20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0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0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" name="Google Shape;863;p20"/>
          <p:cNvGrpSpPr/>
          <p:nvPr/>
        </p:nvGrpSpPr>
        <p:grpSpPr>
          <a:xfrm>
            <a:off x="9095502" y="2619564"/>
            <a:ext cx="688690" cy="443064"/>
            <a:chOff x="2814144" y="3199953"/>
            <a:chExt cx="688690" cy="443064"/>
          </a:xfrm>
        </p:grpSpPr>
        <p:sp>
          <p:nvSpPr>
            <p:cNvPr id="864" name="Google Shape;864;p20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0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0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" name="Google Shape;867;p20"/>
          <p:cNvGrpSpPr/>
          <p:nvPr/>
        </p:nvGrpSpPr>
        <p:grpSpPr>
          <a:xfrm>
            <a:off x="9857574" y="3995147"/>
            <a:ext cx="501780" cy="322122"/>
            <a:chOff x="-179659" y="2001137"/>
            <a:chExt cx="501780" cy="322122"/>
          </a:xfrm>
        </p:grpSpPr>
        <p:sp>
          <p:nvSpPr>
            <p:cNvPr id="868" name="Google Shape;868;p20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0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0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" name="Google Shape;871;p20"/>
          <p:cNvGrpSpPr/>
          <p:nvPr/>
        </p:nvGrpSpPr>
        <p:grpSpPr>
          <a:xfrm>
            <a:off x="8731087" y="3216735"/>
            <a:ext cx="694082" cy="499830"/>
            <a:chOff x="606204" y="1852774"/>
            <a:chExt cx="694082" cy="499830"/>
          </a:xfrm>
        </p:grpSpPr>
        <p:sp>
          <p:nvSpPr>
            <p:cNvPr id="872" name="Google Shape;872;p20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0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0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" name="Google Shape;875;p20"/>
          <p:cNvGrpSpPr/>
          <p:nvPr/>
        </p:nvGrpSpPr>
        <p:grpSpPr>
          <a:xfrm>
            <a:off x="8932465" y="4092435"/>
            <a:ext cx="709950" cy="476848"/>
            <a:chOff x="1915670" y="2746412"/>
            <a:chExt cx="709950" cy="476848"/>
          </a:xfrm>
        </p:grpSpPr>
        <p:sp>
          <p:nvSpPr>
            <p:cNvPr id="876" name="Google Shape;876;p20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0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0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" name="Google Shape;879;p20"/>
          <p:cNvGrpSpPr/>
          <p:nvPr/>
        </p:nvGrpSpPr>
        <p:grpSpPr>
          <a:xfrm>
            <a:off x="8532645" y="1234181"/>
            <a:ext cx="709950" cy="476848"/>
            <a:chOff x="642600" y="338796"/>
            <a:chExt cx="709950" cy="476848"/>
          </a:xfrm>
        </p:grpSpPr>
        <p:sp>
          <p:nvSpPr>
            <p:cNvPr id="880" name="Google Shape;880;p20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0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0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" name="Google Shape;883;p20"/>
          <p:cNvGrpSpPr/>
          <p:nvPr/>
        </p:nvGrpSpPr>
        <p:grpSpPr>
          <a:xfrm>
            <a:off x="8094406" y="2588782"/>
            <a:ext cx="486983" cy="389746"/>
            <a:chOff x="1215986" y="1134084"/>
            <a:chExt cx="486983" cy="389746"/>
          </a:xfrm>
        </p:grpSpPr>
        <p:sp>
          <p:nvSpPr>
            <p:cNvPr id="884" name="Google Shape;884;p20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0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0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" name="Google Shape;887;p20"/>
          <p:cNvGrpSpPr/>
          <p:nvPr/>
        </p:nvGrpSpPr>
        <p:grpSpPr>
          <a:xfrm>
            <a:off x="10574493" y="4147339"/>
            <a:ext cx="469030" cy="367036"/>
            <a:chOff x="1352548" y="-586359"/>
            <a:chExt cx="469030" cy="367036"/>
          </a:xfrm>
        </p:grpSpPr>
        <p:sp>
          <p:nvSpPr>
            <p:cNvPr id="888" name="Google Shape;888;p20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0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0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" name="Google Shape;891;p20"/>
          <p:cNvGrpSpPr/>
          <p:nvPr/>
        </p:nvGrpSpPr>
        <p:grpSpPr>
          <a:xfrm>
            <a:off x="9042224" y="517885"/>
            <a:ext cx="694082" cy="499830"/>
            <a:chOff x="606204" y="1852774"/>
            <a:chExt cx="694082" cy="499830"/>
          </a:xfrm>
        </p:grpSpPr>
        <p:sp>
          <p:nvSpPr>
            <p:cNvPr id="892" name="Google Shape;892;p20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0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0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6_2">
    <p:spTree>
      <p:nvGrpSpPr>
        <p:cNvPr id="1" name="Shape 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6" name="Google Shape;896;p21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97" name="Google Shape;897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98" name="Google Shape;898;p21"/>
          <p:cNvSpPr txBox="1">
            <a:spLocks noGrp="1"/>
          </p:cNvSpPr>
          <p:nvPr>
            <p:ph type="title" idx="2"/>
          </p:nvPr>
        </p:nvSpPr>
        <p:spPr>
          <a:xfrm>
            <a:off x="2661188" y="1953984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99" name="Google Shape;899;p21"/>
          <p:cNvSpPr txBox="1">
            <a:spLocks noGrp="1"/>
          </p:cNvSpPr>
          <p:nvPr>
            <p:ph type="subTitle" idx="1"/>
          </p:nvPr>
        </p:nvSpPr>
        <p:spPr>
          <a:xfrm>
            <a:off x="2647863" y="1354288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" name="Google Shape;900;p21"/>
          <p:cNvSpPr txBox="1">
            <a:spLocks noGrp="1"/>
          </p:cNvSpPr>
          <p:nvPr>
            <p:ph type="title" idx="3"/>
          </p:nvPr>
        </p:nvSpPr>
        <p:spPr>
          <a:xfrm>
            <a:off x="2661188" y="3047897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1" name="Google Shape;901;p21"/>
          <p:cNvSpPr txBox="1">
            <a:spLocks noGrp="1"/>
          </p:cNvSpPr>
          <p:nvPr>
            <p:ph type="subTitle" idx="4"/>
          </p:nvPr>
        </p:nvSpPr>
        <p:spPr>
          <a:xfrm>
            <a:off x="2647863" y="2449423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" name="Google Shape;902;p21"/>
          <p:cNvSpPr txBox="1">
            <a:spLocks noGrp="1"/>
          </p:cNvSpPr>
          <p:nvPr>
            <p:ph type="title" idx="5"/>
          </p:nvPr>
        </p:nvSpPr>
        <p:spPr>
          <a:xfrm>
            <a:off x="2661180" y="4119686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3" name="Google Shape;903;p21"/>
          <p:cNvSpPr txBox="1">
            <a:spLocks noGrp="1"/>
          </p:cNvSpPr>
          <p:nvPr>
            <p:ph type="subTitle" idx="6"/>
          </p:nvPr>
        </p:nvSpPr>
        <p:spPr>
          <a:xfrm>
            <a:off x="2647863" y="3533370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" name="Google Shape;904;p21"/>
          <p:cNvSpPr/>
          <p:nvPr/>
        </p:nvSpPr>
        <p:spPr>
          <a:xfrm rot="10800000">
            <a:off x="5590849" y="-3003775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5" name="Google Shape;905;p21"/>
          <p:cNvGrpSpPr/>
          <p:nvPr/>
        </p:nvGrpSpPr>
        <p:grpSpPr>
          <a:xfrm flipH="1">
            <a:off x="7360635" y="-613347"/>
            <a:ext cx="664127" cy="478855"/>
            <a:chOff x="1942675" y="1183228"/>
            <a:chExt cx="664127" cy="478855"/>
          </a:xfrm>
        </p:grpSpPr>
        <p:sp>
          <p:nvSpPr>
            <p:cNvPr id="906" name="Google Shape;906;p21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1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1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" name="Google Shape;909;p21"/>
          <p:cNvGrpSpPr/>
          <p:nvPr/>
        </p:nvGrpSpPr>
        <p:grpSpPr>
          <a:xfrm flipH="1">
            <a:off x="7405727" y="-1431029"/>
            <a:ext cx="671613" cy="466925"/>
            <a:chOff x="1435173" y="3516546"/>
            <a:chExt cx="671613" cy="466925"/>
          </a:xfrm>
        </p:grpSpPr>
        <p:sp>
          <p:nvSpPr>
            <p:cNvPr id="910" name="Google Shape;910;p21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1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1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" name="Google Shape;913;p21"/>
          <p:cNvGrpSpPr/>
          <p:nvPr/>
        </p:nvGrpSpPr>
        <p:grpSpPr>
          <a:xfrm flipH="1">
            <a:off x="8379891" y="-1301022"/>
            <a:ext cx="688690" cy="443064"/>
            <a:chOff x="2814144" y="3199953"/>
            <a:chExt cx="688690" cy="443064"/>
          </a:xfrm>
        </p:grpSpPr>
        <p:sp>
          <p:nvSpPr>
            <p:cNvPr id="914" name="Google Shape;914;p21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1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1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" name="Google Shape;917;p21"/>
          <p:cNvGrpSpPr/>
          <p:nvPr/>
        </p:nvGrpSpPr>
        <p:grpSpPr>
          <a:xfrm flipH="1">
            <a:off x="8198154" y="-613351"/>
            <a:ext cx="501780" cy="322122"/>
            <a:chOff x="-179659" y="2001137"/>
            <a:chExt cx="501780" cy="322122"/>
          </a:xfrm>
        </p:grpSpPr>
        <p:sp>
          <p:nvSpPr>
            <p:cNvPr id="918" name="Google Shape;918;p21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1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1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" name="Google Shape;921;p21"/>
          <p:cNvGrpSpPr/>
          <p:nvPr/>
        </p:nvGrpSpPr>
        <p:grpSpPr>
          <a:xfrm flipH="1">
            <a:off x="8790977" y="-613351"/>
            <a:ext cx="694082" cy="499830"/>
            <a:chOff x="606204" y="1852774"/>
            <a:chExt cx="694082" cy="499830"/>
          </a:xfrm>
        </p:grpSpPr>
        <p:sp>
          <p:nvSpPr>
            <p:cNvPr id="922" name="Google Shape;922;p21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1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1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" name="Google Shape;925;p21"/>
          <p:cNvGrpSpPr/>
          <p:nvPr/>
        </p:nvGrpSpPr>
        <p:grpSpPr>
          <a:xfrm flipH="1">
            <a:off x="7932138" y="-89429"/>
            <a:ext cx="709950" cy="476848"/>
            <a:chOff x="642600" y="338796"/>
            <a:chExt cx="709950" cy="476848"/>
          </a:xfrm>
        </p:grpSpPr>
        <p:sp>
          <p:nvSpPr>
            <p:cNvPr id="926" name="Google Shape;926;p21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1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1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9" name="Google Shape;929;p21"/>
          <p:cNvSpPr/>
          <p:nvPr/>
        </p:nvSpPr>
        <p:spPr>
          <a:xfrm rot="10162412" flipH="1">
            <a:off x="-1853325" y="1007963"/>
            <a:ext cx="3832551" cy="3366201"/>
          </a:xfrm>
          <a:custGeom>
            <a:avLst/>
            <a:gdLst/>
            <a:ahLst/>
            <a:cxnLst/>
            <a:rect l="l" t="t" r="r" b="b"/>
            <a:pathLst>
              <a:path w="11111" h="9759" extrusionOk="0">
                <a:moveTo>
                  <a:pt x="9021" y="1"/>
                </a:moveTo>
                <a:cubicBezTo>
                  <a:pt x="8874" y="1"/>
                  <a:pt x="8724" y="23"/>
                  <a:pt x="8572" y="71"/>
                </a:cubicBezTo>
                <a:cubicBezTo>
                  <a:pt x="7496" y="413"/>
                  <a:pt x="6839" y="1207"/>
                  <a:pt x="5638" y="1207"/>
                </a:cubicBezTo>
                <a:cubicBezTo>
                  <a:pt x="5618" y="1207"/>
                  <a:pt x="5598" y="1207"/>
                  <a:pt x="5578" y="1206"/>
                </a:cubicBezTo>
                <a:cubicBezTo>
                  <a:pt x="4462" y="1180"/>
                  <a:pt x="3314" y="329"/>
                  <a:pt x="2170" y="329"/>
                </a:cubicBezTo>
                <a:cubicBezTo>
                  <a:pt x="1867" y="329"/>
                  <a:pt x="1564" y="389"/>
                  <a:pt x="1262" y="539"/>
                </a:cubicBezTo>
                <a:cubicBezTo>
                  <a:pt x="0" y="1168"/>
                  <a:pt x="753" y="2450"/>
                  <a:pt x="1359" y="3282"/>
                </a:cubicBezTo>
                <a:cubicBezTo>
                  <a:pt x="1781" y="3864"/>
                  <a:pt x="2135" y="4440"/>
                  <a:pt x="2178" y="5172"/>
                </a:cubicBezTo>
                <a:cubicBezTo>
                  <a:pt x="2224" y="5960"/>
                  <a:pt x="1972" y="6656"/>
                  <a:pt x="1902" y="7423"/>
                </a:cubicBezTo>
                <a:cubicBezTo>
                  <a:pt x="1834" y="8200"/>
                  <a:pt x="1871" y="8880"/>
                  <a:pt x="2492" y="9402"/>
                </a:cubicBezTo>
                <a:cubicBezTo>
                  <a:pt x="2779" y="9643"/>
                  <a:pt x="3172" y="9758"/>
                  <a:pt x="3561" y="9758"/>
                </a:cubicBezTo>
                <a:cubicBezTo>
                  <a:pt x="3831" y="9758"/>
                  <a:pt x="4099" y="9703"/>
                  <a:pt x="4329" y="9597"/>
                </a:cubicBezTo>
                <a:cubicBezTo>
                  <a:pt x="4986" y="9295"/>
                  <a:pt x="5471" y="8739"/>
                  <a:pt x="6100" y="8390"/>
                </a:cubicBezTo>
                <a:cubicBezTo>
                  <a:pt x="6407" y="8220"/>
                  <a:pt x="6760" y="8099"/>
                  <a:pt x="7116" y="8099"/>
                </a:cubicBezTo>
                <a:cubicBezTo>
                  <a:pt x="7137" y="8099"/>
                  <a:pt x="7158" y="8099"/>
                  <a:pt x="7180" y="8100"/>
                </a:cubicBezTo>
                <a:cubicBezTo>
                  <a:pt x="7323" y="8107"/>
                  <a:pt x="7466" y="8137"/>
                  <a:pt x="7607" y="8167"/>
                </a:cubicBezTo>
                <a:cubicBezTo>
                  <a:pt x="7758" y="8200"/>
                  <a:pt x="7908" y="8224"/>
                  <a:pt x="8050" y="8224"/>
                </a:cubicBezTo>
                <a:cubicBezTo>
                  <a:pt x="8309" y="8224"/>
                  <a:pt x="8545" y="8142"/>
                  <a:pt x="8728" y="7878"/>
                </a:cubicBezTo>
                <a:cubicBezTo>
                  <a:pt x="8910" y="7612"/>
                  <a:pt x="8959" y="7275"/>
                  <a:pt x="8978" y="6952"/>
                </a:cubicBezTo>
                <a:cubicBezTo>
                  <a:pt x="9045" y="5761"/>
                  <a:pt x="9272" y="4737"/>
                  <a:pt x="10041" y="3787"/>
                </a:cubicBezTo>
                <a:cubicBezTo>
                  <a:pt x="10679" y="2999"/>
                  <a:pt x="11110" y="1949"/>
                  <a:pt x="10543" y="974"/>
                </a:cubicBezTo>
                <a:cubicBezTo>
                  <a:pt x="10209" y="402"/>
                  <a:pt x="9644" y="1"/>
                  <a:pt x="9021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0" name="Google Shape;930;p21"/>
          <p:cNvGrpSpPr/>
          <p:nvPr/>
        </p:nvGrpSpPr>
        <p:grpSpPr>
          <a:xfrm>
            <a:off x="560548" y="2466966"/>
            <a:ext cx="469030" cy="367036"/>
            <a:chOff x="686123" y="3364491"/>
            <a:chExt cx="469030" cy="367036"/>
          </a:xfrm>
        </p:grpSpPr>
        <p:sp>
          <p:nvSpPr>
            <p:cNvPr id="931" name="Google Shape;931;p21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1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1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" name="Google Shape;934;p21"/>
          <p:cNvGrpSpPr/>
          <p:nvPr/>
        </p:nvGrpSpPr>
        <p:grpSpPr>
          <a:xfrm>
            <a:off x="-77919" y="2915603"/>
            <a:ext cx="688690" cy="443064"/>
            <a:chOff x="2814144" y="3199953"/>
            <a:chExt cx="688690" cy="443064"/>
          </a:xfrm>
        </p:grpSpPr>
        <p:sp>
          <p:nvSpPr>
            <p:cNvPr id="935" name="Google Shape;935;p21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1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1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" name="Google Shape;938;p21"/>
          <p:cNvGrpSpPr/>
          <p:nvPr/>
        </p:nvGrpSpPr>
        <p:grpSpPr>
          <a:xfrm>
            <a:off x="436066" y="1882237"/>
            <a:ext cx="501780" cy="322122"/>
            <a:chOff x="-179659" y="2001137"/>
            <a:chExt cx="501780" cy="322122"/>
          </a:xfrm>
        </p:grpSpPr>
        <p:sp>
          <p:nvSpPr>
            <p:cNvPr id="939" name="Google Shape;939;p21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1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1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" name="Google Shape;942;p21"/>
          <p:cNvGrpSpPr/>
          <p:nvPr/>
        </p:nvGrpSpPr>
        <p:grpSpPr>
          <a:xfrm>
            <a:off x="-388871" y="1793374"/>
            <a:ext cx="694082" cy="499830"/>
            <a:chOff x="606204" y="1852774"/>
            <a:chExt cx="694082" cy="499830"/>
          </a:xfrm>
        </p:grpSpPr>
        <p:sp>
          <p:nvSpPr>
            <p:cNvPr id="943" name="Google Shape;943;p21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1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1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" name="Google Shape;946;p21"/>
          <p:cNvGrpSpPr/>
          <p:nvPr/>
        </p:nvGrpSpPr>
        <p:grpSpPr>
          <a:xfrm>
            <a:off x="1001995" y="3168037"/>
            <a:ext cx="709950" cy="476848"/>
            <a:chOff x="1915670" y="2746412"/>
            <a:chExt cx="709950" cy="476848"/>
          </a:xfrm>
        </p:grpSpPr>
        <p:sp>
          <p:nvSpPr>
            <p:cNvPr id="947" name="Google Shape;947;p21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1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1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Google Shape;73;p3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74" name="Google Shape;74;p3"/>
          <p:cNvSpPr txBox="1">
            <a:spLocks noGrp="1"/>
          </p:cNvSpPr>
          <p:nvPr>
            <p:ph type="title"/>
          </p:nvPr>
        </p:nvSpPr>
        <p:spPr>
          <a:xfrm>
            <a:off x="3779625" y="2661775"/>
            <a:ext cx="4180800" cy="11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5" name="Google Shape;75;p3"/>
          <p:cNvSpPr txBox="1">
            <a:spLocks noGrp="1"/>
          </p:cNvSpPr>
          <p:nvPr>
            <p:ph type="title" idx="2" hasCustomPrompt="1"/>
          </p:nvPr>
        </p:nvSpPr>
        <p:spPr>
          <a:xfrm>
            <a:off x="6566950" y="1511025"/>
            <a:ext cx="1006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6" name="Google Shape;76;p3"/>
          <p:cNvSpPr txBox="1">
            <a:spLocks noGrp="1"/>
          </p:cNvSpPr>
          <p:nvPr>
            <p:ph type="subTitle" idx="1"/>
          </p:nvPr>
        </p:nvSpPr>
        <p:spPr>
          <a:xfrm>
            <a:off x="5403825" y="3836275"/>
            <a:ext cx="2556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3"/>
          <p:cNvSpPr/>
          <p:nvPr/>
        </p:nvSpPr>
        <p:spPr>
          <a:xfrm>
            <a:off x="-3273463" y="-1424750"/>
            <a:ext cx="7150628" cy="5944113"/>
          </a:xfrm>
          <a:custGeom>
            <a:avLst/>
            <a:gdLst/>
            <a:ahLst/>
            <a:cxnLst/>
            <a:rect l="l" t="t" r="r" b="b"/>
            <a:pathLst>
              <a:path w="18287" h="10371" extrusionOk="0">
                <a:moveTo>
                  <a:pt x="9895" y="0"/>
                </a:moveTo>
                <a:cubicBezTo>
                  <a:pt x="8687" y="0"/>
                  <a:pt x="7744" y="1009"/>
                  <a:pt x="6888" y="1827"/>
                </a:cubicBezTo>
                <a:cubicBezTo>
                  <a:pt x="6274" y="2412"/>
                  <a:pt x="5717" y="2878"/>
                  <a:pt x="4923" y="3167"/>
                </a:cubicBezTo>
                <a:cubicBezTo>
                  <a:pt x="4193" y="3432"/>
                  <a:pt x="3388" y="3225"/>
                  <a:pt x="2624" y="3417"/>
                </a:cubicBezTo>
                <a:cubicBezTo>
                  <a:pt x="2000" y="3577"/>
                  <a:pt x="1402" y="3905"/>
                  <a:pt x="1011" y="4419"/>
                </a:cubicBezTo>
                <a:cubicBezTo>
                  <a:pt x="1" y="5740"/>
                  <a:pt x="975" y="7014"/>
                  <a:pt x="2354" y="7420"/>
                </a:cubicBezTo>
                <a:cubicBezTo>
                  <a:pt x="3125" y="7649"/>
                  <a:pt x="3944" y="7666"/>
                  <a:pt x="4729" y="7844"/>
                </a:cubicBezTo>
                <a:cubicBezTo>
                  <a:pt x="5954" y="8122"/>
                  <a:pt x="6437" y="8873"/>
                  <a:pt x="7226" y="9739"/>
                </a:cubicBezTo>
                <a:cubicBezTo>
                  <a:pt x="7458" y="9994"/>
                  <a:pt x="7730" y="10230"/>
                  <a:pt x="8061" y="10327"/>
                </a:cubicBezTo>
                <a:cubicBezTo>
                  <a:pt x="8165" y="10357"/>
                  <a:pt x="8266" y="10370"/>
                  <a:pt x="8365" y="10370"/>
                </a:cubicBezTo>
                <a:cubicBezTo>
                  <a:pt x="8735" y="10370"/>
                  <a:pt x="9072" y="10182"/>
                  <a:pt x="9377" y="9961"/>
                </a:cubicBezTo>
                <a:cubicBezTo>
                  <a:pt x="9559" y="9830"/>
                  <a:pt x="9738" y="9689"/>
                  <a:pt x="9928" y="9577"/>
                </a:cubicBezTo>
                <a:cubicBezTo>
                  <a:pt x="10485" y="9246"/>
                  <a:pt x="11167" y="9036"/>
                  <a:pt x="11804" y="8934"/>
                </a:cubicBezTo>
                <a:cubicBezTo>
                  <a:pt x="11983" y="8905"/>
                  <a:pt x="12161" y="8893"/>
                  <a:pt x="12338" y="8893"/>
                </a:cubicBezTo>
                <a:cubicBezTo>
                  <a:pt x="13264" y="8893"/>
                  <a:pt x="14170" y="9222"/>
                  <a:pt x="15103" y="9222"/>
                </a:cubicBezTo>
                <a:cubicBezTo>
                  <a:pt x="15133" y="9222"/>
                  <a:pt x="15163" y="9222"/>
                  <a:pt x="15194" y="9221"/>
                </a:cubicBezTo>
                <a:cubicBezTo>
                  <a:pt x="17153" y="9176"/>
                  <a:pt x="18286" y="7564"/>
                  <a:pt x="17137" y="5774"/>
                </a:cubicBezTo>
                <a:cubicBezTo>
                  <a:pt x="16106" y="4170"/>
                  <a:pt x="13832" y="4608"/>
                  <a:pt x="12699" y="3100"/>
                </a:cubicBezTo>
                <a:cubicBezTo>
                  <a:pt x="11986" y="2153"/>
                  <a:pt x="11834" y="471"/>
                  <a:pt x="10538" y="94"/>
                </a:cubicBezTo>
                <a:cubicBezTo>
                  <a:pt x="10315" y="30"/>
                  <a:pt x="10101" y="0"/>
                  <a:pt x="9895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78;p3"/>
          <p:cNvGrpSpPr/>
          <p:nvPr/>
        </p:nvGrpSpPr>
        <p:grpSpPr>
          <a:xfrm>
            <a:off x="2019000" y="1342203"/>
            <a:ext cx="664127" cy="478855"/>
            <a:chOff x="1942675" y="1183228"/>
            <a:chExt cx="664127" cy="478855"/>
          </a:xfrm>
        </p:grpSpPr>
        <p:sp>
          <p:nvSpPr>
            <p:cNvPr id="79" name="Google Shape;79;p3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" name="Google Shape;82;p3"/>
          <p:cNvGrpSpPr/>
          <p:nvPr/>
        </p:nvGrpSpPr>
        <p:grpSpPr>
          <a:xfrm>
            <a:off x="2576903" y="2196770"/>
            <a:ext cx="496399" cy="332883"/>
            <a:chOff x="2500578" y="2037795"/>
            <a:chExt cx="496399" cy="332883"/>
          </a:xfrm>
        </p:grpSpPr>
        <p:sp>
          <p:nvSpPr>
            <p:cNvPr id="83" name="Google Shape;83;p3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86;p3"/>
          <p:cNvGrpSpPr/>
          <p:nvPr/>
        </p:nvGrpSpPr>
        <p:grpSpPr>
          <a:xfrm>
            <a:off x="42373" y="2915296"/>
            <a:ext cx="671613" cy="466925"/>
            <a:chOff x="1435173" y="3516546"/>
            <a:chExt cx="671613" cy="466925"/>
          </a:xfrm>
        </p:grpSpPr>
        <p:sp>
          <p:nvSpPr>
            <p:cNvPr id="87" name="Google Shape;87;p3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" name="Google Shape;90;p3"/>
          <p:cNvGrpSpPr/>
          <p:nvPr/>
        </p:nvGrpSpPr>
        <p:grpSpPr>
          <a:xfrm>
            <a:off x="1001527" y="2820501"/>
            <a:ext cx="687520" cy="443064"/>
            <a:chOff x="925202" y="2661526"/>
            <a:chExt cx="687520" cy="443064"/>
          </a:xfrm>
        </p:grpSpPr>
        <p:sp>
          <p:nvSpPr>
            <p:cNvPr id="91" name="Google Shape;91;p3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" name="Google Shape;94;p3"/>
          <p:cNvGrpSpPr/>
          <p:nvPr/>
        </p:nvGrpSpPr>
        <p:grpSpPr>
          <a:xfrm>
            <a:off x="42373" y="710916"/>
            <a:ext cx="469030" cy="367036"/>
            <a:chOff x="686123" y="3364491"/>
            <a:chExt cx="469030" cy="367036"/>
          </a:xfrm>
        </p:grpSpPr>
        <p:sp>
          <p:nvSpPr>
            <p:cNvPr id="95" name="Google Shape;95;p3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" name="Google Shape;98;p3"/>
          <p:cNvGrpSpPr/>
          <p:nvPr/>
        </p:nvGrpSpPr>
        <p:grpSpPr>
          <a:xfrm>
            <a:off x="1632406" y="2169003"/>
            <a:ext cx="688690" cy="443064"/>
            <a:chOff x="2814144" y="3199953"/>
            <a:chExt cx="688690" cy="443064"/>
          </a:xfrm>
        </p:grpSpPr>
        <p:sp>
          <p:nvSpPr>
            <p:cNvPr id="99" name="Google Shape;99;p3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02;p3"/>
          <p:cNvGrpSpPr/>
          <p:nvPr/>
        </p:nvGrpSpPr>
        <p:grpSpPr>
          <a:xfrm>
            <a:off x="-103334" y="2160112"/>
            <a:ext cx="501780" cy="322122"/>
            <a:chOff x="-179659" y="2001137"/>
            <a:chExt cx="501780" cy="322122"/>
          </a:xfrm>
        </p:grpSpPr>
        <p:sp>
          <p:nvSpPr>
            <p:cNvPr id="103" name="Google Shape;103;p3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3"/>
          <p:cNvGrpSpPr/>
          <p:nvPr/>
        </p:nvGrpSpPr>
        <p:grpSpPr>
          <a:xfrm>
            <a:off x="682529" y="2011749"/>
            <a:ext cx="694082" cy="499830"/>
            <a:chOff x="606204" y="1852774"/>
            <a:chExt cx="694082" cy="499830"/>
          </a:xfrm>
        </p:grpSpPr>
        <p:sp>
          <p:nvSpPr>
            <p:cNvPr id="107" name="Google Shape;107;p3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" name="Google Shape;110;p3"/>
          <p:cNvGrpSpPr/>
          <p:nvPr/>
        </p:nvGrpSpPr>
        <p:grpSpPr>
          <a:xfrm>
            <a:off x="1991995" y="2905387"/>
            <a:ext cx="709950" cy="476848"/>
            <a:chOff x="1915670" y="2746412"/>
            <a:chExt cx="709950" cy="476848"/>
          </a:xfrm>
        </p:grpSpPr>
        <p:sp>
          <p:nvSpPr>
            <p:cNvPr id="111" name="Google Shape;111;p3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114;p3"/>
          <p:cNvGrpSpPr/>
          <p:nvPr/>
        </p:nvGrpSpPr>
        <p:grpSpPr>
          <a:xfrm>
            <a:off x="718925" y="497771"/>
            <a:ext cx="709950" cy="476848"/>
            <a:chOff x="642600" y="338796"/>
            <a:chExt cx="709950" cy="476848"/>
          </a:xfrm>
        </p:grpSpPr>
        <p:sp>
          <p:nvSpPr>
            <p:cNvPr id="115" name="Google Shape;115;p3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" name="Google Shape;118;p3"/>
          <p:cNvGrpSpPr/>
          <p:nvPr/>
        </p:nvGrpSpPr>
        <p:grpSpPr>
          <a:xfrm>
            <a:off x="1292311" y="1293059"/>
            <a:ext cx="486983" cy="389746"/>
            <a:chOff x="1215986" y="1134084"/>
            <a:chExt cx="486983" cy="389746"/>
          </a:xfrm>
        </p:grpSpPr>
        <p:sp>
          <p:nvSpPr>
            <p:cNvPr id="119" name="Google Shape;119;p3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122;p3"/>
          <p:cNvGrpSpPr/>
          <p:nvPr/>
        </p:nvGrpSpPr>
        <p:grpSpPr>
          <a:xfrm>
            <a:off x="449598" y="-96734"/>
            <a:ext cx="469030" cy="367036"/>
            <a:chOff x="1352548" y="-586359"/>
            <a:chExt cx="469030" cy="367036"/>
          </a:xfrm>
        </p:grpSpPr>
        <p:sp>
          <p:nvSpPr>
            <p:cNvPr id="123" name="Google Shape;123;p3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" name="Google Shape;126;p3"/>
          <p:cNvGrpSpPr/>
          <p:nvPr/>
        </p:nvGrpSpPr>
        <p:grpSpPr>
          <a:xfrm>
            <a:off x="217141" y="1332137"/>
            <a:ext cx="501780" cy="322122"/>
            <a:chOff x="2059791" y="118362"/>
            <a:chExt cx="501780" cy="322122"/>
          </a:xfrm>
        </p:grpSpPr>
        <p:sp>
          <p:nvSpPr>
            <p:cNvPr id="127" name="Google Shape;127;p3"/>
            <p:cNvSpPr/>
            <p:nvPr/>
          </p:nvSpPr>
          <p:spPr>
            <a:xfrm>
              <a:off x="2059791" y="118362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066809" y="186436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2166932" y="181289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1" name="Google Shape;951;p22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52" name="Google Shape;952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953" name="Google Shape;953;p22"/>
          <p:cNvSpPr txBox="1">
            <a:spLocks noGrp="1"/>
          </p:cNvSpPr>
          <p:nvPr>
            <p:ph type="title" idx="2"/>
          </p:nvPr>
        </p:nvSpPr>
        <p:spPr>
          <a:xfrm>
            <a:off x="2208950" y="13896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54" name="Google Shape;954;p22"/>
          <p:cNvSpPr txBox="1">
            <a:spLocks noGrp="1"/>
          </p:cNvSpPr>
          <p:nvPr>
            <p:ph type="subTitle" idx="1"/>
          </p:nvPr>
        </p:nvSpPr>
        <p:spPr>
          <a:xfrm>
            <a:off x="2208950" y="1883275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" name="Google Shape;955;p22"/>
          <p:cNvSpPr txBox="1">
            <a:spLocks noGrp="1"/>
          </p:cNvSpPr>
          <p:nvPr>
            <p:ph type="title" idx="3"/>
          </p:nvPr>
        </p:nvSpPr>
        <p:spPr>
          <a:xfrm>
            <a:off x="5774550" y="13896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2"/>
          <p:cNvSpPr txBox="1">
            <a:spLocks noGrp="1"/>
          </p:cNvSpPr>
          <p:nvPr>
            <p:ph type="subTitle" idx="4"/>
          </p:nvPr>
        </p:nvSpPr>
        <p:spPr>
          <a:xfrm>
            <a:off x="5774600" y="1883275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" name="Google Shape;957;p22"/>
          <p:cNvSpPr txBox="1">
            <a:spLocks noGrp="1"/>
          </p:cNvSpPr>
          <p:nvPr>
            <p:ph type="title" idx="5"/>
          </p:nvPr>
        </p:nvSpPr>
        <p:spPr>
          <a:xfrm>
            <a:off x="2208950" y="28230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58" name="Google Shape;958;p22"/>
          <p:cNvSpPr txBox="1">
            <a:spLocks noGrp="1"/>
          </p:cNvSpPr>
          <p:nvPr>
            <p:ph type="subTitle" idx="6"/>
          </p:nvPr>
        </p:nvSpPr>
        <p:spPr>
          <a:xfrm>
            <a:off x="2208950" y="3316675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" name="Google Shape;959;p22"/>
          <p:cNvSpPr txBox="1">
            <a:spLocks noGrp="1"/>
          </p:cNvSpPr>
          <p:nvPr>
            <p:ph type="title" idx="7"/>
          </p:nvPr>
        </p:nvSpPr>
        <p:spPr>
          <a:xfrm>
            <a:off x="5774550" y="28230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subTitle" idx="8"/>
          </p:nvPr>
        </p:nvSpPr>
        <p:spPr>
          <a:xfrm>
            <a:off x="5774600" y="3316675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/>
          <p:nvPr/>
        </p:nvSpPr>
        <p:spPr>
          <a:xfrm rot="-3241388" flipH="1">
            <a:off x="-2548978" y="-1055274"/>
            <a:ext cx="4344338" cy="258643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2" name="Google Shape;962;p22"/>
          <p:cNvGrpSpPr/>
          <p:nvPr/>
        </p:nvGrpSpPr>
        <p:grpSpPr>
          <a:xfrm rot="-988882" flipH="1">
            <a:off x="-14748" y="35954"/>
            <a:ext cx="687512" cy="443059"/>
            <a:chOff x="8159739" y="1"/>
            <a:chExt cx="687520" cy="443064"/>
          </a:xfrm>
        </p:grpSpPr>
        <p:sp>
          <p:nvSpPr>
            <p:cNvPr id="963" name="Google Shape;963;p22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2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2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" name="Google Shape;966;p22"/>
          <p:cNvGrpSpPr/>
          <p:nvPr/>
        </p:nvGrpSpPr>
        <p:grpSpPr>
          <a:xfrm rot="-988882" flipH="1">
            <a:off x="-960667" y="-54653"/>
            <a:ext cx="671605" cy="466919"/>
            <a:chOff x="1435173" y="3516546"/>
            <a:chExt cx="671613" cy="466925"/>
          </a:xfrm>
        </p:grpSpPr>
        <p:sp>
          <p:nvSpPr>
            <p:cNvPr id="967" name="Google Shape;967;p22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2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2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970;p22"/>
          <p:cNvGrpSpPr/>
          <p:nvPr/>
        </p:nvGrpSpPr>
        <p:grpSpPr>
          <a:xfrm rot="-988882" flipH="1">
            <a:off x="-930325" y="720821"/>
            <a:ext cx="688681" cy="443059"/>
            <a:chOff x="2814144" y="3199953"/>
            <a:chExt cx="688690" cy="443064"/>
          </a:xfrm>
        </p:grpSpPr>
        <p:sp>
          <p:nvSpPr>
            <p:cNvPr id="971" name="Google Shape;971;p22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4" name="Google Shape;974;p22"/>
          <p:cNvSpPr/>
          <p:nvPr/>
        </p:nvSpPr>
        <p:spPr>
          <a:xfrm rot="797292">
            <a:off x="7519072" y="2632377"/>
            <a:ext cx="3832547" cy="3366198"/>
          </a:xfrm>
          <a:custGeom>
            <a:avLst/>
            <a:gdLst/>
            <a:ahLst/>
            <a:cxnLst/>
            <a:rect l="l" t="t" r="r" b="b"/>
            <a:pathLst>
              <a:path w="11111" h="9759" extrusionOk="0">
                <a:moveTo>
                  <a:pt x="9021" y="1"/>
                </a:moveTo>
                <a:cubicBezTo>
                  <a:pt x="8874" y="1"/>
                  <a:pt x="8724" y="23"/>
                  <a:pt x="8572" y="71"/>
                </a:cubicBezTo>
                <a:cubicBezTo>
                  <a:pt x="7496" y="413"/>
                  <a:pt x="6839" y="1207"/>
                  <a:pt x="5638" y="1207"/>
                </a:cubicBezTo>
                <a:cubicBezTo>
                  <a:pt x="5618" y="1207"/>
                  <a:pt x="5598" y="1207"/>
                  <a:pt x="5578" y="1206"/>
                </a:cubicBezTo>
                <a:cubicBezTo>
                  <a:pt x="4462" y="1180"/>
                  <a:pt x="3314" y="329"/>
                  <a:pt x="2170" y="329"/>
                </a:cubicBezTo>
                <a:cubicBezTo>
                  <a:pt x="1867" y="329"/>
                  <a:pt x="1564" y="389"/>
                  <a:pt x="1262" y="539"/>
                </a:cubicBezTo>
                <a:cubicBezTo>
                  <a:pt x="0" y="1168"/>
                  <a:pt x="753" y="2450"/>
                  <a:pt x="1359" y="3282"/>
                </a:cubicBezTo>
                <a:cubicBezTo>
                  <a:pt x="1781" y="3864"/>
                  <a:pt x="2135" y="4440"/>
                  <a:pt x="2178" y="5172"/>
                </a:cubicBezTo>
                <a:cubicBezTo>
                  <a:pt x="2224" y="5960"/>
                  <a:pt x="1972" y="6656"/>
                  <a:pt x="1902" y="7423"/>
                </a:cubicBezTo>
                <a:cubicBezTo>
                  <a:pt x="1834" y="8200"/>
                  <a:pt x="1871" y="8880"/>
                  <a:pt x="2492" y="9402"/>
                </a:cubicBezTo>
                <a:cubicBezTo>
                  <a:pt x="2779" y="9643"/>
                  <a:pt x="3172" y="9758"/>
                  <a:pt x="3561" y="9758"/>
                </a:cubicBezTo>
                <a:cubicBezTo>
                  <a:pt x="3831" y="9758"/>
                  <a:pt x="4099" y="9703"/>
                  <a:pt x="4329" y="9597"/>
                </a:cubicBezTo>
                <a:cubicBezTo>
                  <a:pt x="4986" y="9295"/>
                  <a:pt x="5471" y="8739"/>
                  <a:pt x="6100" y="8390"/>
                </a:cubicBezTo>
                <a:cubicBezTo>
                  <a:pt x="6407" y="8220"/>
                  <a:pt x="6760" y="8099"/>
                  <a:pt x="7116" y="8099"/>
                </a:cubicBezTo>
                <a:cubicBezTo>
                  <a:pt x="7137" y="8099"/>
                  <a:pt x="7158" y="8099"/>
                  <a:pt x="7180" y="8100"/>
                </a:cubicBezTo>
                <a:cubicBezTo>
                  <a:pt x="7323" y="8107"/>
                  <a:pt x="7466" y="8137"/>
                  <a:pt x="7607" y="8167"/>
                </a:cubicBezTo>
                <a:cubicBezTo>
                  <a:pt x="7758" y="8200"/>
                  <a:pt x="7908" y="8224"/>
                  <a:pt x="8050" y="8224"/>
                </a:cubicBezTo>
                <a:cubicBezTo>
                  <a:pt x="8309" y="8224"/>
                  <a:pt x="8545" y="8142"/>
                  <a:pt x="8728" y="7878"/>
                </a:cubicBezTo>
                <a:cubicBezTo>
                  <a:pt x="8910" y="7612"/>
                  <a:pt x="8959" y="7275"/>
                  <a:pt x="8978" y="6952"/>
                </a:cubicBezTo>
                <a:cubicBezTo>
                  <a:pt x="9045" y="5761"/>
                  <a:pt x="9272" y="4737"/>
                  <a:pt x="10041" y="3787"/>
                </a:cubicBezTo>
                <a:cubicBezTo>
                  <a:pt x="10679" y="2999"/>
                  <a:pt x="11110" y="1949"/>
                  <a:pt x="10543" y="974"/>
                </a:cubicBezTo>
                <a:cubicBezTo>
                  <a:pt x="10209" y="402"/>
                  <a:pt x="9644" y="1"/>
                  <a:pt x="9021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5" name="Google Shape;975;p22"/>
          <p:cNvGrpSpPr/>
          <p:nvPr/>
        </p:nvGrpSpPr>
        <p:grpSpPr>
          <a:xfrm rot="797148">
            <a:off x="8620396" y="3634835"/>
            <a:ext cx="664103" cy="478838"/>
            <a:chOff x="1942675" y="1183228"/>
            <a:chExt cx="664127" cy="478855"/>
          </a:xfrm>
        </p:grpSpPr>
        <p:sp>
          <p:nvSpPr>
            <p:cNvPr id="976" name="Google Shape;976;p22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" name="Google Shape;979;p22"/>
          <p:cNvGrpSpPr/>
          <p:nvPr/>
        </p:nvGrpSpPr>
        <p:grpSpPr>
          <a:xfrm rot="797148">
            <a:off x="8450085" y="4419241"/>
            <a:ext cx="496381" cy="332871"/>
            <a:chOff x="2500578" y="2037795"/>
            <a:chExt cx="496399" cy="332883"/>
          </a:xfrm>
        </p:grpSpPr>
        <p:sp>
          <p:nvSpPr>
            <p:cNvPr id="980" name="Google Shape;980;p22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" name="Google Shape;983;p22"/>
          <p:cNvGrpSpPr/>
          <p:nvPr/>
        </p:nvGrpSpPr>
        <p:grpSpPr>
          <a:xfrm rot="797148">
            <a:off x="9110842" y="3118261"/>
            <a:ext cx="671588" cy="466908"/>
            <a:chOff x="1435173" y="3516546"/>
            <a:chExt cx="671613" cy="466925"/>
          </a:xfrm>
        </p:grpSpPr>
        <p:sp>
          <p:nvSpPr>
            <p:cNvPr id="984" name="Google Shape;984;p22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" name="Google Shape;987;p22"/>
          <p:cNvGrpSpPr/>
          <p:nvPr/>
        </p:nvGrpSpPr>
        <p:grpSpPr>
          <a:xfrm rot="797148">
            <a:off x="8290983" y="2844860"/>
            <a:ext cx="709924" cy="476830"/>
            <a:chOff x="642600" y="338796"/>
            <a:chExt cx="709950" cy="476848"/>
          </a:xfrm>
        </p:grpSpPr>
        <p:sp>
          <p:nvSpPr>
            <p:cNvPr id="988" name="Google Shape;988;p22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2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2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" name="Google Shape;991;p22"/>
          <p:cNvGrpSpPr/>
          <p:nvPr/>
        </p:nvGrpSpPr>
        <p:grpSpPr>
          <a:xfrm rot="797148">
            <a:off x="8296384" y="5061602"/>
            <a:ext cx="486965" cy="389732"/>
            <a:chOff x="1215986" y="1134084"/>
            <a:chExt cx="486983" cy="389746"/>
          </a:xfrm>
        </p:grpSpPr>
        <p:sp>
          <p:nvSpPr>
            <p:cNvPr id="992" name="Google Shape;992;p22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2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2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6" name="Google Shape;996;p23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97" name="Google Shape;997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23"/>
          <p:cNvSpPr txBox="1">
            <a:spLocks noGrp="1"/>
          </p:cNvSpPr>
          <p:nvPr>
            <p:ph type="title" idx="2"/>
          </p:nvPr>
        </p:nvSpPr>
        <p:spPr>
          <a:xfrm>
            <a:off x="1101225" y="1819225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99" name="Google Shape;999;p23"/>
          <p:cNvSpPr txBox="1">
            <a:spLocks noGrp="1"/>
          </p:cNvSpPr>
          <p:nvPr>
            <p:ph type="subTitle" idx="1"/>
          </p:nvPr>
        </p:nvSpPr>
        <p:spPr>
          <a:xfrm>
            <a:off x="1101225" y="237167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" name="Google Shape;1000;p23"/>
          <p:cNvSpPr txBox="1">
            <a:spLocks noGrp="1"/>
          </p:cNvSpPr>
          <p:nvPr>
            <p:ph type="title" idx="3"/>
          </p:nvPr>
        </p:nvSpPr>
        <p:spPr>
          <a:xfrm>
            <a:off x="3578998" y="1819225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01" name="Google Shape;1001;p23"/>
          <p:cNvSpPr txBox="1">
            <a:spLocks noGrp="1"/>
          </p:cNvSpPr>
          <p:nvPr>
            <p:ph type="subTitle" idx="4"/>
          </p:nvPr>
        </p:nvSpPr>
        <p:spPr>
          <a:xfrm>
            <a:off x="3578998" y="237167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23"/>
          <p:cNvSpPr txBox="1">
            <a:spLocks noGrp="1"/>
          </p:cNvSpPr>
          <p:nvPr>
            <p:ph type="title" idx="5"/>
          </p:nvPr>
        </p:nvSpPr>
        <p:spPr>
          <a:xfrm>
            <a:off x="1101225" y="31184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03" name="Google Shape;1003;p23"/>
          <p:cNvSpPr txBox="1">
            <a:spLocks noGrp="1"/>
          </p:cNvSpPr>
          <p:nvPr>
            <p:ph type="subTitle" idx="6"/>
          </p:nvPr>
        </p:nvSpPr>
        <p:spPr>
          <a:xfrm>
            <a:off x="1101225" y="367090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p23"/>
          <p:cNvSpPr txBox="1">
            <a:spLocks noGrp="1"/>
          </p:cNvSpPr>
          <p:nvPr>
            <p:ph type="title" idx="7"/>
          </p:nvPr>
        </p:nvSpPr>
        <p:spPr>
          <a:xfrm>
            <a:off x="3578998" y="31184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05" name="Google Shape;1005;p23"/>
          <p:cNvSpPr txBox="1">
            <a:spLocks noGrp="1"/>
          </p:cNvSpPr>
          <p:nvPr>
            <p:ph type="subTitle" idx="8"/>
          </p:nvPr>
        </p:nvSpPr>
        <p:spPr>
          <a:xfrm>
            <a:off x="3578998" y="367090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" name="Google Shape;1006;p23"/>
          <p:cNvSpPr txBox="1">
            <a:spLocks noGrp="1"/>
          </p:cNvSpPr>
          <p:nvPr>
            <p:ph type="title" idx="9"/>
          </p:nvPr>
        </p:nvSpPr>
        <p:spPr>
          <a:xfrm>
            <a:off x="6056777" y="1819225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07" name="Google Shape;1007;p23"/>
          <p:cNvSpPr txBox="1">
            <a:spLocks noGrp="1"/>
          </p:cNvSpPr>
          <p:nvPr>
            <p:ph type="subTitle" idx="13"/>
          </p:nvPr>
        </p:nvSpPr>
        <p:spPr>
          <a:xfrm>
            <a:off x="6056777" y="237167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23"/>
          <p:cNvSpPr txBox="1">
            <a:spLocks noGrp="1"/>
          </p:cNvSpPr>
          <p:nvPr>
            <p:ph type="title" idx="14"/>
          </p:nvPr>
        </p:nvSpPr>
        <p:spPr>
          <a:xfrm>
            <a:off x="6056777" y="31184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09" name="Google Shape;1009;p23"/>
          <p:cNvSpPr txBox="1">
            <a:spLocks noGrp="1"/>
          </p:cNvSpPr>
          <p:nvPr>
            <p:ph type="subTitle" idx="15"/>
          </p:nvPr>
        </p:nvSpPr>
        <p:spPr>
          <a:xfrm>
            <a:off x="6056777" y="367090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23"/>
          <p:cNvSpPr/>
          <p:nvPr/>
        </p:nvSpPr>
        <p:spPr>
          <a:xfrm rot="-6180568">
            <a:off x="8137432" y="-608153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1" name="Google Shape;1011;p23"/>
          <p:cNvGrpSpPr/>
          <p:nvPr/>
        </p:nvGrpSpPr>
        <p:grpSpPr>
          <a:xfrm>
            <a:off x="8472916" y="-84113"/>
            <a:ext cx="501780" cy="322122"/>
            <a:chOff x="8282416" y="296887"/>
            <a:chExt cx="501780" cy="322122"/>
          </a:xfrm>
        </p:grpSpPr>
        <p:sp>
          <p:nvSpPr>
            <p:cNvPr id="1012" name="Google Shape;1012;p23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3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3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1015;p23"/>
          <p:cNvGrpSpPr/>
          <p:nvPr/>
        </p:nvGrpSpPr>
        <p:grpSpPr>
          <a:xfrm>
            <a:off x="8653035" y="590280"/>
            <a:ext cx="505757" cy="304343"/>
            <a:chOff x="8462535" y="971280"/>
            <a:chExt cx="505757" cy="304343"/>
          </a:xfrm>
        </p:grpSpPr>
        <p:sp>
          <p:nvSpPr>
            <p:cNvPr id="1016" name="Google Shape;1016;p23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3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3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3"/>
          <p:cNvGrpSpPr/>
          <p:nvPr/>
        </p:nvGrpSpPr>
        <p:grpSpPr>
          <a:xfrm>
            <a:off x="9079086" y="116909"/>
            <a:ext cx="671613" cy="466925"/>
            <a:chOff x="8182761" y="4479596"/>
            <a:chExt cx="671613" cy="466925"/>
          </a:xfrm>
        </p:grpSpPr>
        <p:sp>
          <p:nvSpPr>
            <p:cNvPr id="1020" name="Google Shape;1020;p23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3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3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" name="Google Shape;1023;p23"/>
          <p:cNvGrpSpPr/>
          <p:nvPr/>
        </p:nvGrpSpPr>
        <p:grpSpPr>
          <a:xfrm>
            <a:off x="351554" y="849927"/>
            <a:ext cx="581801" cy="550018"/>
            <a:chOff x="1042691" y="851602"/>
            <a:chExt cx="581801" cy="550018"/>
          </a:xfrm>
        </p:grpSpPr>
        <p:sp>
          <p:nvSpPr>
            <p:cNvPr id="1024" name="Google Shape;1024;p23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3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" name="Google Shape;1026;p23"/>
          <p:cNvSpPr/>
          <p:nvPr/>
        </p:nvSpPr>
        <p:spPr>
          <a:xfrm rot="6180568" flipH="1">
            <a:off x="-686243" y="-439578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" name="Google Shape;1027;p23"/>
          <p:cNvGrpSpPr/>
          <p:nvPr/>
        </p:nvGrpSpPr>
        <p:grpSpPr>
          <a:xfrm flipH="1">
            <a:off x="480679" y="84462"/>
            <a:ext cx="501780" cy="322122"/>
            <a:chOff x="8282416" y="296887"/>
            <a:chExt cx="501780" cy="322122"/>
          </a:xfrm>
        </p:grpSpPr>
        <p:sp>
          <p:nvSpPr>
            <p:cNvPr id="1028" name="Google Shape;1028;p23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3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3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" name="Google Shape;1031;p23"/>
          <p:cNvGrpSpPr/>
          <p:nvPr/>
        </p:nvGrpSpPr>
        <p:grpSpPr>
          <a:xfrm flipH="1">
            <a:off x="296583" y="758855"/>
            <a:ext cx="505757" cy="304343"/>
            <a:chOff x="8462535" y="971280"/>
            <a:chExt cx="505757" cy="304343"/>
          </a:xfrm>
        </p:grpSpPr>
        <p:sp>
          <p:nvSpPr>
            <p:cNvPr id="1032" name="Google Shape;1032;p23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3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3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23"/>
          <p:cNvGrpSpPr/>
          <p:nvPr/>
        </p:nvGrpSpPr>
        <p:grpSpPr>
          <a:xfrm flipH="1">
            <a:off x="-295324" y="285484"/>
            <a:ext cx="671613" cy="466925"/>
            <a:chOff x="8182761" y="4479596"/>
            <a:chExt cx="671613" cy="466925"/>
          </a:xfrm>
        </p:grpSpPr>
        <p:sp>
          <p:nvSpPr>
            <p:cNvPr id="1036" name="Google Shape;1036;p23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3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3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9"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0" name="Google Shape;1040;p24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41" name="Google Shape;1041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042" name="Google Shape;1042;p24"/>
          <p:cNvSpPr/>
          <p:nvPr/>
        </p:nvSpPr>
        <p:spPr>
          <a:xfrm rot="-2252524" flipH="1">
            <a:off x="-2064030" y="-1398693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" name="Google Shape;1043;p24"/>
          <p:cNvGrpSpPr/>
          <p:nvPr/>
        </p:nvGrpSpPr>
        <p:grpSpPr>
          <a:xfrm flipH="1">
            <a:off x="308326" y="6376"/>
            <a:ext cx="687520" cy="443064"/>
            <a:chOff x="8159739" y="1"/>
            <a:chExt cx="687520" cy="443064"/>
          </a:xfrm>
        </p:grpSpPr>
        <p:sp>
          <p:nvSpPr>
            <p:cNvPr id="1044" name="Google Shape;1044;p24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4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4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" name="Google Shape;1047;p24"/>
          <p:cNvGrpSpPr/>
          <p:nvPr/>
        </p:nvGrpSpPr>
        <p:grpSpPr>
          <a:xfrm flipH="1">
            <a:off x="-416149" y="120134"/>
            <a:ext cx="671613" cy="466925"/>
            <a:chOff x="8182761" y="4479596"/>
            <a:chExt cx="671613" cy="466925"/>
          </a:xfrm>
        </p:grpSpPr>
        <p:sp>
          <p:nvSpPr>
            <p:cNvPr id="1048" name="Google Shape;1048;p24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4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4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1" name="Google Shape;1051;p24"/>
          <p:cNvSpPr/>
          <p:nvPr/>
        </p:nvSpPr>
        <p:spPr>
          <a:xfrm rot="6180568" flipH="1">
            <a:off x="6868882" y="4294897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2" name="Google Shape;1052;p24"/>
          <p:cNvGrpSpPr/>
          <p:nvPr/>
        </p:nvGrpSpPr>
        <p:grpSpPr>
          <a:xfrm>
            <a:off x="7761091" y="4573462"/>
            <a:ext cx="501780" cy="322122"/>
            <a:chOff x="8282416" y="296887"/>
            <a:chExt cx="501780" cy="322122"/>
          </a:xfrm>
        </p:grpSpPr>
        <p:sp>
          <p:nvSpPr>
            <p:cNvPr id="1053" name="Google Shape;1053;p24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4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4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" name="Google Shape;1056;p24"/>
          <p:cNvGrpSpPr/>
          <p:nvPr/>
        </p:nvGrpSpPr>
        <p:grpSpPr>
          <a:xfrm>
            <a:off x="8138685" y="4895580"/>
            <a:ext cx="505757" cy="304343"/>
            <a:chOff x="8462535" y="971280"/>
            <a:chExt cx="505757" cy="304343"/>
          </a:xfrm>
        </p:grpSpPr>
        <p:sp>
          <p:nvSpPr>
            <p:cNvPr id="1057" name="Google Shape;1057;p24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4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4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24"/>
          <p:cNvGrpSpPr/>
          <p:nvPr/>
        </p:nvGrpSpPr>
        <p:grpSpPr>
          <a:xfrm>
            <a:off x="7051336" y="4814296"/>
            <a:ext cx="671613" cy="466925"/>
            <a:chOff x="8182761" y="4479596"/>
            <a:chExt cx="671613" cy="466925"/>
          </a:xfrm>
        </p:grpSpPr>
        <p:sp>
          <p:nvSpPr>
            <p:cNvPr id="1061" name="Google Shape;1061;p24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4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4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9_1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5" name="Google Shape;1065;p25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6" name="Google Shape;1066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067" name="Google Shape;1067;p25"/>
          <p:cNvSpPr/>
          <p:nvPr/>
        </p:nvSpPr>
        <p:spPr>
          <a:xfrm rot="6180568" flipH="1">
            <a:off x="-730343" y="3792397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8" name="Google Shape;1068;p25"/>
          <p:cNvGrpSpPr/>
          <p:nvPr/>
        </p:nvGrpSpPr>
        <p:grpSpPr>
          <a:xfrm flipH="1">
            <a:off x="436579" y="4316437"/>
            <a:ext cx="501780" cy="322122"/>
            <a:chOff x="8282416" y="296887"/>
            <a:chExt cx="501780" cy="322122"/>
          </a:xfrm>
        </p:grpSpPr>
        <p:sp>
          <p:nvSpPr>
            <p:cNvPr id="1069" name="Google Shape;1069;p25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5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5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" name="Google Shape;1072;p25"/>
          <p:cNvGrpSpPr/>
          <p:nvPr/>
        </p:nvGrpSpPr>
        <p:grpSpPr>
          <a:xfrm flipH="1">
            <a:off x="252483" y="4990830"/>
            <a:ext cx="505757" cy="304343"/>
            <a:chOff x="8462535" y="971280"/>
            <a:chExt cx="505757" cy="304343"/>
          </a:xfrm>
        </p:grpSpPr>
        <p:sp>
          <p:nvSpPr>
            <p:cNvPr id="1073" name="Google Shape;1073;p25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5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5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" name="Google Shape;1076;p25"/>
          <p:cNvGrpSpPr/>
          <p:nvPr/>
        </p:nvGrpSpPr>
        <p:grpSpPr>
          <a:xfrm flipH="1">
            <a:off x="-339424" y="4517459"/>
            <a:ext cx="671613" cy="466925"/>
            <a:chOff x="8182761" y="4479596"/>
            <a:chExt cx="671613" cy="466925"/>
          </a:xfrm>
        </p:grpSpPr>
        <p:sp>
          <p:nvSpPr>
            <p:cNvPr id="1077" name="Google Shape;1077;p25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5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5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0" name="Google Shape;1080;p25"/>
          <p:cNvSpPr/>
          <p:nvPr/>
        </p:nvSpPr>
        <p:spPr>
          <a:xfrm rot="3241388">
            <a:off x="6947447" y="-1369599"/>
            <a:ext cx="4344338" cy="258643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" name="Google Shape;1081;p25"/>
          <p:cNvGrpSpPr/>
          <p:nvPr/>
        </p:nvGrpSpPr>
        <p:grpSpPr>
          <a:xfrm rot="988882">
            <a:off x="8070044" y="-278371"/>
            <a:ext cx="687512" cy="443059"/>
            <a:chOff x="8159739" y="1"/>
            <a:chExt cx="687520" cy="443064"/>
          </a:xfrm>
        </p:grpSpPr>
        <p:sp>
          <p:nvSpPr>
            <p:cNvPr id="1082" name="Google Shape;1082;p25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5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5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" name="Google Shape;1085;p25"/>
          <p:cNvGrpSpPr/>
          <p:nvPr/>
        </p:nvGrpSpPr>
        <p:grpSpPr>
          <a:xfrm rot="988882">
            <a:off x="9031871" y="-368978"/>
            <a:ext cx="671605" cy="466919"/>
            <a:chOff x="1435173" y="3516546"/>
            <a:chExt cx="671613" cy="466925"/>
          </a:xfrm>
        </p:grpSpPr>
        <p:sp>
          <p:nvSpPr>
            <p:cNvPr id="1086" name="Google Shape;1086;p25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5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5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" name="Google Shape;1089;p25"/>
          <p:cNvGrpSpPr/>
          <p:nvPr/>
        </p:nvGrpSpPr>
        <p:grpSpPr>
          <a:xfrm rot="988882">
            <a:off x="8984452" y="406496"/>
            <a:ext cx="688681" cy="443059"/>
            <a:chOff x="2814144" y="3199953"/>
            <a:chExt cx="688690" cy="443064"/>
          </a:xfrm>
        </p:grpSpPr>
        <p:sp>
          <p:nvSpPr>
            <p:cNvPr id="1090" name="Google Shape;1090;p25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5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5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9_1_1"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4" name="Google Shape;1094;p26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5" name="Google Shape;1095;p2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26"/>
          <p:cNvSpPr/>
          <p:nvPr/>
        </p:nvSpPr>
        <p:spPr>
          <a:xfrm rot="10800000">
            <a:off x="5590849" y="-3003775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7" name="Google Shape;1097;p26"/>
          <p:cNvGrpSpPr/>
          <p:nvPr/>
        </p:nvGrpSpPr>
        <p:grpSpPr>
          <a:xfrm flipH="1">
            <a:off x="7360635" y="-613347"/>
            <a:ext cx="664127" cy="478855"/>
            <a:chOff x="1942675" y="1183228"/>
            <a:chExt cx="664127" cy="478855"/>
          </a:xfrm>
        </p:grpSpPr>
        <p:sp>
          <p:nvSpPr>
            <p:cNvPr id="1098" name="Google Shape;1098;p26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6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6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" name="Google Shape;1101;p26"/>
          <p:cNvGrpSpPr/>
          <p:nvPr/>
        </p:nvGrpSpPr>
        <p:grpSpPr>
          <a:xfrm flipH="1">
            <a:off x="7405727" y="-1431029"/>
            <a:ext cx="671613" cy="466925"/>
            <a:chOff x="1435173" y="3516546"/>
            <a:chExt cx="671613" cy="466925"/>
          </a:xfrm>
        </p:grpSpPr>
        <p:sp>
          <p:nvSpPr>
            <p:cNvPr id="1102" name="Google Shape;1102;p26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6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6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" name="Google Shape;1105;p26"/>
          <p:cNvGrpSpPr/>
          <p:nvPr/>
        </p:nvGrpSpPr>
        <p:grpSpPr>
          <a:xfrm flipH="1">
            <a:off x="8379891" y="-1301022"/>
            <a:ext cx="688690" cy="443064"/>
            <a:chOff x="2814144" y="3199953"/>
            <a:chExt cx="688690" cy="443064"/>
          </a:xfrm>
        </p:grpSpPr>
        <p:sp>
          <p:nvSpPr>
            <p:cNvPr id="1106" name="Google Shape;1106;p26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6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6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" name="Google Shape;1109;p26"/>
          <p:cNvGrpSpPr/>
          <p:nvPr/>
        </p:nvGrpSpPr>
        <p:grpSpPr>
          <a:xfrm flipH="1">
            <a:off x="8198154" y="-613351"/>
            <a:ext cx="501780" cy="322122"/>
            <a:chOff x="-179659" y="2001137"/>
            <a:chExt cx="501780" cy="322122"/>
          </a:xfrm>
        </p:grpSpPr>
        <p:sp>
          <p:nvSpPr>
            <p:cNvPr id="1110" name="Google Shape;1110;p26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6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6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" name="Google Shape;1113;p26"/>
          <p:cNvGrpSpPr/>
          <p:nvPr/>
        </p:nvGrpSpPr>
        <p:grpSpPr>
          <a:xfrm flipH="1">
            <a:off x="8790977" y="-613351"/>
            <a:ext cx="694082" cy="499830"/>
            <a:chOff x="606204" y="1852774"/>
            <a:chExt cx="694082" cy="499830"/>
          </a:xfrm>
        </p:grpSpPr>
        <p:sp>
          <p:nvSpPr>
            <p:cNvPr id="1114" name="Google Shape;1114;p26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6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6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" name="Google Shape;1117;p26"/>
          <p:cNvGrpSpPr/>
          <p:nvPr/>
        </p:nvGrpSpPr>
        <p:grpSpPr>
          <a:xfrm flipH="1">
            <a:off x="7932138" y="-89429"/>
            <a:ext cx="709950" cy="476848"/>
            <a:chOff x="642600" y="338796"/>
            <a:chExt cx="709950" cy="476848"/>
          </a:xfrm>
        </p:grpSpPr>
        <p:sp>
          <p:nvSpPr>
            <p:cNvPr id="1118" name="Google Shape;1118;p26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6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6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" name="Google Shape;1121;p26"/>
          <p:cNvSpPr/>
          <p:nvPr/>
        </p:nvSpPr>
        <p:spPr>
          <a:xfrm rot="-6180568">
            <a:off x="-611643" y="4574647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2" name="Google Shape;1122;p26"/>
          <p:cNvGrpSpPr/>
          <p:nvPr/>
        </p:nvGrpSpPr>
        <p:grpSpPr>
          <a:xfrm>
            <a:off x="-139909" y="4933362"/>
            <a:ext cx="501780" cy="322122"/>
            <a:chOff x="8282416" y="296887"/>
            <a:chExt cx="501780" cy="322122"/>
          </a:xfrm>
        </p:grpSpPr>
        <p:sp>
          <p:nvSpPr>
            <p:cNvPr id="1123" name="Google Shape;1123;p26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6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6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" name="Google Shape;1126;p26"/>
          <p:cNvGrpSpPr/>
          <p:nvPr/>
        </p:nvGrpSpPr>
        <p:grpSpPr>
          <a:xfrm>
            <a:off x="-54965" y="5423355"/>
            <a:ext cx="505757" cy="304343"/>
            <a:chOff x="8462535" y="971280"/>
            <a:chExt cx="505757" cy="304343"/>
          </a:xfrm>
        </p:grpSpPr>
        <p:sp>
          <p:nvSpPr>
            <p:cNvPr id="1127" name="Google Shape;1127;p26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6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6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" name="Google Shape;1130;p26"/>
          <p:cNvGrpSpPr/>
          <p:nvPr/>
        </p:nvGrpSpPr>
        <p:grpSpPr>
          <a:xfrm>
            <a:off x="450811" y="4988134"/>
            <a:ext cx="671613" cy="466925"/>
            <a:chOff x="8182761" y="4479596"/>
            <a:chExt cx="671613" cy="466925"/>
          </a:xfrm>
        </p:grpSpPr>
        <p:sp>
          <p:nvSpPr>
            <p:cNvPr id="1131" name="Google Shape;1131;p26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6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6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9_1_1_1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5" name="Google Shape;1135;p27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6" name="Google Shape;1136;p2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37" name="Google Shape;1137;p27"/>
          <p:cNvSpPr/>
          <p:nvPr/>
        </p:nvSpPr>
        <p:spPr>
          <a:xfrm rot="-6180568">
            <a:off x="8466330" y="-960437"/>
            <a:ext cx="3019557" cy="3239382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8" name="Google Shape;1138;p27"/>
          <p:cNvGrpSpPr/>
          <p:nvPr/>
        </p:nvGrpSpPr>
        <p:grpSpPr>
          <a:xfrm>
            <a:off x="8562216" y="74312"/>
            <a:ext cx="501780" cy="322122"/>
            <a:chOff x="8282416" y="296887"/>
            <a:chExt cx="501780" cy="322122"/>
          </a:xfrm>
        </p:grpSpPr>
        <p:sp>
          <p:nvSpPr>
            <p:cNvPr id="1139" name="Google Shape;1139;p27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7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7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" name="Google Shape;1142;p27"/>
          <p:cNvGrpSpPr/>
          <p:nvPr/>
        </p:nvGrpSpPr>
        <p:grpSpPr>
          <a:xfrm>
            <a:off x="8742335" y="748705"/>
            <a:ext cx="505757" cy="304343"/>
            <a:chOff x="8462535" y="971280"/>
            <a:chExt cx="505757" cy="304343"/>
          </a:xfrm>
        </p:grpSpPr>
        <p:sp>
          <p:nvSpPr>
            <p:cNvPr id="1143" name="Google Shape;1143;p27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7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7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" name="Google Shape;1146;p27"/>
          <p:cNvGrpSpPr/>
          <p:nvPr/>
        </p:nvGrpSpPr>
        <p:grpSpPr>
          <a:xfrm>
            <a:off x="9168386" y="275334"/>
            <a:ext cx="671613" cy="466925"/>
            <a:chOff x="8182761" y="4479596"/>
            <a:chExt cx="671613" cy="466925"/>
          </a:xfrm>
        </p:grpSpPr>
        <p:sp>
          <p:nvSpPr>
            <p:cNvPr id="1147" name="Google Shape;1147;p27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7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7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0" name="Google Shape;1150;p27"/>
          <p:cNvSpPr/>
          <p:nvPr/>
        </p:nvSpPr>
        <p:spPr>
          <a:xfrm rot="-10391496">
            <a:off x="-3840141" y="2941594"/>
            <a:ext cx="6496837" cy="3065406"/>
          </a:xfrm>
          <a:custGeom>
            <a:avLst/>
            <a:gdLst/>
            <a:ahLst/>
            <a:cxnLst/>
            <a:rect l="l" t="t" r="r" b="b"/>
            <a:pathLst>
              <a:path w="83717" h="39328" extrusionOk="0">
                <a:moveTo>
                  <a:pt x="66591" y="0"/>
                </a:moveTo>
                <a:lnTo>
                  <a:pt x="6375" y="5603"/>
                </a:lnTo>
                <a:cubicBezTo>
                  <a:pt x="6375" y="5603"/>
                  <a:pt x="1" y="26012"/>
                  <a:pt x="15112" y="26012"/>
                </a:cubicBezTo>
                <a:cubicBezTo>
                  <a:pt x="16294" y="26012"/>
                  <a:pt x="17607" y="25887"/>
                  <a:pt x="19065" y="25617"/>
                </a:cubicBezTo>
                <a:cubicBezTo>
                  <a:pt x="19622" y="25515"/>
                  <a:pt x="20152" y="25467"/>
                  <a:pt x="20658" y="25467"/>
                </a:cubicBezTo>
                <a:cubicBezTo>
                  <a:pt x="26851" y="25467"/>
                  <a:pt x="29452" y="32580"/>
                  <a:pt x="33812" y="32580"/>
                </a:cubicBezTo>
                <a:cubicBezTo>
                  <a:pt x="34377" y="32580"/>
                  <a:pt x="34973" y="32460"/>
                  <a:pt x="35609" y="32190"/>
                </a:cubicBezTo>
                <a:cubicBezTo>
                  <a:pt x="41795" y="29560"/>
                  <a:pt x="33382" y="23698"/>
                  <a:pt x="39919" y="19223"/>
                </a:cubicBezTo>
                <a:cubicBezTo>
                  <a:pt x="41635" y="18303"/>
                  <a:pt x="43118" y="17901"/>
                  <a:pt x="44308" y="17901"/>
                </a:cubicBezTo>
                <a:cubicBezTo>
                  <a:pt x="47182" y="17901"/>
                  <a:pt x="48353" y="20244"/>
                  <a:pt x="46986" y="23298"/>
                </a:cubicBezTo>
                <a:cubicBezTo>
                  <a:pt x="45084" y="27549"/>
                  <a:pt x="46722" y="31014"/>
                  <a:pt x="51381" y="31014"/>
                </a:cubicBezTo>
                <a:cubicBezTo>
                  <a:pt x="52023" y="31014"/>
                  <a:pt x="52724" y="30948"/>
                  <a:pt x="53480" y="30809"/>
                </a:cubicBezTo>
                <a:cubicBezTo>
                  <a:pt x="53822" y="30746"/>
                  <a:pt x="54134" y="30716"/>
                  <a:pt x="54419" y="30716"/>
                </a:cubicBezTo>
                <a:cubicBezTo>
                  <a:pt x="59267" y="30716"/>
                  <a:pt x="56401" y="39328"/>
                  <a:pt x="68259" y="39328"/>
                </a:cubicBezTo>
                <a:cubicBezTo>
                  <a:pt x="68387" y="39328"/>
                  <a:pt x="68518" y="39327"/>
                  <a:pt x="68650" y="39325"/>
                </a:cubicBezTo>
                <a:cubicBezTo>
                  <a:pt x="83717" y="39091"/>
                  <a:pt x="66591" y="0"/>
                  <a:pt x="66591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1" name="Google Shape;1151;p27"/>
          <p:cNvGrpSpPr/>
          <p:nvPr/>
        </p:nvGrpSpPr>
        <p:grpSpPr>
          <a:xfrm flipH="1">
            <a:off x="1245585" y="4870540"/>
            <a:ext cx="664127" cy="478855"/>
            <a:chOff x="1942675" y="1183228"/>
            <a:chExt cx="664127" cy="478855"/>
          </a:xfrm>
        </p:grpSpPr>
        <p:sp>
          <p:nvSpPr>
            <p:cNvPr id="1152" name="Google Shape;1152;p27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7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7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" name="Google Shape;1155;p27"/>
          <p:cNvGrpSpPr/>
          <p:nvPr/>
        </p:nvGrpSpPr>
        <p:grpSpPr>
          <a:xfrm flipH="1">
            <a:off x="720004" y="4500466"/>
            <a:ext cx="688690" cy="443064"/>
            <a:chOff x="2814144" y="3199953"/>
            <a:chExt cx="688690" cy="443064"/>
          </a:xfrm>
        </p:grpSpPr>
        <p:sp>
          <p:nvSpPr>
            <p:cNvPr id="1156" name="Google Shape;1156;p27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7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7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" name="Google Shape;1159;p27"/>
          <p:cNvGrpSpPr/>
          <p:nvPr/>
        </p:nvGrpSpPr>
        <p:grpSpPr>
          <a:xfrm flipH="1">
            <a:off x="-148557" y="4799587"/>
            <a:ext cx="709950" cy="476848"/>
            <a:chOff x="1915670" y="2746412"/>
            <a:chExt cx="709950" cy="476848"/>
          </a:xfrm>
        </p:grpSpPr>
        <p:sp>
          <p:nvSpPr>
            <p:cNvPr id="1160" name="Google Shape;1160;p27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7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7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" name="Google Shape;1163;p27"/>
          <p:cNvGrpSpPr/>
          <p:nvPr/>
        </p:nvGrpSpPr>
        <p:grpSpPr>
          <a:xfrm flipH="1">
            <a:off x="92360" y="4252766"/>
            <a:ext cx="469030" cy="367036"/>
            <a:chOff x="1352548" y="-586359"/>
            <a:chExt cx="469030" cy="367036"/>
          </a:xfrm>
        </p:grpSpPr>
        <p:sp>
          <p:nvSpPr>
            <p:cNvPr id="1164" name="Google Shape;1164;p27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7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7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9_1_1_1_1">
    <p:spTree>
      <p:nvGrpSpPr>
        <p:cNvPr id="1" name="Shape 1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" name="Google Shape;1168;p28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9" name="Google Shape;1169;p28"/>
          <p:cNvSpPr/>
          <p:nvPr/>
        </p:nvSpPr>
        <p:spPr>
          <a:xfrm rot="-5400000">
            <a:off x="-2997675" y="3660563"/>
            <a:ext cx="5323604" cy="2583874"/>
          </a:xfrm>
          <a:custGeom>
            <a:avLst/>
            <a:gdLst/>
            <a:ahLst/>
            <a:cxnLst/>
            <a:rect l="l" t="t" r="r" b="b"/>
            <a:pathLst>
              <a:path w="79928" h="38794" extrusionOk="0">
                <a:moveTo>
                  <a:pt x="16283" y="1"/>
                </a:moveTo>
                <a:cubicBezTo>
                  <a:pt x="14467" y="1"/>
                  <a:pt x="12446" y="351"/>
                  <a:pt x="10122" y="1307"/>
                </a:cubicBezTo>
                <a:cubicBezTo>
                  <a:pt x="1" y="5475"/>
                  <a:pt x="1986" y="14008"/>
                  <a:pt x="1986" y="14008"/>
                </a:cubicBezTo>
                <a:cubicBezTo>
                  <a:pt x="1405" y="14783"/>
                  <a:pt x="4282" y="23574"/>
                  <a:pt x="12324" y="23574"/>
                </a:cubicBezTo>
                <a:cubicBezTo>
                  <a:pt x="12527" y="23574"/>
                  <a:pt x="12732" y="23568"/>
                  <a:pt x="12942" y="23557"/>
                </a:cubicBezTo>
                <a:cubicBezTo>
                  <a:pt x="13807" y="23509"/>
                  <a:pt x="14611" y="23487"/>
                  <a:pt x="15361" y="23487"/>
                </a:cubicBezTo>
                <a:cubicBezTo>
                  <a:pt x="29005" y="23487"/>
                  <a:pt x="24458" y="31014"/>
                  <a:pt x="32547" y="35836"/>
                </a:cubicBezTo>
                <a:cubicBezTo>
                  <a:pt x="35211" y="37424"/>
                  <a:pt x="38751" y="38794"/>
                  <a:pt x="42581" y="38794"/>
                </a:cubicBezTo>
                <a:cubicBezTo>
                  <a:pt x="45726" y="38794"/>
                  <a:pt x="49067" y="37871"/>
                  <a:pt x="52280" y="35388"/>
                </a:cubicBezTo>
                <a:cubicBezTo>
                  <a:pt x="57480" y="31371"/>
                  <a:pt x="58070" y="24871"/>
                  <a:pt x="64646" y="22860"/>
                </a:cubicBezTo>
                <a:cubicBezTo>
                  <a:pt x="79928" y="18187"/>
                  <a:pt x="74290" y="2040"/>
                  <a:pt x="66999" y="2040"/>
                </a:cubicBezTo>
                <a:cubicBezTo>
                  <a:pt x="66176" y="2040"/>
                  <a:pt x="65332" y="2246"/>
                  <a:pt x="64494" y="2697"/>
                </a:cubicBezTo>
                <a:cubicBezTo>
                  <a:pt x="61016" y="4571"/>
                  <a:pt x="59192" y="5778"/>
                  <a:pt x="57107" y="5778"/>
                </a:cubicBezTo>
                <a:cubicBezTo>
                  <a:pt x="55473" y="5778"/>
                  <a:pt x="53679" y="5037"/>
                  <a:pt x="50801" y="3293"/>
                </a:cubicBezTo>
                <a:cubicBezTo>
                  <a:pt x="47320" y="1183"/>
                  <a:pt x="43951" y="307"/>
                  <a:pt x="40544" y="307"/>
                </a:cubicBezTo>
                <a:cubicBezTo>
                  <a:pt x="37543" y="307"/>
                  <a:pt x="34514" y="987"/>
                  <a:pt x="31354" y="2102"/>
                </a:cubicBezTo>
                <a:cubicBezTo>
                  <a:pt x="30372" y="2448"/>
                  <a:pt x="29440" y="2589"/>
                  <a:pt x="28534" y="2589"/>
                </a:cubicBezTo>
                <a:cubicBezTo>
                  <a:pt x="24644" y="2589"/>
                  <a:pt x="21222" y="1"/>
                  <a:pt x="16283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2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71" name="Google Shape;1171;p28"/>
          <p:cNvSpPr/>
          <p:nvPr/>
        </p:nvSpPr>
        <p:spPr>
          <a:xfrm rot="-6180568">
            <a:off x="7975507" y="3601897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28"/>
          <p:cNvGrpSpPr/>
          <p:nvPr/>
        </p:nvGrpSpPr>
        <p:grpSpPr>
          <a:xfrm>
            <a:off x="8310991" y="4125937"/>
            <a:ext cx="501780" cy="322122"/>
            <a:chOff x="8282416" y="296887"/>
            <a:chExt cx="501780" cy="322122"/>
          </a:xfrm>
        </p:grpSpPr>
        <p:sp>
          <p:nvSpPr>
            <p:cNvPr id="1173" name="Google Shape;1173;p28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8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8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" name="Google Shape;1176;p28"/>
          <p:cNvGrpSpPr/>
          <p:nvPr/>
        </p:nvGrpSpPr>
        <p:grpSpPr>
          <a:xfrm>
            <a:off x="8491110" y="4800330"/>
            <a:ext cx="505757" cy="304343"/>
            <a:chOff x="8462535" y="971280"/>
            <a:chExt cx="505757" cy="304343"/>
          </a:xfrm>
        </p:grpSpPr>
        <p:sp>
          <p:nvSpPr>
            <p:cNvPr id="1177" name="Google Shape;1177;p28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8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8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28"/>
          <p:cNvGrpSpPr/>
          <p:nvPr/>
        </p:nvGrpSpPr>
        <p:grpSpPr>
          <a:xfrm>
            <a:off x="8917161" y="4326959"/>
            <a:ext cx="671613" cy="466925"/>
            <a:chOff x="8182761" y="4479596"/>
            <a:chExt cx="671613" cy="466925"/>
          </a:xfrm>
        </p:grpSpPr>
        <p:sp>
          <p:nvSpPr>
            <p:cNvPr id="1181" name="Google Shape;1181;p28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8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8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" name="Google Shape;1184;p28"/>
          <p:cNvGrpSpPr/>
          <p:nvPr/>
        </p:nvGrpSpPr>
        <p:grpSpPr>
          <a:xfrm rot="88366">
            <a:off x="-590476" y="3719364"/>
            <a:ext cx="664081" cy="478822"/>
            <a:chOff x="1942675" y="1183228"/>
            <a:chExt cx="664127" cy="478855"/>
          </a:xfrm>
        </p:grpSpPr>
        <p:sp>
          <p:nvSpPr>
            <p:cNvPr id="1185" name="Google Shape;1185;p28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8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8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" name="Google Shape;1188;p28"/>
          <p:cNvGrpSpPr/>
          <p:nvPr/>
        </p:nvGrpSpPr>
        <p:grpSpPr>
          <a:xfrm rot="88366">
            <a:off x="-76901" y="4215438"/>
            <a:ext cx="688642" cy="443033"/>
            <a:chOff x="2814144" y="3199953"/>
            <a:chExt cx="688690" cy="443064"/>
          </a:xfrm>
        </p:grpSpPr>
        <p:sp>
          <p:nvSpPr>
            <p:cNvPr id="1189" name="Google Shape;1189;p28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8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8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" name="Google Shape;1192;p28"/>
          <p:cNvGrpSpPr/>
          <p:nvPr/>
        </p:nvGrpSpPr>
        <p:grpSpPr>
          <a:xfrm rot="88366">
            <a:off x="-238106" y="4809365"/>
            <a:ext cx="709901" cy="476814"/>
            <a:chOff x="1915670" y="2746412"/>
            <a:chExt cx="709950" cy="476848"/>
          </a:xfrm>
        </p:grpSpPr>
        <p:sp>
          <p:nvSpPr>
            <p:cNvPr id="1193" name="Google Shape;1193;p28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8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8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" name="Google Shape;1196;p28"/>
          <p:cNvGrpSpPr/>
          <p:nvPr/>
        </p:nvGrpSpPr>
        <p:grpSpPr>
          <a:xfrm rot="88366">
            <a:off x="-832007" y="4590212"/>
            <a:ext cx="468997" cy="367011"/>
            <a:chOff x="1352548" y="-586359"/>
            <a:chExt cx="469030" cy="367036"/>
          </a:xfrm>
        </p:grpSpPr>
        <p:sp>
          <p:nvSpPr>
            <p:cNvPr id="1197" name="Google Shape;1197;p28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8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8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9_1_1_1_1_1">
    <p:spTree>
      <p:nvGrpSpPr>
        <p:cNvPr id="1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1" name="Google Shape;1201;p29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02" name="Google Shape;1202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03" name="Google Shape;1203;p29"/>
          <p:cNvSpPr/>
          <p:nvPr/>
        </p:nvSpPr>
        <p:spPr>
          <a:xfrm rot="6180568" flipH="1">
            <a:off x="-854168" y="-398603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4" name="Google Shape;1204;p29"/>
          <p:cNvGrpSpPr/>
          <p:nvPr/>
        </p:nvGrpSpPr>
        <p:grpSpPr>
          <a:xfrm flipH="1">
            <a:off x="312754" y="125437"/>
            <a:ext cx="501780" cy="322122"/>
            <a:chOff x="8282416" y="296887"/>
            <a:chExt cx="501780" cy="322122"/>
          </a:xfrm>
        </p:grpSpPr>
        <p:sp>
          <p:nvSpPr>
            <p:cNvPr id="1205" name="Google Shape;1205;p29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9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9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" name="Google Shape;1208;p29"/>
          <p:cNvGrpSpPr/>
          <p:nvPr/>
        </p:nvGrpSpPr>
        <p:grpSpPr>
          <a:xfrm flipH="1">
            <a:off x="128658" y="799830"/>
            <a:ext cx="505757" cy="304343"/>
            <a:chOff x="8462535" y="971280"/>
            <a:chExt cx="505757" cy="304343"/>
          </a:xfrm>
        </p:grpSpPr>
        <p:sp>
          <p:nvSpPr>
            <p:cNvPr id="1209" name="Google Shape;1209;p29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9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9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" name="Google Shape;1212;p29"/>
          <p:cNvGrpSpPr/>
          <p:nvPr/>
        </p:nvGrpSpPr>
        <p:grpSpPr>
          <a:xfrm flipH="1">
            <a:off x="-463249" y="326459"/>
            <a:ext cx="671613" cy="466925"/>
            <a:chOff x="8182761" y="4479596"/>
            <a:chExt cx="671613" cy="466925"/>
          </a:xfrm>
        </p:grpSpPr>
        <p:sp>
          <p:nvSpPr>
            <p:cNvPr id="1213" name="Google Shape;1213;p29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9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9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6" name="Google Shape;1216;p29"/>
          <p:cNvSpPr/>
          <p:nvPr/>
        </p:nvSpPr>
        <p:spPr>
          <a:xfrm rot="7227950" flipH="1">
            <a:off x="5494334" y="3243753"/>
            <a:ext cx="6496837" cy="3065395"/>
          </a:xfrm>
          <a:custGeom>
            <a:avLst/>
            <a:gdLst/>
            <a:ahLst/>
            <a:cxnLst/>
            <a:rect l="l" t="t" r="r" b="b"/>
            <a:pathLst>
              <a:path w="83717" h="39328" extrusionOk="0">
                <a:moveTo>
                  <a:pt x="66591" y="0"/>
                </a:moveTo>
                <a:lnTo>
                  <a:pt x="6375" y="5603"/>
                </a:lnTo>
                <a:cubicBezTo>
                  <a:pt x="6375" y="5603"/>
                  <a:pt x="1" y="26012"/>
                  <a:pt x="15112" y="26012"/>
                </a:cubicBezTo>
                <a:cubicBezTo>
                  <a:pt x="16294" y="26012"/>
                  <a:pt x="17607" y="25887"/>
                  <a:pt x="19065" y="25617"/>
                </a:cubicBezTo>
                <a:cubicBezTo>
                  <a:pt x="19622" y="25515"/>
                  <a:pt x="20152" y="25467"/>
                  <a:pt x="20658" y="25467"/>
                </a:cubicBezTo>
                <a:cubicBezTo>
                  <a:pt x="26851" y="25467"/>
                  <a:pt x="29452" y="32580"/>
                  <a:pt x="33812" y="32580"/>
                </a:cubicBezTo>
                <a:cubicBezTo>
                  <a:pt x="34377" y="32580"/>
                  <a:pt x="34973" y="32460"/>
                  <a:pt x="35609" y="32190"/>
                </a:cubicBezTo>
                <a:cubicBezTo>
                  <a:pt x="41795" y="29560"/>
                  <a:pt x="33382" y="23698"/>
                  <a:pt x="39919" y="19223"/>
                </a:cubicBezTo>
                <a:cubicBezTo>
                  <a:pt x="41635" y="18303"/>
                  <a:pt x="43118" y="17901"/>
                  <a:pt x="44308" y="17901"/>
                </a:cubicBezTo>
                <a:cubicBezTo>
                  <a:pt x="47182" y="17901"/>
                  <a:pt x="48353" y="20244"/>
                  <a:pt x="46986" y="23298"/>
                </a:cubicBezTo>
                <a:cubicBezTo>
                  <a:pt x="45084" y="27549"/>
                  <a:pt x="46722" y="31014"/>
                  <a:pt x="51381" y="31014"/>
                </a:cubicBezTo>
                <a:cubicBezTo>
                  <a:pt x="52023" y="31014"/>
                  <a:pt x="52724" y="30948"/>
                  <a:pt x="53480" y="30809"/>
                </a:cubicBezTo>
                <a:cubicBezTo>
                  <a:pt x="53822" y="30746"/>
                  <a:pt x="54134" y="30716"/>
                  <a:pt x="54419" y="30716"/>
                </a:cubicBezTo>
                <a:cubicBezTo>
                  <a:pt x="59267" y="30716"/>
                  <a:pt x="56401" y="39328"/>
                  <a:pt x="68259" y="39328"/>
                </a:cubicBezTo>
                <a:cubicBezTo>
                  <a:pt x="68387" y="39328"/>
                  <a:pt x="68518" y="39327"/>
                  <a:pt x="68650" y="39325"/>
                </a:cubicBezTo>
                <a:cubicBezTo>
                  <a:pt x="83717" y="39091"/>
                  <a:pt x="66591" y="0"/>
                  <a:pt x="66591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7" name="Google Shape;1217;p29"/>
          <p:cNvGrpSpPr/>
          <p:nvPr/>
        </p:nvGrpSpPr>
        <p:grpSpPr>
          <a:xfrm rot="88366">
            <a:off x="7791524" y="6016764"/>
            <a:ext cx="664081" cy="478822"/>
            <a:chOff x="1942675" y="1183228"/>
            <a:chExt cx="664127" cy="478855"/>
          </a:xfrm>
        </p:grpSpPr>
        <p:sp>
          <p:nvSpPr>
            <p:cNvPr id="1218" name="Google Shape;1218;p29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9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9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" name="Google Shape;1221;p29"/>
          <p:cNvGrpSpPr/>
          <p:nvPr/>
        </p:nvGrpSpPr>
        <p:grpSpPr>
          <a:xfrm rot="88366">
            <a:off x="8152699" y="5184338"/>
            <a:ext cx="688642" cy="443033"/>
            <a:chOff x="2814144" y="3199953"/>
            <a:chExt cx="688690" cy="443064"/>
          </a:xfrm>
        </p:grpSpPr>
        <p:sp>
          <p:nvSpPr>
            <p:cNvPr id="1222" name="Google Shape;1222;p29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9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9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" name="Google Shape;1225;p29"/>
          <p:cNvGrpSpPr/>
          <p:nvPr/>
        </p:nvGrpSpPr>
        <p:grpSpPr>
          <a:xfrm rot="88366">
            <a:off x="8713419" y="3434815"/>
            <a:ext cx="709901" cy="476814"/>
            <a:chOff x="1915670" y="2746412"/>
            <a:chExt cx="709950" cy="476848"/>
          </a:xfrm>
        </p:grpSpPr>
        <p:sp>
          <p:nvSpPr>
            <p:cNvPr id="1226" name="Google Shape;1226;p29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9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9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" name="Google Shape;1229;p29"/>
          <p:cNvGrpSpPr/>
          <p:nvPr/>
        </p:nvGrpSpPr>
        <p:grpSpPr>
          <a:xfrm rot="88366">
            <a:off x="8712043" y="2530162"/>
            <a:ext cx="468997" cy="367011"/>
            <a:chOff x="1352548" y="-586359"/>
            <a:chExt cx="469030" cy="367036"/>
          </a:xfrm>
        </p:grpSpPr>
        <p:sp>
          <p:nvSpPr>
            <p:cNvPr id="1230" name="Google Shape;1230;p29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9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9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9_1_1_1_1_1_1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4" name="Google Shape;1234;p30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5" name="Google Shape;1235;p3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36" name="Google Shape;1236;p30"/>
          <p:cNvSpPr/>
          <p:nvPr/>
        </p:nvSpPr>
        <p:spPr>
          <a:xfrm rot="2252524">
            <a:off x="7129720" y="-1198118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7" name="Google Shape;1237;p30"/>
          <p:cNvGrpSpPr/>
          <p:nvPr/>
        </p:nvGrpSpPr>
        <p:grpSpPr>
          <a:xfrm>
            <a:off x="8108914" y="117926"/>
            <a:ext cx="687520" cy="443064"/>
            <a:chOff x="8159739" y="1"/>
            <a:chExt cx="687520" cy="443064"/>
          </a:xfrm>
        </p:grpSpPr>
        <p:sp>
          <p:nvSpPr>
            <p:cNvPr id="1238" name="Google Shape;1238;p30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" name="Google Shape;1241;p30"/>
          <p:cNvGrpSpPr/>
          <p:nvPr/>
        </p:nvGrpSpPr>
        <p:grpSpPr>
          <a:xfrm flipH="1">
            <a:off x="9259614" y="295751"/>
            <a:ext cx="687520" cy="443064"/>
            <a:chOff x="8159739" y="1"/>
            <a:chExt cx="687520" cy="443064"/>
          </a:xfrm>
        </p:grpSpPr>
        <p:sp>
          <p:nvSpPr>
            <p:cNvPr id="1242" name="Google Shape;1242;p30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5" name="Google Shape;1245;p30"/>
          <p:cNvSpPr/>
          <p:nvPr/>
        </p:nvSpPr>
        <p:spPr>
          <a:xfrm rot="-10391496">
            <a:off x="-3840141" y="2941594"/>
            <a:ext cx="6496837" cy="3065406"/>
          </a:xfrm>
          <a:custGeom>
            <a:avLst/>
            <a:gdLst/>
            <a:ahLst/>
            <a:cxnLst/>
            <a:rect l="l" t="t" r="r" b="b"/>
            <a:pathLst>
              <a:path w="83717" h="39328" extrusionOk="0">
                <a:moveTo>
                  <a:pt x="66591" y="0"/>
                </a:moveTo>
                <a:lnTo>
                  <a:pt x="6375" y="5603"/>
                </a:lnTo>
                <a:cubicBezTo>
                  <a:pt x="6375" y="5603"/>
                  <a:pt x="1" y="26012"/>
                  <a:pt x="15112" y="26012"/>
                </a:cubicBezTo>
                <a:cubicBezTo>
                  <a:pt x="16294" y="26012"/>
                  <a:pt x="17607" y="25887"/>
                  <a:pt x="19065" y="25617"/>
                </a:cubicBezTo>
                <a:cubicBezTo>
                  <a:pt x="19622" y="25515"/>
                  <a:pt x="20152" y="25467"/>
                  <a:pt x="20658" y="25467"/>
                </a:cubicBezTo>
                <a:cubicBezTo>
                  <a:pt x="26851" y="25467"/>
                  <a:pt x="29452" y="32580"/>
                  <a:pt x="33812" y="32580"/>
                </a:cubicBezTo>
                <a:cubicBezTo>
                  <a:pt x="34377" y="32580"/>
                  <a:pt x="34973" y="32460"/>
                  <a:pt x="35609" y="32190"/>
                </a:cubicBezTo>
                <a:cubicBezTo>
                  <a:pt x="41795" y="29560"/>
                  <a:pt x="33382" y="23698"/>
                  <a:pt x="39919" y="19223"/>
                </a:cubicBezTo>
                <a:cubicBezTo>
                  <a:pt x="41635" y="18303"/>
                  <a:pt x="43118" y="17901"/>
                  <a:pt x="44308" y="17901"/>
                </a:cubicBezTo>
                <a:cubicBezTo>
                  <a:pt x="47182" y="17901"/>
                  <a:pt x="48353" y="20244"/>
                  <a:pt x="46986" y="23298"/>
                </a:cubicBezTo>
                <a:cubicBezTo>
                  <a:pt x="45084" y="27549"/>
                  <a:pt x="46722" y="31014"/>
                  <a:pt x="51381" y="31014"/>
                </a:cubicBezTo>
                <a:cubicBezTo>
                  <a:pt x="52023" y="31014"/>
                  <a:pt x="52724" y="30948"/>
                  <a:pt x="53480" y="30809"/>
                </a:cubicBezTo>
                <a:cubicBezTo>
                  <a:pt x="53822" y="30746"/>
                  <a:pt x="54134" y="30716"/>
                  <a:pt x="54419" y="30716"/>
                </a:cubicBezTo>
                <a:cubicBezTo>
                  <a:pt x="59267" y="30716"/>
                  <a:pt x="56401" y="39328"/>
                  <a:pt x="68259" y="39328"/>
                </a:cubicBezTo>
                <a:cubicBezTo>
                  <a:pt x="68387" y="39328"/>
                  <a:pt x="68518" y="39327"/>
                  <a:pt x="68650" y="39325"/>
                </a:cubicBezTo>
                <a:cubicBezTo>
                  <a:pt x="83717" y="39091"/>
                  <a:pt x="66591" y="0"/>
                  <a:pt x="66591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6" name="Google Shape;1246;p30"/>
          <p:cNvGrpSpPr/>
          <p:nvPr/>
        </p:nvGrpSpPr>
        <p:grpSpPr>
          <a:xfrm flipH="1">
            <a:off x="1245585" y="4870540"/>
            <a:ext cx="664127" cy="478855"/>
            <a:chOff x="1942675" y="1183228"/>
            <a:chExt cx="664127" cy="478855"/>
          </a:xfrm>
        </p:grpSpPr>
        <p:sp>
          <p:nvSpPr>
            <p:cNvPr id="1247" name="Google Shape;1247;p30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0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0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30"/>
          <p:cNvGrpSpPr/>
          <p:nvPr/>
        </p:nvGrpSpPr>
        <p:grpSpPr>
          <a:xfrm flipH="1">
            <a:off x="720004" y="4500466"/>
            <a:ext cx="688690" cy="443064"/>
            <a:chOff x="2814144" y="3199953"/>
            <a:chExt cx="688690" cy="443064"/>
          </a:xfrm>
        </p:grpSpPr>
        <p:sp>
          <p:nvSpPr>
            <p:cNvPr id="1251" name="Google Shape;1251;p30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0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0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" name="Google Shape;1254;p30"/>
          <p:cNvGrpSpPr/>
          <p:nvPr/>
        </p:nvGrpSpPr>
        <p:grpSpPr>
          <a:xfrm flipH="1">
            <a:off x="-148557" y="4799587"/>
            <a:ext cx="709950" cy="476848"/>
            <a:chOff x="1915670" y="2746412"/>
            <a:chExt cx="709950" cy="476848"/>
          </a:xfrm>
        </p:grpSpPr>
        <p:sp>
          <p:nvSpPr>
            <p:cNvPr id="1255" name="Google Shape;1255;p30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0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0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" name="Google Shape;1258;p30"/>
          <p:cNvGrpSpPr/>
          <p:nvPr/>
        </p:nvGrpSpPr>
        <p:grpSpPr>
          <a:xfrm flipH="1">
            <a:off x="92360" y="4252766"/>
            <a:ext cx="469030" cy="367036"/>
            <a:chOff x="1352548" y="-586359"/>
            <a:chExt cx="469030" cy="367036"/>
          </a:xfrm>
        </p:grpSpPr>
        <p:sp>
          <p:nvSpPr>
            <p:cNvPr id="1259" name="Google Shape;1259;p30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0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0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9_1_1_1_1_1_1_1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3" name="Google Shape;1263;p31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4" name="Google Shape;1264;p3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65" name="Google Shape;1265;p31"/>
          <p:cNvSpPr/>
          <p:nvPr/>
        </p:nvSpPr>
        <p:spPr>
          <a:xfrm rot="-2252524" flipH="1">
            <a:off x="-1744255" y="-995568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6" name="Google Shape;1266;p31"/>
          <p:cNvGrpSpPr/>
          <p:nvPr/>
        </p:nvGrpSpPr>
        <p:grpSpPr>
          <a:xfrm flipH="1">
            <a:off x="933301" y="320476"/>
            <a:ext cx="687520" cy="443064"/>
            <a:chOff x="8159739" y="1"/>
            <a:chExt cx="687520" cy="443064"/>
          </a:xfrm>
        </p:grpSpPr>
        <p:sp>
          <p:nvSpPr>
            <p:cNvPr id="1267" name="Google Shape;1267;p31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1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1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" name="Google Shape;1270;p31"/>
          <p:cNvGrpSpPr/>
          <p:nvPr/>
        </p:nvGrpSpPr>
        <p:grpSpPr>
          <a:xfrm>
            <a:off x="-217399" y="498301"/>
            <a:ext cx="687520" cy="443064"/>
            <a:chOff x="8159739" y="1"/>
            <a:chExt cx="687520" cy="443064"/>
          </a:xfrm>
        </p:grpSpPr>
        <p:sp>
          <p:nvSpPr>
            <p:cNvPr id="1271" name="Google Shape;1271;p31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1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1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4" name="Google Shape;1274;p31"/>
          <p:cNvSpPr/>
          <p:nvPr/>
        </p:nvSpPr>
        <p:spPr>
          <a:xfrm rot="7227950" flipH="1">
            <a:off x="4846634" y="3113053"/>
            <a:ext cx="6496837" cy="3065395"/>
          </a:xfrm>
          <a:custGeom>
            <a:avLst/>
            <a:gdLst/>
            <a:ahLst/>
            <a:cxnLst/>
            <a:rect l="l" t="t" r="r" b="b"/>
            <a:pathLst>
              <a:path w="83717" h="39328" extrusionOk="0">
                <a:moveTo>
                  <a:pt x="66591" y="0"/>
                </a:moveTo>
                <a:lnTo>
                  <a:pt x="6375" y="5603"/>
                </a:lnTo>
                <a:cubicBezTo>
                  <a:pt x="6375" y="5603"/>
                  <a:pt x="1" y="26012"/>
                  <a:pt x="15112" y="26012"/>
                </a:cubicBezTo>
                <a:cubicBezTo>
                  <a:pt x="16294" y="26012"/>
                  <a:pt x="17607" y="25887"/>
                  <a:pt x="19065" y="25617"/>
                </a:cubicBezTo>
                <a:cubicBezTo>
                  <a:pt x="19622" y="25515"/>
                  <a:pt x="20152" y="25467"/>
                  <a:pt x="20658" y="25467"/>
                </a:cubicBezTo>
                <a:cubicBezTo>
                  <a:pt x="26851" y="25467"/>
                  <a:pt x="29452" y="32580"/>
                  <a:pt x="33812" y="32580"/>
                </a:cubicBezTo>
                <a:cubicBezTo>
                  <a:pt x="34377" y="32580"/>
                  <a:pt x="34973" y="32460"/>
                  <a:pt x="35609" y="32190"/>
                </a:cubicBezTo>
                <a:cubicBezTo>
                  <a:pt x="41795" y="29560"/>
                  <a:pt x="33382" y="23698"/>
                  <a:pt x="39919" y="19223"/>
                </a:cubicBezTo>
                <a:cubicBezTo>
                  <a:pt x="41635" y="18303"/>
                  <a:pt x="43118" y="17901"/>
                  <a:pt x="44308" y="17901"/>
                </a:cubicBezTo>
                <a:cubicBezTo>
                  <a:pt x="47182" y="17901"/>
                  <a:pt x="48353" y="20244"/>
                  <a:pt x="46986" y="23298"/>
                </a:cubicBezTo>
                <a:cubicBezTo>
                  <a:pt x="45084" y="27549"/>
                  <a:pt x="46722" y="31014"/>
                  <a:pt x="51381" y="31014"/>
                </a:cubicBezTo>
                <a:cubicBezTo>
                  <a:pt x="52023" y="31014"/>
                  <a:pt x="52724" y="30948"/>
                  <a:pt x="53480" y="30809"/>
                </a:cubicBezTo>
                <a:cubicBezTo>
                  <a:pt x="53822" y="30746"/>
                  <a:pt x="54134" y="30716"/>
                  <a:pt x="54419" y="30716"/>
                </a:cubicBezTo>
                <a:cubicBezTo>
                  <a:pt x="59267" y="30716"/>
                  <a:pt x="56401" y="39328"/>
                  <a:pt x="68259" y="39328"/>
                </a:cubicBezTo>
                <a:cubicBezTo>
                  <a:pt x="68387" y="39328"/>
                  <a:pt x="68518" y="39327"/>
                  <a:pt x="68650" y="39325"/>
                </a:cubicBezTo>
                <a:cubicBezTo>
                  <a:pt x="83717" y="39091"/>
                  <a:pt x="66591" y="0"/>
                  <a:pt x="66591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5" name="Google Shape;1275;p31"/>
          <p:cNvGrpSpPr/>
          <p:nvPr/>
        </p:nvGrpSpPr>
        <p:grpSpPr>
          <a:xfrm rot="88366">
            <a:off x="8401124" y="2780914"/>
            <a:ext cx="664081" cy="478822"/>
            <a:chOff x="1942675" y="1183228"/>
            <a:chExt cx="664127" cy="478855"/>
          </a:xfrm>
        </p:grpSpPr>
        <p:sp>
          <p:nvSpPr>
            <p:cNvPr id="1276" name="Google Shape;1276;p31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1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1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" name="Google Shape;1279;p31"/>
          <p:cNvGrpSpPr/>
          <p:nvPr/>
        </p:nvGrpSpPr>
        <p:grpSpPr>
          <a:xfrm rot="88366">
            <a:off x="7504999" y="5053638"/>
            <a:ext cx="688642" cy="443033"/>
            <a:chOff x="2814144" y="3199953"/>
            <a:chExt cx="688690" cy="443064"/>
          </a:xfrm>
        </p:grpSpPr>
        <p:sp>
          <p:nvSpPr>
            <p:cNvPr id="1280" name="Google Shape;1280;p31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1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1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" name="Google Shape;1283;p31"/>
          <p:cNvGrpSpPr/>
          <p:nvPr/>
        </p:nvGrpSpPr>
        <p:grpSpPr>
          <a:xfrm rot="88366">
            <a:off x="8065719" y="3304115"/>
            <a:ext cx="709901" cy="476814"/>
            <a:chOff x="1915670" y="2746412"/>
            <a:chExt cx="709950" cy="476848"/>
          </a:xfrm>
        </p:grpSpPr>
        <p:sp>
          <p:nvSpPr>
            <p:cNvPr id="1284" name="Google Shape;1284;p31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1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1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" name="Google Shape;1287;p31"/>
          <p:cNvGrpSpPr/>
          <p:nvPr/>
        </p:nvGrpSpPr>
        <p:grpSpPr>
          <a:xfrm rot="88366">
            <a:off x="8064343" y="2399462"/>
            <a:ext cx="468997" cy="367011"/>
            <a:chOff x="1352548" y="-586359"/>
            <a:chExt cx="469030" cy="367036"/>
          </a:xfrm>
        </p:grpSpPr>
        <p:sp>
          <p:nvSpPr>
            <p:cNvPr id="1288" name="Google Shape;1288;p31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1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" name="Google Shape;1291;p31"/>
          <p:cNvGrpSpPr/>
          <p:nvPr/>
        </p:nvGrpSpPr>
        <p:grpSpPr>
          <a:xfrm rot="88366">
            <a:off x="239074" y="-242262"/>
            <a:ext cx="688642" cy="443033"/>
            <a:chOff x="2814144" y="3199953"/>
            <a:chExt cx="688690" cy="443064"/>
          </a:xfrm>
        </p:grpSpPr>
        <p:sp>
          <p:nvSpPr>
            <p:cNvPr id="1292" name="Google Shape;1292;p31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" name="Google Shape;131;p4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1100050" y="1611075"/>
            <a:ext cx="316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1100050" y="2117650"/>
            <a:ext cx="3918600" cy="164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60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34" name="Google Shape;134;p4"/>
          <p:cNvSpPr/>
          <p:nvPr/>
        </p:nvSpPr>
        <p:spPr>
          <a:xfrm>
            <a:off x="5272374" y="2124075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" name="Google Shape;135;p4"/>
          <p:cNvGrpSpPr/>
          <p:nvPr/>
        </p:nvGrpSpPr>
        <p:grpSpPr>
          <a:xfrm>
            <a:off x="8105475" y="2923828"/>
            <a:ext cx="664127" cy="478855"/>
            <a:chOff x="1942675" y="1183228"/>
            <a:chExt cx="664127" cy="478855"/>
          </a:xfrm>
        </p:grpSpPr>
        <p:sp>
          <p:nvSpPr>
            <p:cNvPr id="136" name="Google Shape;136;p4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" name="Google Shape;139;p4"/>
          <p:cNvGrpSpPr/>
          <p:nvPr/>
        </p:nvGrpSpPr>
        <p:grpSpPr>
          <a:xfrm>
            <a:off x="8663378" y="3778395"/>
            <a:ext cx="496399" cy="332883"/>
            <a:chOff x="2500578" y="2037795"/>
            <a:chExt cx="496399" cy="332883"/>
          </a:xfrm>
        </p:grpSpPr>
        <p:sp>
          <p:nvSpPr>
            <p:cNvPr id="140" name="Google Shape;140;p4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" name="Google Shape;143;p4"/>
          <p:cNvGrpSpPr/>
          <p:nvPr/>
        </p:nvGrpSpPr>
        <p:grpSpPr>
          <a:xfrm>
            <a:off x="6128848" y="4496921"/>
            <a:ext cx="671613" cy="466925"/>
            <a:chOff x="1435173" y="3516546"/>
            <a:chExt cx="671613" cy="466925"/>
          </a:xfrm>
        </p:grpSpPr>
        <p:sp>
          <p:nvSpPr>
            <p:cNvPr id="144" name="Google Shape;144;p4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" name="Google Shape;147;p4"/>
          <p:cNvGrpSpPr/>
          <p:nvPr/>
        </p:nvGrpSpPr>
        <p:grpSpPr>
          <a:xfrm>
            <a:off x="7088002" y="4402126"/>
            <a:ext cx="687520" cy="443064"/>
            <a:chOff x="925202" y="2661526"/>
            <a:chExt cx="687520" cy="443064"/>
          </a:xfrm>
        </p:grpSpPr>
        <p:sp>
          <p:nvSpPr>
            <p:cNvPr id="148" name="Google Shape;148;p4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" name="Google Shape;151;p4"/>
          <p:cNvGrpSpPr/>
          <p:nvPr/>
        </p:nvGrpSpPr>
        <p:grpSpPr>
          <a:xfrm>
            <a:off x="9053023" y="4440141"/>
            <a:ext cx="469030" cy="367036"/>
            <a:chOff x="686123" y="3364491"/>
            <a:chExt cx="469030" cy="367036"/>
          </a:xfrm>
        </p:grpSpPr>
        <p:sp>
          <p:nvSpPr>
            <p:cNvPr id="152" name="Google Shape;152;p4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" name="Google Shape;155;p4"/>
          <p:cNvGrpSpPr/>
          <p:nvPr/>
        </p:nvGrpSpPr>
        <p:grpSpPr>
          <a:xfrm>
            <a:off x="7718881" y="3750628"/>
            <a:ext cx="688690" cy="443064"/>
            <a:chOff x="2814144" y="3199953"/>
            <a:chExt cx="688690" cy="443064"/>
          </a:xfrm>
        </p:grpSpPr>
        <p:sp>
          <p:nvSpPr>
            <p:cNvPr id="156" name="Google Shape;156;p4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" name="Google Shape;159;p4"/>
          <p:cNvGrpSpPr/>
          <p:nvPr/>
        </p:nvGrpSpPr>
        <p:grpSpPr>
          <a:xfrm>
            <a:off x="5983141" y="3741737"/>
            <a:ext cx="501780" cy="322122"/>
            <a:chOff x="-179659" y="2001137"/>
            <a:chExt cx="501780" cy="322122"/>
          </a:xfrm>
        </p:grpSpPr>
        <p:sp>
          <p:nvSpPr>
            <p:cNvPr id="160" name="Google Shape;160;p4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" name="Google Shape;163;p4"/>
          <p:cNvGrpSpPr/>
          <p:nvPr/>
        </p:nvGrpSpPr>
        <p:grpSpPr>
          <a:xfrm>
            <a:off x="6769004" y="3593374"/>
            <a:ext cx="694082" cy="499830"/>
            <a:chOff x="606204" y="1852774"/>
            <a:chExt cx="694082" cy="499830"/>
          </a:xfrm>
        </p:grpSpPr>
        <p:sp>
          <p:nvSpPr>
            <p:cNvPr id="164" name="Google Shape;164;p4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4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4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" name="Google Shape;167;p4"/>
          <p:cNvGrpSpPr/>
          <p:nvPr/>
        </p:nvGrpSpPr>
        <p:grpSpPr>
          <a:xfrm>
            <a:off x="8078470" y="4487012"/>
            <a:ext cx="709950" cy="476848"/>
            <a:chOff x="1915670" y="2746412"/>
            <a:chExt cx="709950" cy="476848"/>
          </a:xfrm>
        </p:grpSpPr>
        <p:sp>
          <p:nvSpPr>
            <p:cNvPr id="168" name="Google Shape;168;p4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4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4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171;p4"/>
          <p:cNvGrpSpPr/>
          <p:nvPr/>
        </p:nvGrpSpPr>
        <p:grpSpPr>
          <a:xfrm>
            <a:off x="8059650" y="2333321"/>
            <a:ext cx="709950" cy="476848"/>
            <a:chOff x="642600" y="338796"/>
            <a:chExt cx="709950" cy="476848"/>
          </a:xfrm>
        </p:grpSpPr>
        <p:sp>
          <p:nvSpPr>
            <p:cNvPr id="172" name="Google Shape;172;p4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4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4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" name="Google Shape;175;p4"/>
          <p:cNvGrpSpPr/>
          <p:nvPr/>
        </p:nvGrpSpPr>
        <p:grpSpPr>
          <a:xfrm>
            <a:off x="7378786" y="2874684"/>
            <a:ext cx="486983" cy="389746"/>
            <a:chOff x="1215986" y="1134084"/>
            <a:chExt cx="486983" cy="389746"/>
          </a:xfrm>
        </p:grpSpPr>
        <p:sp>
          <p:nvSpPr>
            <p:cNvPr id="176" name="Google Shape;176;p4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4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4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" name="Google Shape;179;p4"/>
          <p:cNvGrpSpPr/>
          <p:nvPr/>
        </p:nvGrpSpPr>
        <p:grpSpPr>
          <a:xfrm>
            <a:off x="6881523" y="5069903"/>
            <a:ext cx="469030" cy="367036"/>
            <a:chOff x="1352548" y="-586359"/>
            <a:chExt cx="469030" cy="367036"/>
          </a:xfrm>
        </p:grpSpPr>
        <p:sp>
          <p:nvSpPr>
            <p:cNvPr id="180" name="Google Shape;180;p4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" name="Google Shape;183;p4"/>
          <p:cNvGrpSpPr/>
          <p:nvPr/>
        </p:nvGrpSpPr>
        <p:grpSpPr>
          <a:xfrm>
            <a:off x="351554" y="849927"/>
            <a:ext cx="581801" cy="550018"/>
            <a:chOff x="1042691" y="851602"/>
            <a:chExt cx="581801" cy="550018"/>
          </a:xfrm>
        </p:grpSpPr>
        <p:sp>
          <p:nvSpPr>
            <p:cNvPr id="184" name="Google Shape;184;p4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4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" name="Google Shape;186;p4"/>
          <p:cNvSpPr/>
          <p:nvPr/>
        </p:nvSpPr>
        <p:spPr>
          <a:xfrm rot="6180568" flipH="1">
            <a:off x="-686243" y="-439578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" name="Google Shape;187;p4"/>
          <p:cNvGrpSpPr/>
          <p:nvPr/>
        </p:nvGrpSpPr>
        <p:grpSpPr>
          <a:xfrm flipH="1">
            <a:off x="480679" y="84462"/>
            <a:ext cx="501780" cy="322122"/>
            <a:chOff x="8282416" y="296887"/>
            <a:chExt cx="501780" cy="322122"/>
          </a:xfrm>
        </p:grpSpPr>
        <p:sp>
          <p:nvSpPr>
            <p:cNvPr id="188" name="Google Shape;188;p4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" name="Google Shape;191;p4"/>
          <p:cNvGrpSpPr/>
          <p:nvPr/>
        </p:nvGrpSpPr>
        <p:grpSpPr>
          <a:xfrm flipH="1">
            <a:off x="296583" y="758855"/>
            <a:ext cx="505757" cy="304343"/>
            <a:chOff x="8462535" y="971280"/>
            <a:chExt cx="505757" cy="304343"/>
          </a:xfrm>
        </p:grpSpPr>
        <p:sp>
          <p:nvSpPr>
            <p:cNvPr id="192" name="Google Shape;192;p4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" name="Google Shape;195;p4"/>
          <p:cNvGrpSpPr/>
          <p:nvPr/>
        </p:nvGrpSpPr>
        <p:grpSpPr>
          <a:xfrm flipH="1">
            <a:off x="-295324" y="285484"/>
            <a:ext cx="671613" cy="466925"/>
            <a:chOff x="8182761" y="4479596"/>
            <a:chExt cx="671613" cy="466925"/>
          </a:xfrm>
        </p:grpSpPr>
        <p:sp>
          <p:nvSpPr>
            <p:cNvPr id="196" name="Google Shape;196;p4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CUSTOM_9_1_1_1_1_1_1_1_1"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6" name="Google Shape;1296;p32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97" name="Google Shape;1297;p3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98" name="Google Shape;1298;p32"/>
          <p:cNvSpPr/>
          <p:nvPr/>
        </p:nvSpPr>
        <p:spPr>
          <a:xfrm rot="-2252524" flipH="1">
            <a:off x="-2357705" y="-1338018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9" name="Google Shape;1299;p32"/>
          <p:cNvGrpSpPr/>
          <p:nvPr/>
        </p:nvGrpSpPr>
        <p:grpSpPr>
          <a:xfrm flipH="1">
            <a:off x="319851" y="-21974"/>
            <a:ext cx="687520" cy="443064"/>
            <a:chOff x="8159739" y="1"/>
            <a:chExt cx="687520" cy="443064"/>
          </a:xfrm>
        </p:grpSpPr>
        <p:sp>
          <p:nvSpPr>
            <p:cNvPr id="1300" name="Google Shape;1300;p32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" name="Google Shape;1303;p32"/>
          <p:cNvGrpSpPr/>
          <p:nvPr/>
        </p:nvGrpSpPr>
        <p:grpSpPr>
          <a:xfrm>
            <a:off x="-830849" y="155851"/>
            <a:ext cx="687520" cy="443064"/>
            <a:chOff x="8159739" y="1"/>
            <a:chExt cx="687520" cy="443064"/>
          </a:xfrm>
        </p:grpSpPr>
        <p:sp>
          <p:nvSpPr>
            <p:cNvPr id="1304" name="Google Shape;1304;p32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7" name="Google Shape;1307;p32"/>
          <p:cNvSpPr/>
          <p:nvPr/>
        </p:nvSpPr>
        <p:spPr>
          <a:xfrm rot="-5400000">
            <a:off x="-2997675" y="3660563"/>
            <a:ext cx="5323604" cy="2583874"/>
          </a:xfrm>
          <a:custGeom>
            <a:avLst/>
            <a:gdLst/>
            <a:ahLst/>
            <a:cxnLst/>
            <a:rect l="l" t="t" r="r" b="b"/>
            <a:pathLst>
              <a:path w="79928" h="38794" extrusionOk="0">
                <a:moveTo>
                  <a:pt x="16283" y="1"/>
                </a:moveTo>
                <a:cubicBezTo>
                  <a:pt x="14467" y="1"/>
                  <a:pt x="12446" y="351"/>
                  <a:pt x="10122" y="1307"/>
                </a:cubicBezTo>
                <a:cubicBezTo>
                  <a:pt x="1" y="5475"/>
                  <a:pt x="1986" y="14008"/>
                  <a:pt x="1986" y="14008"/>
                </a:cubicBezTo>
                <a:cubicBezTo>
                  <a:pt x="1405" y="14783"/>
                  <a:pt x="4282" y="23574"/>
                  <a:pt x="12324" y="23574"/>
                </a:cubicBezTo>
                <a:cubicBezTo>
                  <a:pt x="12527" y="23574"/>
                  <a:pt x="12732" y="23568"/>
                  <a:pt x="12942" y="23557"/>
                </a:cubicBezTo>
                <a:cubicBezTo>
                  <a:pt x="13807" y="23509"/>
                  <a:pt x="14611" y="23487"/>
                  <a:pt x="15361" y="23487"/>
                </a:cubicBezTo>
                <a:cubicBezTo>
                  <a:pt x="29005" y="23487"/>
                  <a:pt x="24458" y="31014"/>
                  <a:pt x="32547" y="35836"/>
                </a:cubicBezTo>
                <a:cubicBezTo>
                  <a:pt x="35211" y="37424"/>
                  <a:pt x="38751" y="38794"/>
                  <a:pt x="42581" y="38794"/>
                </a:cubicBezTo>
                <a:cubicBezTo>
                  <a:pt x="45726" y="38794"/>
                  <a:pt x="49067" y="37871"/>
                  <a:pt x="52280" y="35388"/>
                </a:cubicBezTo>
                <a:cubicBezTo>
                  <a:pt x="57480" y="31371"/>
                  <a:pt x="58070" y="24871"/>
                  <a:pt x="64646" y="22860"/>
                </a:cubicBezTo>
                <a:cubicBezTo>
                  <a:pt x="79928" y="18187"/>
                  <a:pt x="74290" y="2040"/>
                  <a:pt x="66999" y="2040"/>
                </a:cubicBezTo>
                <a:cubicBezTo>
                  <a:pt x="66176" y="2040"/>
                  <a:pt x="65332" y="2246"/>
                  <a:pt x="64494" y="2697"/>
                </a:cubicBezTo>
                <a:cubicBezTo>
                  <a:pt x="61016" y="4571"/>
                  <a:pt x="59192" y="5778"/>
                  <a:pt x="57107" y="5778"/>
                </a:cubicBezTo>
                <a:cubicBezTo>
                  <a:pt x="55473" y="5778"/>
                  <a:pt x="53679" y="5037"/>
                  <a:pt x="50801" y="3293"/>
                </a:cubicBezTo>
                <a:cubicBezTo>
                  <a:pt x="47320" y="1183"/>
                  <a:pt x="43951" y="307"/>
                  <a:pt x="40544" y="307"/>
                </a:cubicBezTo>
                <a:cubicBezTo>
                  <a:pt x="37543" y="307"/>
                  <a:pt x="34514" y="987"/>
                  <a:pt x="31354" y="2102"/>
                </a:cubicBezTo>
                <a:cubicBezTo>
                  <a:pt x="30372" y="2448"/>
                  <a:pt x="29440" y="2589"/>
                  <a:pt x="28534" y="2589"/>
                </a:cubicBezTo>
                <a:cubicBezTo>
                  <a:pt x="24644" y="2589"/>
                  <a:pt x="21222" y="1"/>
                  <a:pt x="16283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8" name="Google Shape;1308;p32"/>
          <p:cNvGrpSpPr/>
          <p:nvPr/>
        </p:nvGrpSpPr>
        <p:grpSpPr>
          <a:xfrm rot="88366">
            <a:off x="-590476" y="3719364"/>
            <a:ext cx="664081" cy="478822"/>
            <a:chOff x="1942675" y="1183228"/>
            <a:chExt cx="664127" cy="478855"/>
          </a:xfrm>
        </p:grpSpPr>
        <p:sp>
          <p:nvSpPr>
            <p:cNvPr id="1309" name="Google Shape;1309;p32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" name="Google Shape;1312;p32"/>
          <p:cNvGrpSpPr/>
          <p:nvPr/>
        </p:nvGrpSpPr>
        <p:grpSpPr>
          <a:xfrm rot="88366">
            <a:off x="-76901" y="4215438"/>
            <a:ext cx="688642" cy="443033"/>
            <a:chOff x="2814144" y="3199953"/>
            <a:chExt cx="688690" cy="443064"/>
          </a:xfrm>
        </p:grpSpPr>
        <p:sp>
          <p:nvSpPr>
            <p:cNvPr id="1313" name="Google Shape;1313;p32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" name="Google Shape;1316;p32"/>
          <p:cNvGrpSpPr/>
          <p:nvPr/>
        </p:nvGrpSpPr>
        <p:grpSpPr>
          <a:xfrm rot="88366">
            <a:off x="-238106" y="4809365"/>
            <a:ext cx="709901" cy="476814"/>
            <a:chOff x="1915670" y="2746412"/>
            <a:chExt cx="709950" cy="476848"/>
          </a:xfrm>
        </p:grpSpPr>
        <p:sp>
          <p:nvSpPr>
            <p:cNvPr id="1317" name="Google Shape;1317;p32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2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2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" name="Google Shape;1320;p32"/>
          <p:cNvGrpSpPr/>
          <p:nvPr/>
        </p:nvGrpSpPr>
        <p:grpSpPr>
          <a:xfrm rot="88366">
            <a:off x="-832007" y="4590212"/>
            <a:ext cx="468997" cy="367011"/>
            <a:chOff x="1352548" y="-586359"/>
            <a:chExt cx="469030" cy="367036"/>
          </a:xfrm>
        </p:grpSpPr>
        <p:sp>
          <p:nvSpPr>
            <p:cNvPr id="1321" name="Google Shape;1321;p32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CUSTOM_9_1_1_1_1_1_1_1_1_1">
    <p:spTree>
      <p:nvGrpSpPr>
        <p:cNvPr id="1" name="Shape 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5" name="Google Shape;1325;p33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26" name="Google Shape;1326;p3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27" name="Google Shape;1327;p33"/>
          <p:cNvSpPr/>
          <p:nvPr/>
        </p:nvSpPr>
        <p:spPr>
          <a:xfrm rot="-6180568">
            <a:off x="7708807" y="3954322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8" name="Google Shape;1328;p33"/>
          <p:cNvGrpSpPr/>
          <p:nvPr/>
        </p:nvGrpSpPr>
        <p:grpSpPr>
          <a:xfrm>
            <a:off x="8044291" y="4478362"/>
            <a:ext cx="501780" cy="322122"/>
            <a:chOff x="8282416" y="296887"/>
            <a:chExt cx="501780" cy="322122"/>
          </a:xfrm>
        </p:grpSpPr>
        <p:sp>
          <p:nvSpPr>
            <p:cNvPr id="1329" name="Google Shape;1329;p33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3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3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" name="Google Shape;1332;p33"/>
          <p:cNvGrpSpPr/>
          <p:nvPr/>
        </p:nvGrpSpPr>
        <p:grpSpPr>
          <a:xfrm>
            <a:off x="8224410" y="5152755"/>
            <a:ext cx="505757" cy="304343"/>
            <a:chOff x="8462535" y="971280"/>
            <a:chExt cx="505757" cy="304343"/>
          </a:xfrm>
        </p:grpSpPr>
        <p:sp>
          <p:nvSpPr>
            <p:cNvPr id="1333" name="Google Shape;1333;p33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3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3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" name="Google Shape;1336;p33"/>
          <p:cNvGrpSpPr/>
          <p:nvPr/>
        </p:nvGrpSpPr>
        <p:grpSpPr>
          <a:xfrm>
            <a:off x="8650461" y="4679384"/>
            <a:ext cx="671613" cy="466925"/>
            <a:chOff x="8182761" y="4479596"/>
            <a:chExt cx="671613" cy="466925"/>
          </a:xfrm>
        </p:grpSpPr>
        <p:sp>
          <p:nvSpPr>
            <p:cNvPr id="1337" name="Google Shape;1337;p33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3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3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0" name="Google Shape;1340;p33"/>
          <p:cNvSpPr/>
          <p:nvPr/>
        </p:nvSpPr>
        <p:spPr>
          <a:xfrm rot="3241388">
            <a:off x="6737897" y="-1321974"/>
            <a:ext cx="4344338" cy="258643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1" name="Google Shape;1341;p33"/>
          <p:cNvGrpSpPr/>
          <p:nvPr/>
        </p:nvGrpSpPr>
        <p:grpSpPr>
          <a:xfrm rot="988882">
            <a:off x="7860494" y="-230746"/>
            <a:ext cx="687512" cy="443059"/>
            <a:chOff x="8159739" y="1"/>
            <a:chExt cx="687520" cy="443064"/>
          </a:xfrm>
        </p:grpSpPr>
        <p:sp>
          <p:nvSpPr>
            <p:cNvPr id="1342" name="Google Shape;1342;p33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3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3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" name="Google Shape;1345;p33"/>
          <p:cNvGrpSpPr/>
          <p:nvPr/>
        </p:nvGrpSpPr>
        <p:grpSpPr>
          <a:xfrm rot="988882">
            <a:off x="8822321" y="-321353"/>
            <a:ext cx="671605" cy="466919"/>
            <a:chOff x="1435173" y="3516546"/>
            <a:chExt cx="671613" cy="466925"/>
          </a:xfrm>
        </p:grpSpPr>
        <p:sp>
          <p:nvSpPr>
            <p:cNvPr id="1346" name="Google Shape;1346;p33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3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" name="Google Shape;1349;p33"/>
          <p:cNvGrpSpPr/>
          <p:nvPr/>
        </p:nvGrpSpPr>
        <p:grpSpPr>
          <a:xfrm rot="988882">
            <a:off x="8774902" y="454121"/>
            <a:ext cx="688681" cy="443059"/>
            <a:chOff x="2814144" y="3199953"/>
            <a:chExt cx="688690" cy="443064"/>
          </a:xfrm>
        </p:grpSpPr>
        <p:sp>
          <p:nvSpPr>
            <p:cNvPr id="1350" name="Google Shape;1350;p33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3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3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3" name="Google Shape;1353;p33"/>
          <p:cNvSpPr/>
          <p:nvPr/>
        </p:nvSpPr>
        <p:spPr>
          <a:xfrm rot="-10391496">
            <a:off x="-3840141" y="2941594"/>
            <a:ext cx="6496837" cy="3065406"/>
          </a:xfrm>
          <a:custGeom>
            <a:avLst/>
            <a:gdLst/>
            <a:ahLst/>
            <a:cxnLst/>
            <a:rect l="l" t="t" r="r" b="b"/>
            <a:pathLst>
              <a:path w="83717" h="39328" extrusionOk="0">
                <a:moveTo>
                  <a:pt x="66591" y="0"/>
                </a:moveTo>
                <a:lnTo>
                  <a:pt x="6375" y="5603"/>
                </a:lnTo>
                <a:cubicBezTo>
                  <a:pt x="6375" y="5603"/>
                  <a:pt x="1" y="26012"/>
                  <a:pt x="15112" y="26012"/>
                </a:cubicBezTo>
                <a:cubicBezTo>
                  <a:pt x="16294" y="26012"/>
                  <a:pt x="17607" y="25887"/>
                  <a:pt x="19065" y="25617"/>
                </a:cubicBezTo>
                <a:cubicBezTo>
                  <a:pt x="19622" y="25515"/>
                  <a:pt x="20152" y="25467"/>
                  <a:pt x="20658" y="25467"/>
                </a:cubicBezTo>
                <a:cubicBezTo>
                  <a:pt x="26851" y="25467"/>
                  <a:pt x="29452" y="32580"/>
                  <a:pt x="33812" y="32580"/>
                </a:cubicBezTo>
                <a:cubicBezTo>
                  <a:pt x="34377" y="32580"/>
                  <a:pt x="34973" y="32460"/>
                  <a:pt x="35609" y="32190"/>
                </a:cubicBezTo>
                <a:cubicBezTo>
                  <a:pt x="41795" y="29560"/>
                  <a:pt x="33382" y="23698"/>
                  <a:pt x="39919" y="19223"/>
                </a:cubicBezTo>
                <a:cubicBezTo>
                  <a:pt x="41635" y="18303"/>
                  <a:pt x="43118" y="17901"/>
                  <a:pt x="44308" y="17901"/>
                </a:cubicBezTo>
                <a:cubicBezTo>
                  <a:pt x="47182" y="17901"/>
                  <a:pt x="48353" y="20244"/>
                  <a:pt x="46986" y="23298"/>
                </a:cubicBezTo>
                <a:cubicBezTo>
                  <a:pt x="45084" y="27549"/>
                  <a:pt x="46722" y="31014"/>
                  <a:pt x="51381" y="31014"/>
                </a:cubicBezTo>
                <a:cubicBezTo>
                  <a:pt x="52023" y="31014"/>
                  <a:pt x="52724" y="30948"/>
                  <a:pt x="53480" y="30809"/>
                </a:cubicBezTo>
                <a:cubicBezTo>
                  <a:pt x="53822" y="30746"/>
                  <a:pt x="54134" y="30716"/>
                  <a:pt x="54419" y="30716"/>
                </a:cubicBezTo>
                <a:cubicBezTo>
                  <a:pt x="59267" y="30716"/>
                  <a:pt x="56401" y="39328"/>
                  <a:pt x="68259" y="39328"/>
                </a:cubicBezTo>
                <a:cubicBezTo>
                  <a:pt x="68387" y="39328"/>
                  <a:pt x="68518" y="39327"/>
                  <a:pt x="68650" y="39325"/>
                </a:cubicBezTo>
                <a:cubicBezTo>
                  <a:pt x="83717" y="39091"/>
                  <a:pt x="66591" y="0"/>
                  <a:pt x="66591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4" name="Google Shape;1354;p33"/>
          <p:cNvGrpSpPr/>
          <p:nvPr/>
        </p:nvGrpSpPr>
        <p:grpSpPr>
          <a:xfrm flipH="1">
            <a:off x="1245585" y="4870540"/>
            <a:ext cx="664127" cy="478855"/>
            <a:chOff x="1942675" y="1183228"/>
            <a:chExt cx="664127" cy="478855"/>
          </a:xfrm>
        </p:grpSpPr>
        <p:sp>
          <p:nvSpPr>
            <p:cNvPr id="1355" name="Google Shape;1355;p33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3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3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" name="Google Shape;1358;p33"/>
          <p:cNvGrpSpPr/>
          <p:nvPr/>
        </p:nvGrpSpPr>
        <p:grpSpPr>
          <a:xfrm flipH="1">
            <a:off x="720004" y="4500466"/>
            <a:ext cx="688690" cy="443064"/>
            <a:chOff x="2814144" y="3199953"/>
            <a:chExt cx="688690" cy="443064"/>
          </a:xfrm>
        </p:grpSpPr>
        <p:sp>
          <p:nvSpPr>
            <p:cNvPr id="1359" name="Google Shape;1359;p33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3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3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" name="Google Shape;1362;p33"/>
          <p:cNvGrpSpPr/>
          <p:nvPr/>
        </p:nvGrpSpPr>
        <p:grpSpPr>
          <a:xfrm flipH="1">
            <a:off x="-148557" y="4799587"/>
            <a:ext cx="709950" cy="476848"/>
            <a:chOff x="1915670" y="2746412"/>
            <a:chExt cx="709950" cy="476848"/>
          </a:xfrm>
        </p:grpSpPr>
        <p:sp>
          <p:nvSpPr>
            <p:cNvPr id="1363" name="Google Shape;1363;p33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3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3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" name="Google Shape;1366;p33"/>
          <p:cNvGrpSpPr/>
          <p:nvPr/>
        </p:nvGrpSpPr>
        <p:grpSpPr>
          <a:xfrm flipH="1">
            <a:off x="92360" y="4252766"/>
            <a:ext cx="469030" cy="367036"/>
            <a:chOff x="1352548" y="-586359"/>
            <a:chExt cx="469030" cy="367036"/>
          </a:xfrm>
        </p:grpSpPr>
        <p:sp>
          <p:nvSpPr>
            <p:cNvPr id="1367" name="Google Shape;1367;p33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3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3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CUSTOM_9_1_1_1_1_1_1_1_1_1_1_1"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1" name="Google Shape;1371;p34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72" name="Google Shape;1372;p3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73" name="Google Shape;1373;p34"/>
          <p:cNvSpPr/>
          <p:nvPr/>
        </p:nvSpPr>
        <p:spPr>
          <a:xfrm rot="-6180568">
            <a:off x="-492218" y="4116247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4" name="Google Shape;1374;p34"/>
          <p:cNvGrpSpPr/>
          <p:nvPr/>
        </p:nvGrpSpPr>
        <p:grpSpPr>
          <a:xfrm>
            <a:off x="-156734" y="4640287"/>
            <a:ext cx="501780" cy="322122"/>
            <a:chOff x="8282416" y="296887"/>
            <a:chExt cx="501780" cy="322122"/>
          </a:xfrm>
        </p:grpSpPr>
        <p:sp>
          <p:nvSpPr>
            <p:cNvPr id="1375" name="Google Shape;1375;p34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4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4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" name="Google Shape;1378;p34"/>
          <p:cNvGrpSpPr/>
          <p:nvPr/>
        </p:nvGrpSpPr>
        <p:grpSpPr>
          <a:xfrm>
            <a:off x="23385" y="5314680"/>
            <a:ext cx="505757" cy="304343"/>
            <a:chOff x="8462535" y="971280"/>
            <a:chExt cx="505757" cy="304343"/>
          </a:xfrm>
        </p:grpSpPr>
        <p:sp>
          <p:nvSpPr>
            <p:cNvPr id="1379" name="Google Shape;1379;p34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4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4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" name="Google Shape;1382;p34"/>
          <p:cNvGrpSpPr/>
          <p:nvPr/>
        </p:nvGrpSpPr>
        <p:grpSpPr>
          <a:xfrm>
            <a:off x="449436" y="4841309"/>
            <a:ext cx="671613" cy="466925"/>
            <a:chOff x="8182761" y="4479596"/>
            <a:chExt cx="671613" cy="466925"/>
          </a:xfrm>
        </p:grpSpPr>
        <p:sp>
          <p:nvSpPr>
            <p:cNvPr id="1383" name="Google Shape;1383;p34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4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4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6" name="Google Shape;1386;p34"/>
          <p:cNvSpPr/>
          <p:nvPr/>
        </p:nvSpPr>
        <p:spPr>
          <a:xfrm rot="-2252524" flipH="1">
            <a:off x="-2039005" y="-1331518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7" name="Google Shape;1387;p34"/>
          <p:cNvGrpSpPr/>
          <p:nvPr/>
        </p:nvGrpSpPr>
        <p:grpSpPr>
          <a:xfrm flipH="1">
            <a:off x="460526" y="-40899"/>
            <a:ext cx="687520" cy="443064"/>
            <a:chOff x="8159739" y="1"/>
            <a:chExt cx="687520" cy="443064"/>
          </a:xfrm>
        </p:grpSpPr>
        <p:sp>
          <p:nvSpPr>
            <p:cNvPr id="1388" name="Google Shape;1388;p34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4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4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" name="Google Shape;1391;p34"/>
          <p:cNvGrpSpPr/>
          <p:nvPr/>
        </p:nvGrpSpPr>
        <p:grpSpPr>
          <a:xfrm flipH="1">
            <a:off x="-423823" y="-398791"/>
            <a:ext cx="671613" cy="466925"/>
            <a:chOff x="1435173" y="3516546"/>
            <a:chExt cx="671613" cy="466925"/>
          </a:xfrm>
        </p:grpSpPr>
        <p:sp>
          <p:nvSpPr>
            <p:cNvPr id="1392" name="Google Shape;1392;p34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4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4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" name="Google Shape;1395;p34"/>
          <p:cNvGrpSpPr/>
          <p:nvPr/>
        </p:nvGrpSpPr>
        <p:grpSpPr>
          <a:xfrm flipH="1">
            <a:off x="-611709" y="356328"/>
            <a:ext cx="688690" cy="443064"/>
            <a:chOff x="2814144" y="3199953"/>
            <a:chExt cx="688690" cy="443064"/>
          </a:xfrm>
        </p:grpSpPr>
        <p:sp>
          <p:nvSpPr>
            <p:cNvPr id="1396" name="Google Shape;1396;p34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4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4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9" name="Google Shape;1399;p34"/>
          <p:cNvSpPr/>
          <p:nvPr/>
        </p:nvSpPr>
        <p:spPr>
          <a:xfrm rot="5400000" flipH="1">
            <a:off x="5879950" y="3137363"/>
            <a:ext cx="5323604" cy="2583874"/>
          </a:xfrm>
          <a:custGeom>
            <a:avLst/>
            <a:gdLst/>
            <a:ahLst/>
            <a:cxnLst/>
            <a:rect l="l" t="t" r="r" b="b"/>
            <a:pathLst>
              <a:path w="79928" h="38794" extrusionOk="0">
                <a:moveTo>
                  <a:pt x="16283" y="1"/>
                </a:moveTo>
                <a:cubicBezTo>
                  <a:pt x="14467" y="1"/>
                  <a:pt x="12446" y="351"/>
                  <a:pt x="10122" y="1307"/>
                </a:cubicBezTo>
                <a:cubicBezTo>
                  <a:pt x="1" y="5475"/>
                  <a:pt x="1986" y="14008"/>
                  <a:pt x="1986" y="14008"/>
                </a:cubicBezTo>
                <a:cubicBezTo>
                  <a:pt x="1405" y="14783"/>
                  <a:pt x="4282" y="23574"/>
                  <a:pt x="12324" y="23574"/>
                </a:cubicBezTo>
                <a:cubicBezTo>
                  <a:pt x="12527" y="23574"/>
                  <a:pt x="12732" y="23568"/>
                  <a:pt x="12942" y="23557"/>
                </a:cubicBezTo>
                <a:cubicBezTo>
                  <a:pt x="13807" y="23509"/>
                  <a:pt x="14611" y="23487"/>
                  <a:pt x="15361" y="23487"/>
                </a:cubicBezTo>
                <a:cubicBezTo>
                  <a:pt x="29005" y="23487"/>
                  <a:pt x="24458" y="31014"/>
                  <a:pt x="32547" y="35836"/>
                </a:cubicBezTo>
                <a:cubicBezTo>
                  <a:pt x="35211" y="37424"/>
                  <a:pt x="38751" y="38794"/>
                  <a:pt x="42581" y="38794"/>
                </a:cubicBezTo>
                <a:cubicBezTo>
                  <a:pt x="45726" y="38794"/>
                  <a:pt x="49067" y="37871"/>
                  <a:pt x="52280" y="35388"/>
                </a:cubicBezTo>
                <a:cubicBezTo>
                  <a:pt x="57480" y="31371"/>
                  <a:pt x="58070" y="24871"/>
                  <a:pt x="64646" y="22860"/>
                </a:cubicBezTo>
                <a:cubicBezTo>
                  <a:pt x="79928" y="18187"/>
                  <a:pt x="74290" y="2040"/>
                  <a:pt x="66999" y="2040"/>
                </a:cubicBezTo>
                <a:cubicBezTo>
                  <a:pt x="66176" y="2040"/>
                  <a:pt x="65332" y="2246"/>
                  <a:pt x="64494" y="2697"/>
                </a:cubicBezTo>
                <a:cubicBezTo>
                  <a:pt x="61016" y="4571"/>
                  <a:pt x="59192" y="5778"/>
                  <a:pt x="57107" y="5778"/>
                </a:cubicBezTo>
                <a:cubicBezTo>
                  <a:pt x="55473" y="5778"/>
                  <a:pt x="53679" y="5037"/>
                  <a:pt x="50801" y="3293"/>
                </a:cubicBezTo>
                <a:cubicBezTo>
                  <a:pt x="47320" y="1183"/>
                  <a:pt x="43951" y="307"/>
                  <a:pt x="40544" y="307"/>
                </a:cubicBezTo>
                <a:cubicBezTo>
                  <a:pt x="37543" y="307"/>
                  <a:pt x="34514" y="987"/>
                  <a:pt x="31354" y="2102"/>
                </a:cubicBezTo>
                <a:cubicBezTo>
                  <a:pt x="30372" y="2448"/>
                  <a:pt x="29440" y="2589"/>
                  <a:pt x="28534" y="2589"/>
                </a:cubicBezTo>
                <a:cubicBezTo>
                  <a:pt x="24644" y="2589"/>
                  <a:pt x="21222" y="1"/>
                  <a:pt x="16283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0" name="Google Shape;1400;p34"/>
          <p:cNvGrpSpPr/>
          <p:nvPr/>
        </p:nvGrpSpPr>
        <p:grpSpPr>
          <a:xfrm rot="-88366" flipH="1">
            <a:off x="8132275" y="3196164"/>
            <a:ext cx="664081" cy="478822"/>
            <a:chOff x="1942675" y="1183228"/>
            <a:chExt cx="664127" cy="478855"/>
          </a:xfrm>
        </p:grpSpPr>
        <p:sp>
          <p:nvSpPr>
            <p:cNvPr id="1401" name="Google Shape;1401;p34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4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4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" name="Google Shape;1404;p34"/>
          <p:cNvGrpSpPr/>
          <p:nvPr/>
        </p:nvGrpSpPr>
        <p:grpSpPr>
          <a:xfrm rot="-88366" flipH="1">
            <a:off x="7594139" y="3692238"/>
            <a:ext cx="688642" cy="443033"/>
            <a:chOff x="2814144" y="3199953"/>
            <a:chExt cx="688690" cy="443064"/>
          </a:xfrm>
        </p:grpSpPr>
        <p:sp>
          <p:nvSpPr>
            <p:cNvPr id="1405" name="Google Shape;1405;p34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4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4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" name="Google Shape;1408;p34"/>
          <p:cNvGrpSpPr/>
          <p:nvPr/>
        </p:nvGrpSpPr>
        <p:grpSpPr>
          <a:xfrm rot="-88366" flipH="1">
            <a:off x="7734085" y="4286165"/>
            <a:ext cx="709901" cy="476814"/>
            <a:chOff x="1915670" y="2746412"/>
            <a:chExt cx="709950" cy="476848"/>
          </a:xfrm>
        </p:grpSpPr>
        <p:sp>
          <p:nvSpPr>
            <p:cNvPr id="1409" name="Google Shape;1409;p34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4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4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" name="Google Shape;1412;p34"/>
          <p:cNvGrpSpPr/>
          <p:nvPr/>
        </p:nvGrpSpPr>
        <p:grpSpPr>
          <a:xfrm rot="-88366" flipH="1">
            <a:off x="8568890" y="4067012"/>
            <a:ext cx="468997" cy="367011"/>
            <a:chOff x="1352548" y="-586359"/>
            <a:chExt cx="469030" cy="367036"/>
          </a:xfrm>
        </p:grpSpPr>
        <p:sp>
          <p:nvSpPr>
            <p:cNvPr id="1413" name="Google Shape;1413;p34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4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4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6" name="Google Shape;1416;p34"/>
          <p:cNvGrpSpPr/>
          <p:nvPr/>
        </p:nvGrpSpPr>
        <p:grpSpPr>
          <a:xfrm rot="-88366" flipH="1">
            <a:off x="8641889" y="2520663"/>
            <a:ext cx="688642" cy="443033"/>
            <a:chOff x="2814144" y="3199953"/>
            <a:chExt cx="688690" cy="443064"/>
          </a:xfrm>
        </p:grpSpPr>
        <p:sp>
          <p:nvSpPr>
            <p:cNvPr id="1417" name="Google Shape;1417;p34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4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4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" name="Google Shape;1420;p34"/>
          <p:cNvGrpSpPr/>
          <p:nvPr/>
        </p:nvGrpSpPr>
        <p:grpSpPr>
          <a:xfrm rot="88366">
            <a:off x="8862465" y="3505037"/>
            <a:ext cx="468997" cy="367011"/>
            <a:chOff x="1352548" y="-586359"/>
            <a:chExt cx="469030" cy="367036"/>
          </a:xfrm>
        </p:grpSpPr>
        <p:sp>
          <p:nvSpPr>
            <p:cNvPr id="1421" name="Google Shape;1421;p34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4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4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" name="Google Shape;1424;p34"/>
          <p:cNvGrpSpPr/>
          <p:nvPr/>
        </p:nvGrpSpPr>
        <p:grpSpPr>
          <a:xfrm rot="-88366" flipH="1">
            <a:off x="9007040" y="4410587"/>
            <a:ext cx="468997" cy="367011"/>
            <a:chOff x="1352548" y="-586359"/>
            <a:chExt cx="469030" cy="367036"/>
          </a:xfrm>
        </p:grpSpPr>
        <p:sp>
          <p:nvSpPr>
            <p:cNvPr id="1425" name="Google Shape;1425;p34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4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4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" name="Google Shape;1428;p34"/>
          <p:cNvGrpSpPr/>
          <p:nvPr/>
        </p:nvGrpSpPr>
        <p:grpSpPr>
          <a:xfrm rot="-88366" flipH="1">
            <a:off x="8294400" y="4826064"/>
            <a:ext cx="664081" cy="478822"/>
            <a:chOff x="1942675" y="1183228"/>
            <a:chExt cx="664127" cy="478855"/>
          </a:xfrm>
        </p:grpSpPr>
        <p:sp>
          <p:nvSpPr>
            <p:cNvPr id="1429" name="Google Shape;1429;p34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4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4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11_1"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" name="Google Shape;1433;p35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34" name="Google Shape;1434;p35"/>
          <p:cNvSpPr txBox="1">
            <a:spLocks noGrp="1"/>
          </p:cNvSpPr>
          <p:nvPr>
            <p:ph type="subTitle" idx="1"/>
          </p:nvPr>
        </p:nvSpPr>
        <p:spPr>
          <a:xfrm>
            <a:off x="1774350" y="1462213"/>
            <a:ext cx="5595300" cy="27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5" name="Google Shape;1435;p35"/>
          <p:cNvSpPr txBox="1">
            <a:spLocks noGrp="1"/>
          </p:cNvSpPr>
          <p:nvPr>
            <p:ph type="subTitle" idx="2"/>
          </p:nvPr>
        </p:nvSpPr>
        <p:spPr>
          <a:xfrm>
            <a:off x="1774350" y="2792663"/>
            <a:ext cx="5595300" cy="27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" name="Google Shape;1436;p35"/>
          <p:cNvSpPr txBox="1">
            <a:spLocks noGrp="1"/>
          </p:cNvSpPr>
          <p:nvPr>
            <p:ph type="subTitle" idx="3"/>
          </p:nvPr>
        </p:nvSpPr>
        <p:spPr>
          <a:xfrm>
            <a:off x="1774350" y="4123188"/>
            <a:ext cx="5595300" cy="27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7" name="Google Shape;1437;p35"/>
          <p:cNvSpPr txBox="1">
            <a:spLocks noGrp="1"/>
          </p:cNvSpPr>
          <p:nvPr>
            <p:ph type="title" hasCustomPrompt="1"/>
          </p:nvPr>
        </p:nvSpPr>
        <p:spPr>
          <a:xfrm>
            <a:off x="984750" y="658288"/>
            <a:ext cx="7174500" cy="74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38" name="Google Shape;1438;p35"/>
          <p:cNvSpPr txBox="1">
            <a:spLocks noGrp="1"/>
          </p:cNvSpPr>
          <p:nvPr>
            <p:ph type="title" idx="4" hasCustomPrompt="1"/>
          </p:nvPr>
        </p:nvSpPr>
        <p:spPr>
          <a:xfrm>
            <a:off x="984750" y="1988656"/>
            <a:ext cx="7174500" cy="74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39" name="Google Shape;1439;p35"/>
          <p:cNvSpPr txBox="1">
            <a:spLocks noGrp="1"/>
          </p:cNvSpPr>
          <p:nvPr>
            <p:ph type="title" idx="5" hasCustomPrompt="1"/>
          </p:nvPr>
        </p:nvSpPr>
        <p:spPr>
          <a:xfrm>
            <a:off x="984750" y="3319100"/>
            <a:ext cx="7174500" cy="74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40" name="Google Shape;1440;p35"/>
          <p:cNvSpPr/>
          <p:nvPr/>
        </p:nvSpPr>
        <p:spPr>
          <a:xfrm rot="-6180568">
            <a:off x="7946932" y="-227153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1" name="Google Shape;1441;p35"/>
          <p:cNvGrpSpPr/>
          <p:nvPr/>
        </p:nvGrpSpPr>
        <p:grpSpPr>
          <a:xfrm>
            <a:off x="8282416" y="296887"/>
            <a:ext cx="501780" cy="322122"/>
            <a:chOff x="8282416" y="296887"/>
            <a:chExt cx="501780" cy="322122"/>
          </a:xfrm>
        </p:grpSpPr>
        <p:sp>
          <p:nvSpPr>
            <p:cNvPr id="1442" name="Google Shape;1442;p35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5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5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" name="Google Shape;1445;p35"/>
          <p:cNvGrpSpPr/>
          <p:nvPr/>
        </p:nvGrpSpPr>
        <p:grpSpPr>
          <a:xfrm>
            <a:off x="8462535" y="971280"/>
            <a:ext cx="505757" cy="304343"/>
            <a:chOff x="8462535" y="971280"/>
            <a:chExt cx="505757" cy="304343"/>
          </a:xfrm>
        </p:grpSpPr>
        <p:sp>
          <p:nvSpPr>
            <p:cNvPr id="1446" name="Google Shape;1446;p35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5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5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" name="Google Shape;1449;p35"/>
          <p:cNvGrpSpPr/>
          <p:nvPr/>
        </p:nvGrpSpPr>
        <p:grpSpPr>
          <a:xfrm>
            <a:off x="8888586" y="497909"/>
            <a:ext cx="671613" cy="466925"/>
            <a:chOff x="8182761" y="4479596"/>
            <a:chExt cx="671613" cy="466925"/>
          </a:xfrm>
        </p:grpSpPr>
        <p:sp>
          <p:nvSpPr>
            <p:cNvPr id="1450" name="Google Shape;1450;p35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5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5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3" name="Google Shape;1453;p35"/>
          <p:cNvSpPr/>
          <p:nvPr/>
        </p:nvSpPr>
        <p:spPr>
          <a:xfrm rot="-7227950">
            <a:off x="-2735266" y="2751103"/>
            <a:ext cx="6496837" cy="3065395"/>
          </a:xfrm>
          <a:custGeom>
            <a:avLst/>
            <a:gdLst/>
            <a:ahLst/>
            <a:cxnLst/>
            <a:rect l="l" t="t" r="r" b="b"/>
            <a:pathLst>
              <a:path w="83717" h="39328" extrusionOk="0">
                <a:moveTo>
                  <a:pt x="66591" y="0"/>
                </a:moveTo>
                <a:lnTo>
                  <a:pt x="6375" y="5603"/>
                </a:lnTo>
                <a:cubicBezTo>
                  <a:pt x="6375" y="5603"/>
                  <a:pt x="1" y="26012"/>
                  <a:pt x="15112" y="26012"/>
                </a:cubicBezTo>
                <a:cubicBezTo>
                  <a:pt x="16294" y="26012"/>
                  <a:pt x="17607" y="25887"/>
                  <a:pt x="19065" y="25617"/>
                </a:cubicBezTo>
                <a:cubicBezTo>
                  <a:pt x="19622" y="25515"/>
                  <a:pt x="20152" y="25467"/>
                  <a:pt x="20658" y="25467"/>
                </a:cubicBezTo>
                <a:cubicBezTo>
                  <a:pt x="26851" y="25467"/>
                  <a:pt x="29452" y="32580"/>
                  <a:pt x="33812" y="32580"/>
                </a:cubicBezTo>
                <a:cubicBezTo>
                  <a:pt x="34377" y="32580"/>
                  <a:pt x="34973" y="32460"/>
                  <a:pt x="35609" y="32190"/>
                </a:cubicBezTo>
                <a:cubicBezTo>
                  <a:pt x="41795" y="29560"/>
                  <a:pt x="33382" y="23698"/>
                  <a:pt x="39919" y="19223"/>
                </a:cubicBezTo>
                <a:cubicBezTo>
                  <a:pt x="41635" y="18303"/>
                  <a:pt x="43118" y="17901"/>
                  <a:pt x="44308" y="17901"/>
                </a:cubicBezTo>
                <a:cubicBezTo>
                  <a:pt x="47182" y="17901"/>
                  <a:pt x="48353" y="20244"/>
                  <a:pt x="46986" y="23298"/>
                </a:cubicBezTo>
                <a:cubicBezTo>
                  <a:pt x="45084" y="27549"/>
                  <a:pt x="46722" y="31014"/>
                  <a:pt x="51381" y="31014"/>
                </a:cubicBezTo>
                <a:cubicBezTo>
                  <a:pt x="52023" y="31014"/>
                  <a:pt x="52724" y="30948"/>
                  <a:pt x="53480" y="30809"/>
                </a:cubicBezTo>
                <a:cubicBezTo>
                  <a:pt x="53822" y="30746"/>
                  <a:pt x="54134" y="30716"/>
                  <a:pt x="54419" y="30716"/>
                </a:cubicBezTo>
                <a:cubicBezTo>
                  <a:pt x="59267" y="30716"/>
                  <a:pt x="56401" y="39328"/>
                  <a:pt x="68259" y="39328"/>
                </a:cubicBezTo>
                <a:cubicBezTo>
                  <a:pt x="68387" y="39328"/>
                  <a:pt x="68518" y="39327"/>
                  <a:pt x="68650" y="39325"/>
                </a:cubicBezTo>
                <a:cubicBezTo>
                  <a:pt x="83717" y="39091"/>
                  <a:pt x="66591" y="0"/>
                  <a:pt x="66591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4" name="Google Shape;1454;p35"/>
          <p:cNvGrpSpPr/>
          <p:nvPr/>
        </p:nvGrpSpPr>
        <p:grpSpPr>
          <a:xfrm rot="-88366" flipH="1">
            <a:off x="-457000" y="2418964"/>
            <a:ext cx="664081" cy="478822"/>
            <a:chOff x="1942675" y="1183228"/>
            <a:chExt cx="664127" cy="478855"/>
          </a:xfrm>
        </p:grpSpPr>
        <p:sp>
          <p:nvSpPr>
            <p:cNvPr id="1455" name="Google Shape;1455;p35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5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5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" name="Google Shape;1458;p35"/>
          <p:cNvGrpSpPr/>
          <p:nvPr/>
        </p:nvGrpSpPr>
        <p:grpSpPr>
          <a:xfrm rot="-88366" flipH="1">
            <a:off x="414564" y="4691688"/>
            <a:ext cx="688642" cy="443033"/>
            <a:chOff x="2814144" y="3199953"/>
            <a:chExt cx="688690" cy="443064"/>
          </a:xfrm>
        </p:grpSpPr>
        <p:sp>
          <p:nvSpPr>
            <p:cNvPr id="1459" name="Google Shape;1459;p35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5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5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" name="Google Shape;1462;p35"/>
          <p:cNvGrpSpPr/>
          <p:nvPr/>
        </p:nvGrpSpPr>
        <p:grpSpPr>
          <a:xfrm rot="-88366" flipH="1">
            <a:off x="-167415" y="2942165"/>
            <a:ext cx="709901" cy="476814"/>
            <a:chOff x="1915670" y="2746412"/>
            <a:chExt cx="709950" cy="476848"/>
          </a:xfrm>
        </p:grpSpPr>
        <p:sp>
          <p:nvSpPr>
            <p:cNvPr id="1463" name="Google Shape;1463;p35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5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5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" name="Google Shape;1466;p35"/>
          <p:cNvGrpSpPr/>
          <p:nvPr/>
        </p:nvGrpSpPr>
        <p:grpSpPr>
          <a:xfrm rot="-88366" flipH="1">
            <a:off x="74865" y="2037512"/>
            <a:ext cx="468997" cy="367011"/>
            <a:chOff x="1352548" y="-586359"/>
            <a:chExt cx="469030" cy="367036"/>
          </a:xfrm>
        </p:grpSpPr>
        <p:sp>
          <p:nvSpPr>
            <p:cNvPr id="1467" name="Google Shape;1467;p35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5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5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1" name="Google Shape;1471;p36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2" name="Google Shape;1472;p36"/>
          <p:cNvSpPr txBox="1">
            <a:spLocks noGrp="1"/>
          </p:cNvSpPr>
          <p:nvPr>
            <p:ph type="title"/>
          </p:nvPr>
        </p:nvSpPr>
        <p:spPr>
          <a:xfrm>
            <a:off x="311700" y="446811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473" name="Google Shape;1473;p36"/>
          <p:cNvSpPr txBox="1">
            <a:spLocks noGrp="1"/>
          </p:cNvSpPr>
          <p:nvPr>
            <p:ph type="subTitle" idx="1"/>
          </p:nvPr>
        </p:nvSpPr>
        <p:spPr>
          <a:xfrm>
            <a:off x="2020050" y="2890815"/>
            <a:ext cx="214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000" b="1">
                <a:solidFill>
                  <a:schemeClr val="accent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474" name="Google Shape;1474;p36"/>
          <p:cNvSpPr txBox="1">
            <a:spLocks noGrp="1"/>
          </p:cNvSpPr>
          <p:nvPr>
            <p:ph type="subTitle" idx="2"/>
          </p:nvPr>
        </p:nvSpPr>
        <p:spPr>
          <a:xfrm>
            <a:off x="2020050" y="3358315"/>
            <a:ext cx="2148900" cy="9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5" name="Google Shape;1475;p36"/>
          <p:cNvSpPr txBox="1">
            <a:spLocks noGrp="1"/>
          </p:cNvSpPr>
          <p:nvPr>
            <p:ph type="subTitle" idx="3"/>
          </p:nvPr>
        </p:nvSpPr>
        <p:spPr>
          <a:xfrm>
            <a:off x="4975050" y="2890824"/>
            <a:ext cx="214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2000" b="1">
                <a:solidFill>
                  <a:schemeClr val="accent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800"/>
              <a:buFont typeface="Poppins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476" name="Google Shape;1476;p36"/>
          <p:cNvSpPr txBox="1">
            <a:spLocks noGrp="1"/>
          </p:cNvSpPr>
          <p:nvPr>
            <p:ph type="subTitle" idx="4"/>
          </p:nvPr>
        </p:nvSpPr>
        <p:spPr>
          <a:xfrm>
            <a:off x="4975050" y="3358324"/>
            <a:ext cx="2148900" cy="9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7" name="Google Shape;1477;p36"/>
          <p:cNvSpPr/>
          <p:nvPr/>
        </p:nvSpPr>
        <p:spPr>
          <a:xfrm rot="6180568" flipH="1">
            <a:off x="-1158968" y="3382822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8" name="Google Shape;1478;p36"/>
          <p:cNvGrpSpPr/>
          <p:nvPr/>
        </p:nvGrpSpPr>
        <p:grpSpPr>
          <a:xfrm flipH="1">
            <a:off x="7954" y="3906862"/>
            <a:ext cx="501780" cy="322122"/>
            <a:chOff x="8282416" y="296887"/>
            <a:chExt cx="501780" cy="322122"/>
          </a:xfrm>
        </p:grpSpPr>
        <p:sp>
          <p:nvSpPr>
            <p:cNvPr id="1479" name="Google Shape;1479;p36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6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6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" name="Google Shape;1482;p36"/>
          <p:cNvGrpSpPr/>
          <p:nvPr/>
        </p:nvGrpSpPr>
        <p:grpSpPr>
          <a:xfrm flipH="1">
            <a:off x="-176142" y="4581255"/>
            <a:ext cx="505757" cy="304343"/>
            <a:chOff x="8462535" y="971280"/>
            <a:chExt cx="505757" cy="304343"/>
          </a:xfrm>
        </p:grpSpPr>
        <p:sp>
          <p:nvSpPr>
            <p:cNvPr id="1483" name="Google Shape;1483;p36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6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6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" name="Google Shape;1486;p36"/>
          <p:cNvGrpSpPr/>
          <p:nvPr/>
        </p:nvGrpSpPr>
        <p:grpSpPr>
          <a:xfrm flipH="1">
            <a:off x="-768049" y="4107884"/>
            <a:ext cx="671613" cy="466925"/>
            <a:chOff x="8182761" y="4479596"/>
            <a:chExt cx="671613" cy="466925"/>
          </a:xfrm>
        </p:grpSpPr>
        <p:sp>
          <p:nvSpPr>
            <p:cNvPr id="1487" name="Google Shape;1487;p36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6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6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0" name="Google Shape;1490;p36"/>
          <p:cNvSpPr/>
          <p:nvPr/>
        </p:nvSpPr>
        <p:spPr>
          <a:xfrm>
            <a:off x="7067224" y="-1746475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1" name="Google Shape;1491;p36"/>
          <p:cNvGrpSpPr/>
          <p:nvPr/>
        </p:nvGrpSpPr>
        <p:grpSpPr>
          <a:xfrm>
            <a:off x="8832300" y="-870522"/>
            <a:ext cx="664127" cy="478855"/>
            <a:chOff x="1942675" y="1183228"/>
            <a:chExt cx="664127" cy="478855"/>
          </a:xfrm>
        </p:grpSpPr>
        <p:sp>
          <p:nvSpPr>
            <p:cNvPr id="1492" name="Google Shape;1492;p36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6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6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" name="Google Shape;1495;p36"/>
          <p:cNvGrpSpPr/>
          <p:nvPr/>
        </p:nvGrpSpPr>
        <p:grpSpPr>
          <a:xfrm>
            <a:off x="10458228" y="-92155"/>
            <a:ext cx="496399" cy="332883"/>
            <a:chOff x="2500578" y="2037795"/>
            <a:chExt cx="496399" cy="332883"/>
          </a:xfrm>
        </p:grpSpPr>
        <p:sp>
          <p:nvSpPr>
            <p:cNvPr id="1496" name="Google Shape;1496;p36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6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6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" name="Google Shape;1499;p36"/>
          <p:cNvGrpSpPr/>
          <p:nvPr/>
        </p:nvGrpSpPr>
        <p:grpSpPr>
          <a:xfrm>
            <a:off x="7923698" y="626371"/>
            <a:ext cx="671613" cy="466925"/>
            <a:chOff x="1435173" y="3516546"/>
            <a:chExt cx="671613" cy="466925"/>
          </a:xfrm>
        </p:grpSpPr>
        <p:sp>
          <p:nvSpPr>
            <p:cNvPr id="1500" name="Google Shape;1500;p36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6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6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" name="Google Shape;1503;p36"/>
          <p:cNvGrpSpPr/>
          <p:nvPr/>
        </p:nvGrpSpPr>
        <p:grpSpPr>
          <a:xfrm>
            <a:off x="8882852" y="531576"/>
            <a:ext cx="687520" cy="443064"/>
            <a:chOff x="925202" y="2661526"/>
            <a:chExt cx="687520" cy="443064"/>
          </a:xfrm>
        </p:grpSpPr>
        <p:sp>
          <p:nvSpPr>
            <p:cNvPr id="1504" name="Google Shape;1504;p36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6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6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" name="Google Shape;1507;p36"/>
          <p:cNvGrpSpPr/>
          <p:nvPr/>
        </p:nvGrpSpPr>
        <p:grpSpPr>
          <a:xfrm>
            <a:off x="8595298" y="1198241"/>
            <a:ext cx="469030" cy="367036"/>
            <a:chOff x="686123" y="3364491"/>
            <a:chExt cx="469030" cy="367036"/>
          </a:xfrm>
        </p:grpSpPr>
        <p:sp>
          <p:nvSpPr>
            <p:cNvPr id="1508" name="Google Shape;1508;p36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6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6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" name="Google Shape;1511;p36"/>
          <p:cNvGrpSpPr/>
          <p:nvPr/>
        </p:nvGrpSpPr>
        <p:grpSpPr>
          <a:xfrm>
            <a:off x="9513731" y="-119922"/>
            <a:ext cx="688690" cy="443064"/>
            <a:chOff x="2814144" y="3199953"/>
            <a:chExt cx="688690" cy="443064"/>
          </a:xfrm>
        </p:grpSpPr>
        <p:sp>
          <p:nvSpPr>
            <p:cNvPr id="1512" name="Google Shape;1512;p36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6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6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36"/>
          <p:cNvGrpSpPr/>
          <p:nvPr/>
        </p:nvGrpSpPr>
        <p:grpSpPr>
          <a:xfrm>
            <a:off x="7860391" y="-391663"/>
            <a:ext cx="501780" cy="322122"/>
            <a:chOff x="-179659" y="2001137"/>
            <a:chExt cx="501780" cy="322122"/>
          </a:xfrm>
        </p:grpSpPr>
        <p:sp>
          <p:nvSpPr>
            <p:cNvPr id="1516" name="Google Shape;1516;p36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6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6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" name="Google Shape;1519;p36"/>
          <p:cNvGrpSpPr/>
          <p:nvPr/>
        </p:nvGrpSpPr>
        <p:grpSpPr>
          <a:xfrm>
            <a:off x="8370254" y="-52538"/>
            <a:ext cx="694082" cy="499830"/>
            <a:chOff x="606204" y="1852774"/>
            <a:chExt cx="694082" cy="499830"/>
          </a:xfrm>
        </p:grpSpPr>
        <p:sp>
          <p:nvSpPr>
            <p:cNvPr id="1520" name="Google Shape;1520;p36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6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6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" name="Google Shape;1523;p36"/>
          <p:cNvGrpSpPr/>
          <p:nvPr/>
        </p:nvGrpSpPr>
        <p:grpSpPr>
          <a:xfrm>
            <a:off x="9873320" y="616462"/>
            <a:ext cx="709950" cy="476848"/>
            <a:chOff x="1915670" y="2746412"/>
            <a:chExt cx="709950" cy="476848"/>
          </a:xfrm>
        </p:grpSpPr>
        <p:sp>
          <p:nvSpPr>
            <p:cNvPr id="1524" name="Google Shape;1524;p36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6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6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" name="Google Shape;1527;p36"/>
          <p:cNvGrpSpPr/>
          <p:nvPr/>
        </p:nvGrpSpPr>
        <p:grpSpPr>
          <a:xfrm>
            <a:off x="9854500" y="-1537229"/>
            <a:ext cx="709950" cy="476848"/>
            <a:chOff x="642600" y="338796"/>
            <a:chExt cx="709950" cy="476848"/>
          </a:xfrm>
        </p:grpSpPr>
        <p:sp>
          <p:nvSpPr>
            <p:cNvPr id="1528" name="Google Shape;1528;p36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6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6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531;p36"/>
          <p:cNvGrpSpPr/>
          <p:nvPr/>
        </p:nvGrpSpPr>
        <p:grpSpPr>
          <a:xfrm>
            <a:off x="7535336" y="141834"/>
            <a:ext cx="486983" cy="389746"/>
            <a:chOff x="1215986" y="1134084"/>
            <a:chExt cx="486983" cy="389746"/>
          </a:xfrm>
        </p:grpSpPr>
        <p:sp>
          <p:nvSpPr>
            <p:cNvPr id="1532" name="Google Shape;1532;p36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6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6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" name="Google Shape;1535;p36"/>
          <p:cNvGrpSpPr/>
          <p:nvPr/>
        </p:nvGrpSpPr>
        <p:grpSpPr>
          <a:xfrm>
            <a:off x="11362948" y="13853"/>
            <a:ext cx="469030" cy="367036"/>
            <a:chOff x="1352548" y="-586359"/>
            <a:chExt cx="469030" cy="367036"/>
          </a:xfrm>
        </p:grpSpPr>
        <p:sp>
          <p:nvSpPr>
            <p:cNvPr id="1536" name="Google Shape;1536;p36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6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6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" name="Google Shape;1539;p36"/>
          <p:cNvGrpSpPr/>
          <p:nvPr/>
        </p:nvGrpSpPr>
        <p:grpSpPr>
          <a:xfrm>
            <a:off x="10668879" y="-769976"/>
            <a:ext cx="694082" cy="499830"/>
            <a:chOff x="606204" y="1852774"/>
            <a:chExt cx="694082" cy="499830"/>
          </a:xfrm>
        </p:grpSpPr>
        <p:sp>
          <p:nvSpPr>
            <p:cNvPr id="1540" name="Google Shape;1540;p36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6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6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1">
    <p:spTree>
      <p:nvGrpSpPr>
        <p:cNvPr id="1" name="Shape 1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4" name="Google Shape;1544;p37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45" name="Google Shape;1545;p37"/>
          <p:cNvSpPr txBox="1">
            <a:spLocks noGrp="1"/>
          </p:cNvSpPr>
          <p:nvPr>
            <p:ph type="title"/>
          </p:nvPr>
        </p:nvSpPr>
        <p:spPr>
          <a:xfrm>
            <a:off x="1757596" y="539175"/>
            <a:ext cx="5548500" cy="90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3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1546" name="Google Shape;1546;p37"/>
          <p:cNvSpPr txBox="1"/>
          <p:nvPr/>
        </p:nvSpPr>
        <p:spPr>
          <a:xfrm>
            <a:off x="1684975" y="3508775"/>
            <a:ext cx="5774100" cy="49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CREDITS: This presentation template was created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 and includes icons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 and infographics &amp; images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547" name="Google Shape;1547;p37"/>
          <p:cNvSpPr txBox="1">
            <a:spLocks noGrp="1"/>
          </p:cNvSpPr>
          <p:nvPr>
            <p:ph type="subTitle" idx="1"/>
          </p:nvPr>
        </p:nvSpPr>
        <p:spPr>
          <a:xfrm>
            <a:off x="2082050" y="1593175"/>
            <a:ext cx="4899600" cy="11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8" name="Google Shape;1548;p37"/>
          <p:cNvSpPr/>
          <p:nvPr/>
        </p:nvSpPr>
        <p:spPr>
          <a:xfrm flipH="1">
            <a:off x="-2495876" y="3435125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9" name="Google Shape;1549;p37"/>
          <p:cNvGrpSpPr/>
          <p:nvPr/>
        </p:nvGrpSpPr>
        <p:grpSpPr>
          <a:xfrm flipH="1">
            <a:off x="-11715" y="4234878"/>
            <a:ext cx="664127" cy="478855"/>
            <a:chOff x="1942675" y="1183228"/>
            <a:chExt cx="664127" cy="478855"/>
          </a:xfrm>
        </p:grpSpPr>
        <p:sp>
          <p:nvSpPr>
            <p:cNvPr id="1550" name="Google Shape;1550;p37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" name="Google Shape;1553;p37"/>
          <p:cNvGrpSpPr/>
          <p:nvPr/>
        </p:nvGrpSpPr>
        <p:grpSpPr>
          <a:xfrm flipH="1">
            <a:off x="-401890" y="5089445"/>
            <a:ext cx="496399" cy="332883"/>
            <a:chOff x="2500578" y="2037795"/>
            <a:chExt cx="496399" cy="332883"/>
          </a:xfrm>
        </p:grpSpPr>
        <p:sp>
          <p:nvSpPr>
            <p:cNvPr id="1554" name="Google Shape;1554;p37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37"/>
          <p:cNvGrpSpPr/>
          <p:nvPr/>
        </p:nvGrpSpPr>
        <p:grpSpPr>
          <a:xfrm flipH="1">
            <a:off x="1957427" y="5807971"/>
            <a:ext cx="671613" cy="466925"/>
            <a:chOff x="1435173" y="3516546"/>
            <a:chExt cx="671613" cy="466925"/>
          </a:xfrm>
        </p:grpSpPr>
        <p:sp>
          <p:nvSpPr>
            <p:cNvPr id="1558" name="Google Shape;1558;p37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" name="Google Shape;1561;p37"/>
          <p:cNvGrpSpPr/>
          <p:nvPr/>
        </p:nvGrpSpPr>
        <p:grpSpPr>
          <a:xfrm flipH="1">
            <a:off x="982366" y="5713176"/>
            <a:ext cx="687520" cy="443064"/>
            <a:chOff x="925202" y="2661526"/>
            <a:chExt cx="687520" cy="443064"/>
          </a:xfrm>
        </p:grpSpPr>
        <p:sp>
          <p:nvSpPr>
            <p:cNvPr id="1562" name="Google Shape;1562;p37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" name="Google Shape;1565;p37"/>
          <p:cNvGrpSpPr/>
          <p:nvPr/>
        </p:nvGrpSpPr>
        <p:grpSpPr>
          <a:xfrm flipH="1">
            <a:off x="-764165" y="5751191"/>
            <a:ext cx="469030" cy="367036"/>
            <a:chOff x="686123" y="3364491"/>
            <a:chExt cx="469030" cy="367036"/>
          </a:xfrm>
        </p:grpSpPr>
        <p:sp>
          <p:nvSpPr>
            <p:cNvPr id="1566" name="Google Shape;1566;p37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37"/>
          <p:cNvGrpSpPr/>
          <p:nvPr/>
        </p:nvGrpSpPr>
        <p:grpSpPr>
          <a:xfrm flipH="1">
            <a:off x="350316" y="5061678"/>
            <a:ext cx="688690" cy="443064"/>
            <a:chOff x="2814144" y="3199953"/>
            <a:chExt cx="688690" cy="443064"/>
          </a:xfrm>
        </p:grpSpPr>
        <p:sp>
          <p:nvSpPr>
            <p:cNvPr id="1570" name="Google Shape;1570;p37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" name="Google Shape;1573;p37"/>
          <p:cNvGrpSpPr/>
          <p:nvPr/>
        </p:nvGrpSpPr>
        <p:grpSpPr>
          <a:xfrm flipH="1">
            <a:off x="2272967" y="5052787"/>
            <a:ext cx="501780" cy="322122"/>
            <a:chOff x="-179659" y="2001137"/>
            <a:chExt cx="501780" cy="322122"/>
          </a:xfrm>
        </p:grpSpPr>
        <p:sp>
          <p:nvSpPr>
            <p:cNvPr id="1574" name="Google Shape;1574;p37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" name="Google Shape;1577;p37"/>
          <p:cNvGrpSpPr/>
          <p:nvPr/>
        </p:nvGrpSpPr>
        <p:grpSpPr>
          <a:xfrm flipH="1">
            <a:off x="1294802" y="4904424"/>
            <a:ext cx="694082" cy="499830"/>
            <a:chOff x="606204" y="1852774"/>
            <a:chExt cx="694082" cy="499830"/>
          </a:xfrm>
        </p:grpSpPr>
        <p:sp>
          <p:nvSpPr>
            <p:cNvPr id="1578" name="Google Shape;1578;p37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" name="Google Shape;1581;p37"/>
          <p:cNvGrpSpPr/>
          <p:nvPr/>
        </p:nvGrpSpPr>
        <p:grpSpPr>
          <a:xfrm flipH="1">
            <a:off x="-30532" y="5798062"/>
            <a:ext cx="709950" cy="476848"/>
            <a:chOff x="1915670" y="2746412"/>
            <a:chExt cx="709950" cy="476848"/>
          </a:xfrm>
        </p:grpSpPr>
        <p:sp>
          <p:nvSpPr>
            <p:cNvPr id="1582" name="Google Shape;1582;p37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" name="Google Shape;1585;p37"/>
          <p:cNvGrpSpPr/>
          <p:nvPr/>
        </p:nvGrpSpPr>
        <p:grpSpPr>
          <a:xfrm flipH="1">
            <a:off x="-11712" y="3644371"/>
            <a:ext cx="709950" cy="476848"/>
            <a:chOff x="642600" y="338796"/>
            <a:chExt cx="709950" cy="476848"/>
          </a:xfrm>
        </p:grpSpPr>
        <p:sp>
          <p:nvSpPr>
            <p:cNvPr id="1586" name="Google Shape;1586;p37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" name="Google Shape;1589;p37"/>
          <p:cNvGrpSpPr/>
          <p:nvPr/>
        </p:nvGrpSpPr>
        <p:grpSpPr>
          <a:xfrm flipH="1">
            <a:off x="892119" y="4185734"/>
            <a:ext cx="486983" cy="389746"/>
            <a:chOff x="1215986" y="1134084"/>
            <a:chExt cx="486983" cy="389746"/>
          </a:xfrm>
        </p:grpSpPr>
        <p:sp>
          <p:nvSpPr>
            <p:cNvPr id="1590" name="Google Shape;1590;p37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" name="Google Shape;1593;p37"/>
          <p:cNvGrpSpPr/>
          <p:nvPr/>
        </p:nvGrpSpPr>
        <p:grpSpPr>
          <a:xfrm flipH="1">
            <a:off x="-1279240" y="5195453"/>
            <a:ext cx="469030" cy="367036"/>
            <a:chOff x="1352548" y="-586359"/>
            <a:chExt cx="469030" cy="367036"/>
          </a:xfrm>
        </p:grpSpPr>
        <p:sp>
          <p:nvSpPr>
            <p:cNvPr id="1594" name="Google Shape;1594;p37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" name="Google Shape;1597;p37"/>
          <p:cNvGrpSpPr/>
          <p:nvPr/>
        </p:nvGrpSpPr>
        <p:grpSpPr>
          <a:xfrm flipH="1">
            <a:off x="-810223" y="4411624"/>
            <a:ext cx="694082" cy="499830"/>
            <a:chOff x="606204" y="1852774"/>
            <a:chExt cx="694082" cy="499830"/>
          </a:xfrm>
        </p:grpSpPr>
        <p:sp>
          <p:nvSpPr>
            <p:cNvPr id="1598" name="Google Shape;1598;p37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1" name="Google Shape;1601;p37"/>
          <p:cNvSpPr/>
          <p:nvPr/>
        </p:nvSpPr>
        <p:spPr>
          <a:xfrm rot="5929013">
            <a:off x="5703913" y="2172244"/>
            <a:ext cx="6496819" cy="3065367"/>
          </a:xfrm>
          <a:custGeom>
            <a:avLst/>
            <a:gdLst/>
            <a:ahLst/>
            <a:cxnLst/>
            <a:rect l="l" t="t" r="r" b="b"/>
            <a:pathLst>
              <a:path w="83717" h="39328" extrusionOk="0">
                <a:moveTo>
                  <a:pt x="66591" y="0"/>
                </a:moveTo>
                <a:lnTo>
                  <a:pt x="6375" y="5603"/>
                </a:lnTo>
                <a:cubicBezTo>
                  <a:pt x="6375" y="5603"/>
                  <a:pt x="1" y="26012"/>
                  <a:pt x="15112" y="26012"/>
                </a:cubicBezTo>
                <a:cubicBezTo>
                  <a:pt x="16294" y="26012"/>
                  <a:pt x="17607" y="25887"/>
                  <a:pt x="19065" y="25617"/>
                </a:cubicBezTo>
                <a:cubicBezTo>
                  <a:pt x="19622" y="25515"/>
                  <a:pt x="20152" y="25467"/>
                  <a:pt x="20658" y="25467"/>
                </a:cubicBezTo>
                <a:cubicBezTo>
                  <a:pt x="26851" y="25467"/>
                  <a:pt x="29452" y="32580"/>
                  <a:pt x="33812" y="32580"/>
                </a:cubicBezTo>
                <a:cubicBezTo>
                  <a:pt x="34377" y="32580"/>
                  <a:pt x="34973" y="32460"/>
                  <a:pt x="35609" y="32190"/>
                </a:cubicBezTo>
                <a:cubicBezTo>
                  <a:pt x="41795" y="29560"/>
                  <a:pt x="33382" y="23698"/>
                  <a:pt x="39919" y="19223"/>
                </a:cubicBezTo>
                <a:cubicBezTo>
                  <a:pt x="41635" y="18303"/>
                  <a:pt x="43118" y="17901"/>
                  <a:pt x="44308" y="17901"/>
                </a:cubicBezTo>
                <a:cubicBezTo>
                  <a:pt x="47182" y="17901"/>
                  <a:pt x="48353" y="20244"/>
                  <a:pt x="46986" y="23298"/>
                </a:cubicBezTo>
                <a:cubicBezTo>
                  <a:pt x="45084" y="27549"/>
                  <a:pt x="46722" y="31014"/>
                  <a:pt x="51381" y="31014"/>
                </a:cubicBezTo>
                <a:cubicBezTo>
                  <a:pt x="52023" y="31014"/>
                  <a:pt x="52724" y="30948"/>
                  <a:pt x="53480" y="30809"/>
                </a:cubicBezTo>
                <a:cubicBezTo>
                  <a:pt x="53822" y="30746"/>
                  <a:pt x="54134" y="30716"/>
                  <a:pt x="54419" y="30716"/>
                </a:cubicBezTo>
                <a:cubicBezTo>
                  <a:pt x="59267" y="30716"/>
                  <a:pt x="56401" y="39328"/>
                  <a:pt x="68259" y="39328"/>
                </a:cubicBezTo>
                <a:cubicBezTo>
                  <a:pt x="68387" y="39328"/>
                  <a:pt x="68518" y="39327"/>
                  <a:pt x="68650" y="39325"/>
                </a:cubicBezTo>
                <a:cubicBezTo>
                  <a:pt x="83717" y="39091"/>
                  <a:pt x="66591" y="0"/>
                  <a:pt x="66591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2" name="Google Shape;1602;p37"/>
          <p:cNvGrpSpPr/>
          <p:nvPr/>
        </p:nvGrpSpPr>
        <p:grpSpPr>
          <a:xfrm flipH="1">
            <a:off x="9227535" y="3158040"/>
            <a:ext cx="664127" cy="478855"/>
            <a:chOff x="1942675" y="1183228"/>
            <a:chExt cx="664127" cy="478855"/>
          </a:xfrm>
        </p:grpSpPr>
        <p:sp>
          <p:nvSpPr>
            <p:cNvPr id="1603" name="Google Shape;1603;p37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606;p37"/>
          <p:cNvGrpSpPr/>
          <p:nvPr/>
        </p:nvGrpSpPr>
        <p:grpSpPr>
          <a:xfrm>
            <a:off x="7939860" y="4943533"/>
            <a:ext cx="496399" cy="332883"/>
            <a:chOff x="2500578" y="2037795"/>
            <a:chExt cx="496399" cy="332883"/>
          </a:xfrm>
        </p:grpSpPr>
        <p:sp>
          <p:nvSpPr>
            <p:cNvPr id="1607" name="Google Shape;1607;p37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0" name="Google Shape;1610;p37"/>
          <p:cNvGrpSpPr/>
          <p:nvPr/>
        </p:nvGrpSpPr>
        <p:grpSpPr>
          <a:xfrm flipH="1">
            <a:off x="7598785" y="5374903"/>
            <a:ext cx="469030" cy="367036"/>
            <a:chOff x="686123" y="3364491"/>
            <a:chExt cx="469030" cy="367036"/>
          </a:xfrm>
        </p:grpSpPr>
        <p:sp>
          <p:nvSpPr>
            <p:cNvPr id="1611" name="Google Shape;1611;p37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" name="Google Shape;1614;p37"/>
          <p:cNvGrpSpPr/>
          <p:nvPr/>
        </p:nvGrpSpPr>
        <p:grpSpPr>
          <a:xfrm flipH="1">
            <a:off x="8954754" y="4252766"/>
            <a:ext cx="688690" cy="443064"/>
            <a:chOff x="2814144" y="3199953"/>
            <a:chExt cx="688690" cy="443064"/>
          </a:xfrm>
        </p:grpSpPr>
        <p:sp>
          <p:nvSpPr>
            <p:cNvPr id="1615" name="Google Shape;1615;p37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37"/>
          <p:cNvGrpSpPr/>
          <p:nvPr/>
        </p:nvGrpSpPr>
        <p:grpSpPr>
          <a:xfrm flipH="1">
            <a:off x="8597343" y="4975412"/>
            <a:ext cx="709950" cy="476848"/>
            <a:chOff x="1915670" y="2746412"/>
            <a:chExt cx="709950" cy="476848"/>
          </a:xfrm>
        </p:grpSpPr>
        <p:sp>
          <p:nvSpPr>
            <p:cNvPr id="1619" name="Google Shape;1619;p37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" name="Google Shape;1622;p37"/>
          <p:cNvGrpSpPr/>
          <p:nvPr/>
        </p:nvGrpSpPr>
        <p:grpSpPr>
          <a:xfrm flipH="1">
            <a:off x="8944113" y="1805283"/>
            <a:ext cx="709950" cy="476848"/>
            <a:chOff x="642600" y="338796"/>
            <a:chExt cx="709950" cy="476848"/>
          </a:xfrm>
        </p:grpSpPr>
        <p:sp>
          <p:nvSpPr>
            <p:cNvPr id="1623" name="Google Shape;1623;p37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" name="Google Shape;1626;p37"/>
          <p:cNvGrpSpPr/>
          <p:nvPr/>
        </p:nvGrpSpPr>
        <p:grpSpPr>
          <a:xfrm flipH="1">
            <a:off x="8226710" y="4478016"/>
            <a:ext cx="469030" cy="367036"/>
            <a:chOff x="1352548" y="-586359"/>
            <a:chExt cx="469030" cy="367036"/>
          </a:xfrm>
        </p:grpSpPr>
        <p:sp>
          <p:nvSpPr>
            <p:cNvPr id="1627" name="Google Shape;1627;p37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" name="Google Shape;1630;p37"/>
          <p:cNvGrpSpPr/>
          <p:nvPr/>
        </p:nvGrpSpPr>
        <p:grpSpPr>
          <a:xfrm flipH="1">
            <a:off x="8605289" y="2556037"/>
            <a:ext cx="694082" cy="499830"/>
            <a:chOff x="606204" y="1852774"/>
            <a:chExt cx="694082" cy="499830"/>
          </a:xfrm>
        </p:grpSpPr>
        <p:sp>
          <p:nvSpPr>
            <p:cNvPr id="1631" name="Google Shape;1631;p37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31_1"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5" name="Google Shape;1635;p38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636" name="Google Shape;1636;p38"/>
          <p:cNvSpPr/>
          <p:nvPr/>
        </p:nvSpPr>
        <p:spPr>
          <a:xfrm rot="2252524">
            <a:off x="6875345" y="-1405068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7" name="Google Shape;1637;p38"/>
          <p:cNvGrpSpPr/>
          <p:nvPr/>
        </p:nvGrpSpPr>
        <p:grpSpPr>
          <a:xfrm>
            <a:off x="8159739" y="1"/>
            <a:ext cx="687520" cy="443064"/>
            <a:chOff x="8159739" y="1"/>
            <a:chExt cx="687520" cy="443064"/>
          </a:xfrm>
        </p:grpSpPr>
        <p:sp>
          <p:nvSpPr>
            <p:cNvPr id="1638" name="Google Shape;1638;p38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8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8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1" name="Google Shape;1641;p38"/>
          <p:cNvSpPr/>
          <p:nvPr/>
        </p:nvSpPr>
        <p:spPr>
          <a:xfrm rot="-850565">
            <a:off x="-3446811" y="520422"/>
            <a:ext cx="7150629" cy="5944099"/>
          </a:xfrm>
          <a:custGeom>
            <a:avLst/>
            <a:gdLst/>
            <a:ahLst/>
            <a:cxnLst/>
            <a:rect l="l" t="t" r="r" b="b"/>
            <a:pathLst>
              <a:path w="18287" h="10371" extrusionOk="0">
                <a:moveTo>
                  <a:pt x="9895" y="0"/>
                </a:moveTo>
                <a:cubicBezTo>
                  <a:pt x="8687" y="0"/>
                  <a:pt x="7744" y="1009"/>
                  <a:pt x="6888" y="1827"/>
                </a:cubicBezTo>
                <a:cubicBezTo>
                  <a:pt x="6274" y="2412"/>
                  <a:pt x="5717" y="2878"/>
                  <a:pt x="4923" y="3167"/>
                </a:cubicBezTo>
                <a:cubicBezTo>
                  <a:pt x="4193" y="3432"/>
                  <a:pt x="3388" y="3225"/>
                  <a:pt x="2624" y="3417"/>
                </a:cubicBezTo>
                <a:cubicBezTo>
                  <a:pt x="2000" y="3577"/>
                  <a:pt x="1402" y="3905"/>
                  <a:pt x="1011" y="4419"/>
                </a:cubicBezTo>
                <a:cubicBezTo>
                  <a:pt x="1" y="5740"/>
                  <a:pt x="975" y="7014"/>
                  <a:pt x="2354" y="7420"/>
                </a:cubicBezTo>
                <a:cubicBezTo>
                  <a:pt x="3125" y="7649"/>
                  <a:pt x="3944" y="7666"/>
                  <a:pt x="4729" y="7844"/>
                </a:cubicBezTo>
                <a:cubicBezTo>
                  <a:pt x="5954" y="8122"/>
                  <a:pt x="6437" y="8873"/>
                  <a:pt x="7226" y="9739"/>
                </a:cubicBezTo>
                <a:cubicBezTo>
                  <a:pt x="7458" y="9994"/>
                  <a:pt x="7730" y="10230"/>
                  <a:pt x="8061" y="10327"/>
                </a:cubicBezTo>
                <a:cubicBezTo>
                  <a:pt x="8165" y="10357"/>
                  <a:pt x="8266" y="10370"/>
                  <a:pt x="8365" y="10370"/>
                </a:cubicBezTo>
                <a:cubicBezTo>
                  <a:pt x="8735" y="10370"/>
                  <a:pt x="9072" y="10182"/>
                  <a:pt x="9377" y="9961"/>
                </a:cubicBezTo>
                <a:cubicBezTo>
                  <a:pt x="9559" y="9830"/>
                  <a:pt x="9738" y="9689"/>
                  <a:pt x="9928" y="9577"/>
                </a:cubicBezTo>
                <a:cubicBezTo>
                  <a:pt x="10485" y="9246"/>
                  <a:pt x="11167" y="9036"/>
                  <a:pt x="11804" y="8934"/>
                </a:cubicBezTo>
                <a:cubicBezTo>
                  <a:pt x="11983" y="8905"/>
                  <a:pt x="12161" y="8893"/>
                  <a:pt x="12338" y="8893"/>
                </a:cubicBezTo>
                <a:cubicBezTo>
                  <a:pt x="13264" y="8893"/>
                  <a:pt x="14170" y="9222"/>
                  <a:pt x="15103" y="9222"/>
                </a:cubicBezTo>
                <a:cubicBezTo>
                  <a:pt x="15133" y="9222"/>
                  <a:pt x="15163" y="9222"/>
                  <a:pt x="15194" y="9221"/>
                </a:cubicBezTo>
                <a:cubicBezTo>
                  <a:pt x="17153" y="9176"/>
                  <a:pt x="18286" y="7564"/>
                  <a:pt x="17137" y="5774"/>
                </a:cubicBezTo>
                <a:cubicBezTo>
                  <a:pt x="16106" y="4170"/>
                  <a:pt x="13832" y="4608"/>
                  <a:pt x="12699" y="3100"/>
                </a:cubicBezTo>
                <a:cubicBezTo>
                  <a:pt x="11986" y="2153"/>
                  <a:pt x="11834" y="471"/>
                  <a:pt x="10538" y="94"/>
                </a:cubicBezTo>
                <a:cubicBezTo>
                  <a:pt x="10315" y="30"/>
                  <a:pt x="10101" y="0"/>
                  <a:pt x="9895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42" name="Google Shape;1642;p38"/>
          <p:cNvGrpSpPr/>
          <p:nvPr/>
        </p:nvGrpSpPr>
        <p:grpSpPr>
          <a:xfrm rot="-850596">
            <a:off x="1791561" y="2784416"/>
            <a:ext cx="664096" cy="478833"/>
            <a:chOff x="1942675" y="1183228"/>
            <a:chExt cx="664127" cy="478855"/>
          </a:xfrm>
        </p:grpSpPr>
        <p:sp>
          <p:nvSpPr>
            <p:cNvPr id="1643" name="Google Shape;1643;p38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8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8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" name="Google Shape;1646;p38"/>
          <p:cNvGrpSpPr/>
          <p:nvPr/>
        </p:nvGrpSpPr>
        <p:grpSpPr>
          <a:xfrm rot="-850596">
            <a:off x="2526411" y="3499050"/>
            <a:ext cx="496376" cy="332867"/>
            <a:chOff x="2500578" y="2037795"/>
            <a:chExt cx="496399" cy="332883"/>
          </a:xfrm>
        </p:grpSpPr>
        <p:sp>
          <p:nvSpPr>
            <p:cNvPr id="1647" name="Google Shape;1647;p38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8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8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" name="Google Shape;1650;p38"/>
          <p:cNvGrpSpPr/>
          <p:nvPr/>
        </p:nvGrpSpPr>
        <p:grpSpPr>
          <a:xfrm rot="-850596">
            <a:off x="258825" y="4792841"/>
            <a:ext cx="671582" cy="466903"/>
            <a:chOff x="1435173" y="3516546"/>
            <a:chExt cx="671613" cy="466925"/>
          </a:xfrm>
        </p:grpSpPr>
        <p:sp>
          <p:nvSpPr>
            <p:cNvPr id="1651" name="Google Shape;1651;p38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8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8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4" name="Google Shape;1654;p38"/>
          <p:cNvGrpSpPr/>
          <p:nvPr/>
        </p:nvGrpSpPr>
        <p:grpSpPr>
          <a:xfrm rot="-850596">
            <a:off x="1162417" y="4464486"/>
            <a:ext cx="687488" cy="443043"/>
            <a:chOff x="925202" y="2661526"/>
            <a:chExt cx="687520" cy="443064"/>
          </a:xfrm>
        </p:grpSpPr>
        <p:sp>
          <p:nvSpPr>
            <p:cNvPr id="1655" name="Google Shape;1655;p38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8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8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8" name="Google Shape;1658;p38"/>
          <p:cNvGrpSpPr/>
          <p:nvPr/>
        </p:nvGrpSpPr>
        <p:grpSpPr>
          <a:xfrm rot="-850596">
            <a:off x="-290148" y="2681922"/>
            <a:ext cx="469008" cy="367019"/>
            <a:chOff x="686123" y="3364491"/>
            <a:chExt cx="469030" cy="367036"/>
          </a:xfrm>
        </p:grpSpPr>
        <p:sp>
          <p:nvSpPr>
            <p:cNvPr id="1659" name="Google Shape;1659;p38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8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8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1662;p38"/>
          <p:cNvGrpSpPr/>
          <p:nvPr/>
        </p:nvGrpSpPr>
        <p:grpSpPr>
          <a:xfrm rot="-850596">
            <a:off x="1614421" y="3678162"/>
            <a:ext cx="688658" cy="443043"/>
            <a:chOff x="2814144" y="3199953"/>
            <a:chExt cx="688690" cy="443064"/>
          </a:xfrm>
        </p:grpSpPr>
        <p:sp>
          <p:nvSpPr>
            <p:cNvPr id="1663" name="Google Shape;1663;p38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8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8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6" name="Google Shape;1666;p38"/>
          <p:cNvGrpSpPr/>
          <p:nvPr/>
        </p:nvGrpSpPr>
        <p:grpSpPr>
          <a:xfrm rot="-850596">
            <a:off x="-82455" y="4119404"/>
            <a:ext cx="501756" cy="322107"/>
            <a:chOff x="-179659" y="2001137"/>
            <a:chExt cx="501780" cy="322122"/>
          </a:xfrm>
        </p:grpSpPr>
        <p:sp>
          <p:nvSpPr>
            <p:cNvPr id="1667" name="Google Shape;1667;p38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8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8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0" name="Google Shape;1670;p38"/>
          <p:cNvGrpSpPr/>
          <p:nvPr/>
        </p:nvGrpSpPr>
        <p:grpSpPr>
          <a:xfrm rot="-850596">
            <a:off x="661937" y="3756856"/>
            <a:ext cx="694049" cy="499806"/>
            <a:chOff x="606204" y="1852774"/>
            <a:chExt cx="694082" cy="499830"/>
          </a:xfrm>
        </p:grpSpPr>
        <p:sp>
          <p:nvSpPr>
            <p:cNvPr id="1671" name="Google Shape;1671;p38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4" name="Google Shape;1674;p38"/>
          <p:cNvGrpSpPr/>
          <p:nvPr/>
        </p:nvGrpSpPr>
        <p:grpSpPr>
          <a:xfrm rot="-850596">
            <a:off x="2147260" y="4300956"/>
            <a:ext cx="709917" cy="476825"/>
            <a:chOff x="1915670" y="2746412"/>
            <a:chExt cx="709950" cy="476848"/>
          </a:xfrm>
        </p:grpSpPr>
        <p:sp>
          <p:nvSpPr>
            <p:cNvPr id="1675" name="Google Shape;1675;p38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" name="Google Shape;1678;p38"/>
          <p:cNvGrpSpPr/>
          <p:nvPr/>
        </p:nvGrpSpPr>
        <p:grpSpPr>
          <a:xfrm rot="-850596">
            <a:off x="323393" y="2278547"/>
            <a:ext cx="709917" cy="476825"/>
            <a:chOff x="642600" y="338796"/>
            <a:chExt cx="709950" cy="476848"/>
          </a:xfrm>
        </p:grpSpPr>
        <p:sp>
          <p:nvSpPr>
            <p:cNvPr id="1679" name="Google Shape;1679;p38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2" name="Google Shape;1682;p38"/>
          <p:cNvGrpSpPr/>
          <p:nvPr/>
        </p:nvGrpSpPr>
        <p:grpSpPr>
          <a:xfrm rot="-850596">
            <a:off x="1066786" y="2937785"/>
            <a:ext cx="486960" cy="389728"/>
            <a:chOff x="1215986" y="1134084"/>
            <a:chExt cx="486983" cy="389746"/>
          </a:xfrm>
        </p:grpSpPr>
        <p:sp>
          <p:nvSpPr>
            <p:cNvPr id="1683" name="Google Shape;1683;p38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" name="Google Shape;1686;p38"/>
          <p:cNvGrpSpPr/>
          <p:nvPr/>
        </p:nvGrpSpPr>
        <p:grpSpPr>
          <a:xfrm rot="-850596">
            <a:off x="-93136" y="1799325"/>
            <a:ext cx="469008" cy="367019"/>
            <a:chOff x="1352548" y="-586359"/>
            <a:chExt cx="469030" cy="367036"/>
          </a:xfrm>
        </p:grpSpPr>
        <p:sp>
          <p:nvSpPr>
            <p:cNvPr id="1687" name="Google Shape;1687;p38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0" name="Google Shape;1690;p38"/>
          <p:cNvGrpSpPr/>
          <p:nvPr/>
        </p:nvGrpSpPr>
        <p:grpSpPr>
          <a:xfrm rot="-850596">
            <a:off x="25388" y="3238256"/>
            <a:ext cx="501756" cy="322107"/>
            <a:chOff x="2059791" y="118362"/>
            <a:chExt cx="501780" cy="322122"/>
          </a:xfrm>
        </p:grpSpPr>
        <p:sp>
          <p:nvSpPr>
            <p:cNvPr id="1691" name="Google Shape;1691;p38"/>
            <p:cNvSpPr/>
            <p:nvPr/>
          </p:nvSpPr>
          <p:spPr>
            <a:xfrm>
              <a:off x="2059791" y="118362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2066809" y="186436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2166932" y="181289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" name="Google Shape;1694;p38"/>
          <p:cNvGrpSpPr/>
          <p:nvPr/>
        </p:nvGrpSpPr>
        <p:grpSpPr>
          <a:xfrm rot="-850596">
            <a:off x="4243895" y="4599264"/>
            <a:ext cx="477899" cy="332249"/>
            <a:chOff x="485359" y="428638"/>
            <a:chExt cx="477921" cy="332264"/>
          </a:xfrm>
        </p:grpSpPr>
        <p:sp>
          <p:nvSpPr>
            <p:cNvPr id="1695" name="Google Shape;1695;p38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38"/>
          <p:cNvGrpSpPr/>
          <p:nvPr/>
        </p:nvGrpSpPr>
        <p:grpSpPr>
          <a:xfrm rot="-850596">
            <a:off x="1599660" y="1507433"/>
            <a:ext cx="581774" cy="549992"/>
            <a:chOff x="1042691" y="851602"/>
            <a:chExt cx="581801" cy="550018"/>
          </a:xfrm>
        </p:grpSpPr>
        <p:sp>
          <p:nvSpPr>
            <p:cNvPr id="1698" name="Google Shape;1698;p38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" name="Google Shape;1700;p38"/>
          <p:cNvGrpSpPr/>
          <p:nvPr/>
        </p:nvGrpSpPr>
        <p:grpSpPr>
          <a:xfrm rot="-850596">
            <a:off x="8193692" y="4277852"/>
            <a:ext cx="863503" cy="816332"/>
            <a:chOff x="8044769" y="4169045"/>
            <a:chExt cx="863543" cy="816370"/>
          </a:xfrm>
        </p:grpSpPr>
        <p:sp>
          <p:nvSpPr>
            <p:cNvPr id="1701" name="Google Shape;1701;p38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1_1_1"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4" name="Google Shape;1704;p39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705" name="Google Shape;1705;p39"/>
          <p:cNvSpPr/>
          <p:nvPr/>
        </p:nvSpPr>
        <p:spPr>
          <a:xfrm rot="-2252524" flipH="1">
            <a:off x="-2222055" y="-1363443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6" name="Google Shape;1706;p39"/>
          <p:cNvGrpSpPr/>
          <p:nvPr/>
        </p:nvGrpSpPr>
        <p:grpSpPr>
          <a:xfrm flipH="1">
            <a:off x="455501" y="-47399"/>
            <a:ext cx="687520" cy="443064"/>
            <a:chOff x="8159739" y="1"/>
            <a:chExt cx="687520" cy="443064"/>
          </a:xfrm>
        </p:grpSpPr>
        <p:sp>
          <p:nvSpPr>
            <p:cNvPr id="1707" name="Google Shape;1707;p39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9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9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0" name="Google Shape;1710;p39"/>
          <p:cNvGrpSpPr/>
          <p:nvPr/>
        </p:nvGrpSpPr>
        <p:grpSpPr>
          <a:xfrm>
            <a:off x="-695199" y="130426"/>
            <a:ext cx="687520" cy="443064"/>
            <a:chOff x="8159739" y="1"/>
            <a:chExt cx="687520" cy="443064"/>
          </a:xfrm>
        </p:grpSpPr>
        <p:sp>
          <p:nvSpPr>
            <p:cNvPr id="1711" name="Google Shape;1711;p39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9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9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4" name="Google Shape;1714;p39"/>
          <p:cNvSpPr/>
          <p:nvPr/>
        </p:nvSpPr>
        <p:spPr>
          <a:xfrm rot="-10391496">
            <a:off x="-3298341" y="2881619"/>
            <a:ext cx="6496837" cy="3065406"/>
          </a:xfrm>
          <a:custGeom>
            <a:avLst/>
            <a:gdLst/>
            <a:ahLst/>
            <a:cxnLst/>
            <a:rect l="l" t="t" r="r" b="b"/>
            <a:pathLst>
              <a:path w="83717" h="39328" extrusionOk="0">
                <a:moveTo>
                  <a:pt x="66591" y="0"/>
                </a:moveTo>
                <a:lnTo>
                  <a:pt x="6375" y="5603"/>
                </a:lnTo>
                <a:cubicBezTo>
                  <a:pt x="6375" y="5603"/>
                  <a:pt x="1" y="26012"/>
                  <a:pt x="15112" y="26012"/>
                </a:cubicBezTo>
                <a:cubicBezTo>
                  <a:pt x="16294" y="26012"/>
                  <a:pt x="17607" y="25887"/>
                  <a:pt x="19065" y="25617"/>
                </a:cubicBezTo>
                <a:cubicBezTo>
                  <a:pt x="19622" y="25515"/>
                  <a:pt x="20152" y="25467"/>
                  <a:pt x="20658" y="25467"/>
                </a:cubicBezTo>
                <a:cubicBezTo>
                  <a:pt x="26851" y="25467"/>
                  <a:pt x="29452" y="32580"/>
                  <a:pt x="33812" y="32580"/>
                </a:cubicBezTo>
                <a:cubicBezTo>
                  <a:pt x="34377" y="32580"/>
                  <a:pt x="34973" y="32460"/>
                  <a:pt x="35609" y="32190"/>
                </a:cubicBezTo>
                <a:cubicBezTo>
                  <a:pt x="41795" y="29560"/>
                  <a:pt x="33382" y="23698"/>
                  <a:pt x="39919" y="19223"/>
                </a:cubicBezTo>
                <a:cubicBezTo>
                  <a:pt x="41635" y="18303"/>
                  <a:pt x="43118" y="17901"/>
                  <a:pt x="44308" y="17901"/>
                </a:cubicBezTo>
                <a:cubicBezTo>
                  <a:pt x="47182" y="17901"/>
                  <a:pt x="48353" y="20244"/>
                  <a:pt x="46986" y="23298"/>
                </a:cubicBezTo>
                <a:cubicBezTo>
                  <a:pt x="45084" y="27549"/>
                  <a:pt x="46722" y="31014"/>
                  <a:pt x="51381" y="31014"/>
                </a:cubicBezTo>
                <a:cubicBezTo>
                  <a:pt x="52023" y="31014"/>
                  <a:pt x="52724" y="30948"/>
                  <a:pt x="53480" y="30809"/>
                </a:cubicBezTo>
                <a:cubicBezTo>
                  <a:pt x="53822" y="30746"/>
                  <a:pt x="54134" y="30716"/>
                  <a:pt x="54419" y="30716"/>
                </a:cubicBezTo>
                <a:cubicBezTo>
                  <a:pt x="59267" y="30716"/>
                  <a:pt x="56401" y="39328"/>
                  <a:pt x="68259" y="39328"/>
                </a:cubicBezTo>
                <a:cubicBezTo>
                  <a:pt x="68387" y="39328"/>
                  <a:pt x="68518" y="39327"/>
                  <a:pt x="68650" y="39325"/>
                </a:cubicBezTo>
                <a:cubicBezTo>
                  <a:pt x="83717" y="39091"/>
                  <a:pt x="66591" y="0"/>
                  <a:pt x="66591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5" name="Google Shape;1715;p39"/>
          <p:cNvGrpSpPr/>
          <p:nvPr/>
        </p:nvGrpSpPr>
        <p:grpSpPr>
          <a:xfrm flipH="1">
            <a:off x="1787385" y="4810565"/>
            <a:ext cx="664127" cy="478855"/>
            <a:chOff x="1942675" y="1183228"/>
            <a:chExt cx="664127" cy="478855"/>
          </a:xfrm>
        </p:grpSpPr>
        <p:sp>
          <p:nvSpPr>
            <p:cNvPr id="1716" name="Google Shape;1716;p39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9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9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" name="Google Shape;1719;p39"/>
          <p:cNvGrpSpPr/>
          <p:nvPr/>
        </p:nvGrpSpPr>
        <p:grpSpPr>
          <a:xfrm flipH="1">
            <a:off x="1261804" y="4440491"/>
            <a:ext cx="688690" cy="443064"/>
            <a:chOff x="2814144" y="3199953"/>
            <a:chExt cx="688690" cy="443064"/>
          </a:xfrm>
        </p:grpSpPr>
        <p:sp>
          <p:nvSpPr>
            <p:cNvPr id="1720" name="Google Shape;1720;p39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9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9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" name="Google Shape;1723;p39"/>
          <p:cNvGrpSpPr/>
          <p:nvPr/>
        </p:nvGrpSpPr>
        <p:grpSpPr>
          <a:xfrm flipH="1">
            <a:off x="393243" y="4739612"/>
            <a:ext cx="709950" cy="476848"/>
            <a:chOff x="1915670" y="2746412"/>
            <a:chExt cx="709950" cy="476848"/>
          </a:xfrm>
        </p:grpSpPr>
        <p:sp>
          <p:nvSpPr>
            <p:cNvPr id="1724" name="Google Shape;1724;p39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9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9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" name="Google Shape;1727;p39"/>
          <p:cNvGrpSpPr/>
          <p:nvPr/>
        </p:nvGrpSpPr>
        <p:grpSpPr>
          <a:xfrm flipH="1">
            <a:off x="634160" y="4192791"/>
            <a:ext cx="469030" cy="367036"/>
            <a:chOff x="1352548" y="-586359"/>
            <a:chExt cx="469030" cy="367036"/>
          </a:xfrm>
        </p:grpSpPr>
        <p:sp>
          <p:nvSpPr>
            <p:cNvPr id="1728" name="Google Shape;1728;p39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9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9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1" name="Google Shape;1731;p39"/>
          <p:cNvSpPr/>
          <p:nvPr/>
        </p:nvSpPr>
        <p:spPr>
          <a:xfrm rot="5400000" flipH="1">
            <a:off x="6241575" y="3503438"/>
            <a:ext cx="5323604" cy="2583874"/>
          </a:xfrm>
          <a:custGeom>
            <a:avLst/>
            <a:gdLst/>
            <a:ahLst/>
            <a:cxnLst/>
            <a:rect l="l" t="t" r="r" b="b"/>
            <a:pathLst>
              <a:path w="79928" h="38794" extrusionOk="0">
                <a:moveTo>
                  <a:pt x="16283" y="1"/>
                </a:moveTo>
                <a:cubicBezTo>
                  <a:pt x="14467" y="1"/>
                  <a:pt x="12446" y="351"/>
                  <a:pt x="10122" y="1307"/>
                </a:cubicBezTo>
                <a:cubicBezTo>
                  <a:pt x="1" y="5475"/>
                  <a:pt x="1986" y="14008"/>
                  <a:pt x="1986" y="14008"/>
                </a:cubicBezTo>
                <a:cubicBezTo>
                  <a:pt x="1405" y="14783"/>
                  <a:pt x="4282" y="23574"/>
                  <a:pt x="12324" y="23574"/>
                </a:cubicBezTo>
                <a:cubicBezTo>
                  <a:pt x="12527" y="23574"/>
                  <a:pt x="12732" y="23568"/>
                  <a:pt x="12942" y="23557"/>
                </a:cubicBezTo>
                <a:cubicBezTo>
                  <a:pt x="13807" y="23509"/>
                  <a:pt x="14611" y="23487"/>
                  <a:pt x="15361" y="23487"/>
                </a:cubicBezTo>
                <a:cubicBezTo>
                  <a:pt x="29005" y="23487"/>
                  <a:pt x="24458" y="31014"/>
                  <a:pt x="32547" y="35836"/>
                </a:cubicBezTo>
                <a:cubicBezTo>
                  <a:pt x="35211" y="37424"/>
                  <a:pt x="38751" y="38794"/>
                  <a:pt x="42581" y="38794"/>
                </a:cubicBezTo>
                <a:cubicBezTo>
                  <a:pt x="45726" y="38794"/>
                  <a:pt x="49067" y="37871"/>
                  <a:pt x="52280" y="35388"/>
                </a:cubicBezTo>
                <a:cubicBezTo>
                  <a:pt x="57480" y="31371"/>
                  <a:pt x="58070" y="24871"/>
                  <a:pt x="64646" y="22860"/>
                </a:cubicBezTo>
                <a:cubicBezTo>
                  <a:pt x="79928" y="18187"/>
                  <a:pt x="74290" y="2040"/>
                  <a:pt x="66999" y="2040"/>
                </a:cubicBezTo>
                <a:cubicBezTo>
                  <a:pt x="66176" y="2040"/>
                  <a:pt x="65332" y="2246"/>
                  <a:pt x="64494" y="2697"/>
                </a:cubicBezTo>
                <a:cubicBezTo>
                  <a:pt x="61016" y="4571"/>
                  <a:pt x="59192" y="5778"/>
                  <a:pt x="57107" y="5778"/>
                </a:cubicBezTo>
                <a:cubicBezTo>
                  <a:pt x="55473" y="5778"/>
                  <a:pt x="53679" y="5037"/>
                  <a:pt x="50801" y="3293"/>
                </a:cubicBezTo>
                <a:cubicBezTo>
                  <a:pt x="47320" y="1183"/>
                  <a:pt x="43951" y="307"/>
                  <a:pt x="40544" y="307"/>
                </a:cubicBezTo>
                <a:cubicBezTo>
                  <a:pt x="37543" y="307"/>
                  <a:pt x="34514" y="987"/>
                  <a:pt x="31354" y="2102"/>
                </a:cubicBezTo>
                <a:cubicBezTo>
                  <a:pt x="30372" y="2448"/>
                  <a:pt x="29440" y="2589"/>
                  <a:pt x="28534" y="2589"/>
                </a:cubicBezTo>
                <a:cubicBezTo>
                  <a:pt x="24644" y="2589"/>
                  <a:pt x="21222" y="1"/>
                  <a:pt x="16283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2" name="Google Shape;1732;p39"/>
          <p:cNvGrpSpPr/>
          <p:nvPr/>
        </p:nvGrpSpPr>
        <p:grpSpPr>
          <a:xfrm rot="-88366" flipH="1">
            <a:off x="8493900" y="3562239"/>
            <a:ext cx="664081" cy="478822"/>
            <a:chOff x="1942675" y="1183228"/>
            <a:chExt cx="664127" cy="478855"/>
          </a:xfrm>
        </p:grpSpPr>
        <p:sp>
          <p:nvSpPr>
            <p:cNvPr id="1733" name="Google Shape;1733;p39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9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9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6" name="Google Shape;1736;p39"/>
          <p:cNvGrpSpPr/>
          <p:nvPr/>
        </p:nvGrpSpPr>
        <p:grpSpPr>
          <a:xfrm rot="-88366" flipH="1">
            <a:off x="7955764" y="4058313"/>
            <a:ext cx="688642" cy="443033"/>
            <a:chOff x="2814144" y="3199953"/>
            <a:chExt cx="688690" cy="443064"/>
          </a:xfrm>
        </p:grpSpPr>
        <p:sp>
          <p:nvSpPr>
            <p:cNvPr id="1737" name="Google Shape;1737;p39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9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9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" name="Google Shape;1740;p39"/>
          <p:cNvGrpSpPr/>
          <p:nvPr/>
        </p:nvGrpSpPr>
        <p:grpSpPr>
          <a:xfrm rot="-88366" flipH="1">
            <a:off x="8095710" y="4652240"/>
            <a:ext cx="709901" cy="476814"/>
            <a:chOff x="1915670" y="2746412"/>
            <a:chExt cx="709950" cy="476848"/>
          </a:xfrm>
        </p:grpSpPr>
        <p:sp>
          <p:nvSpPr>
            <p:cNvPr id="1741" name="Google Shape;1741;p39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9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9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4" name="Google Shape;1744;p39"/>
          <p:cNvGrpSpPr/>
          <p:nvPr/>
        </p:nvGrpSpPr>
        <p:grpSpPr>
          <a:xfrm rot="-88366" flipH="1">
            <a:off x="8930515" y="4433087"/>
            <a:ext cx="468997" cy="367011"/>
            <a:chOff x="1352548" y="-586359"/>
            <a:chExt cx="469030" cy="367036"/>
          </a:xfrm>
        </p:grpSpPr>
        <p:sp>
          <p:nvSpPr>
            <p:cNvPr id="1745" name="Google Shape;1745;p39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9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9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" name="Google Shape;1748;p39"/>
          <p:cNvGrpSpPr/>
          <p:nvPr/>
        </p:nvGrpSpPr>
        <p:grpSpPr>
          <a:xfrm>
            <a:off x="2101346" y="3605863"/>
            <a:ext cx="477921" cy="332264"/>
            <a:chOff x="485359" y="428638"/>
            <a:chExt cx="477921" cy="332264"/>
          </a:xfrm>
        </p:grpSpPr>
        <p:sp>
          <p:nvSpPr>
            <p:cNvPr id="1749" name="Google Shape;1749;p39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9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" name="Google Shape;1751;p39"/>
          <p:cNvGrpSpPr/>
          <p:nvPr/>
        </p:nvGrpSpPr>
        <p:grpSpPr>
          <a:xfrm>
            <a:off x="393254" y="2658789"/>
            <a:ext cx="581801" cy="550018"/>
            <a:chOff x="1042691" y="851602"/>
            <a:chExt cx="581801" cy="550018"/>
          </a:xfrm>
        </p:grpSpPr>
        <p:sp>
          <p:nvSpPr>
            <p:cNvPr id="1752" name="Google Shape;1752;p39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9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" name="Google Shape;1754;p39"/>
          <p:cNvGrpSpPr/>
          <p:nvPr/>
        </p:nvGrpSpPr>
        <p:grpSpPr>
          <a:xfrm>
            <a:off x="1296421" y="3014438"/>
            <a:ext cx="477921" cy="332264"/>
            <a:chOff x="485359" y="428638"/>
            <a:chExt cx="477921" cy="332264"/>
          </a:xfrm>
        </p:grpSpPr>
        <p:sp>
          <p:nvSpPr>
            <p:cNvPr id="1755" name="Google Shape;1755;p39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9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" name="Google Shape;1757;p39"/>
          <p:cNvGrpSpPr/>
          <p:nvPr/>
        </p:nvGrpSpPr>
        <p:grpSpPr>
          <a:xfrm flipH="1">
            <a:off x="7966444" y="154907"/>
            <a:ext cx="863543" cy="816370"/>
            <a:chOff x="8044769" y="4169045"/>
            <a:chExt cx="863543" cy="816370"/>
          </a:xfrm>
        </p:grpSpPr>
        <p:sp>
          <p:nvSpPr>
            <p:cNvPr id="1758" name="Google Shape;1758;p39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9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16251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19556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title" idx="2"/>
          </p:nvPr>
        </p:nvSpPr>
        <p:spPr>
          <a:xfrm>
            <a:off x="1596700" y="2763422"/>
            <a:ext cx="2742600" cy="55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title" idx="3"/>
          </p:nvPr>
        </p:nvSpPr>
        <p:spPr>
          <a:xfrm>
            <a:off x="4804747" y="2763422"/>
            <a:ext cx="2742600" cy="55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subTitle" idx="1"/>
          </p:nvPr>
        </p:nvSpPr>
        <p:spPr>
          <a:xfrm>
            <a:off x="4804750" y="32510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4"/>
          </p:nvPr>
        </p:nvSpPr>
        <p:spPr>
          <a:xfrm>
            <a:off x="1596875" y="32510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205" name="Google Shape;205;p5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6" name="Google Shape;206;p5"/>
          <p:cNvSpPr/>
          <p:nvPr/>
        </p:nvSpPr>
        <p:spPr>
          <a:xfrm>
            <a:off x="7721275" y="1112625"/>
            <a:ext cx="3832545" cy="3366196"/>
          </a:xfrm>
          <a:custGeom>
            <a:avLst/>
            <a:gdLst/>
            <a:ahLst/>
            <a:cxnLst/>
            <a:rect l="l" t="t" r="r" b="b"/>
            <a:pathLst>
              <a:path w="11111" h="9759" extrusionOk="0">
                <a:moveTo>
                  <a:pt x="9021" y="1"/>
                </a:moveTo>
                <a:cubicBezTo>
                  <a:pt x="8874" y="1"/>
                  <a:pt x="8724" y="23"/>
                  <a:pt x="8572" y="71"/>
                </a:cubicBezTo>
                <a:cubicBezTo>
                  <a:pt x="7496" y="413"/>
                  <a:pt x="6839" y="1207"/>
                  <a:pt x="5638" y="1207"/>
                </a:cubicBezTo>
                <a:cubicBezTo>
                  <a:pt x="5618" y="1207"/>
                  <a:pt x="5598" y="1207"/>
                  <a:pt x="5578" y="1206"/>
                </a:cubicBezTo>
                <a:cubicBezTo>
                  <a:pt x="4462" y="1180"/>
                  <a:pt x="3314" y="329"/>
                  <a:pt x="2170" y="329"/>
                </a:cubicBezTo>
                <a:cubicBezTo>
                  <a:pt x="1867" y="329"/>
                  <a:pt x="1564" y="389"/>
                  <a:pt x="1262" y="539"/>
                </a:cubicBezTo>
                <a:cubicBezTo>
                  <a:pt x="0" y="1168"/>
                  <a:pt x="753" y="2450"/>
                  <a:pt x="1359" y="3282"/>
                </a:cubicBezTo>
                <a:cubicBezTo>
                  <a:pt x="1781" y="3864"/>
                  <a:pt x="2135" y="4440"/>
                  <a:pt x="2178" y="5172"/>
                </a:cubicBezTo>
                <a:cubicBezTo>
                  <a:pt x="2224" y="5960"/>
                  <a:pt x="1972" y="6656"/>
                  <a:pt x="1902" y="7423"/>
                </a:cubicBezTo>
                <a:cubicBezTo>
                  <a:pt x="1834" y="8200"/>
                  <a:pt x="1871" y="8880"/>
                  <a:pt x="2492" y="9402"/>
                </a:cubicBezTo>
                <a:cubicBezTo>
                  <a:pt x="2779" y="9643"/>
                  <a:pt x="3172" y="9758"/>
                  <a:pt x="3561" y="9758"/>
                </a:cubicBezTo>
                <a:cubicBezTo>
                  <a:pt x="3831" y="9758"/>
                  <a:pt x="4099" y="9703"/>
                  <a:pt x="4329" y="9597"/>
                </a:cubicBezTo>
                <a:cubicBezTo>
                  <a:pt x="4986" y="9295"/>
                  <a:pt x="5471" y="8739"/>
                  <a:pt x="6100" y="8390"/>
                </a:cubicBezTo>
                <a:cubicBezTo>
                  <a:pt x="6407" y="8220"/>
                  <a:pt x="6760" y="8099"/>
                  <a:pt x="7116" y="8099"/>
                </a:cubicBezTo>
                <a:cubicBezTo>
                  <a:pt x="7137" y="8099"/>
                  <a:pt x="7158" y="8099"/>
                  <a:pt x="7180" y="8100"/>
                </a:cubicBezTo>
                <a:cubicBezTo>
                  <a:pt x="7323" y="8107"/>
                  <a:pt x="7466" y="8137"/>
                  <a:pt x="7607" y="8167"/>
                </a:cubicBezTo>
                <a:cubicBezTo>
                  <a:pt x="7758" y="8200"/>
                  <a:pt x="7908" y="8224"/>
                  <a:pt x="8050" y="8224"/>
                </a:cubicBezTo>
                <a:cubicBezTo>
                  <a:pt x="8309" y="8224"/>
                  <a:pt x="8545" y="8142"/>
                  <a:pt x="8728" y="7878"/>
                </a:cubicBezTo>
                <a:cubicBezTo>
                  <a:pt x="8910" y="7612"/>
                  <a:pt x="8959" y="7275"/>
                  <a:pt x="8978" y="6952"/>
                </a:cubicBezTo>
                <a:cubicBezTo>
                  <a:pt x="9045" y="5761"/>
                  <a:pt x="9272" y="4737"/>
                  <a:pt x="10041" y="3787"/>
                </a:cubicBezTo>
                <a:cubicBezTo>
                  <a:pt x="10679" y="2999"/>
                  <a:pt x="11110" y="1949"/>
                  <a:pt x="10543" y="974"/>
                </a:cubicBezTo>
                <a:cubicBezTo>
                  <a:pt x="10209" y="402"/>
                  <a:pt x="9644" y="1"/>
                  <a:pt x="9021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5"/>
          <p:cNvSpPr/>
          <p:nvPr/>
        </p:nvSpPr>
        <p:spPr>
          <a:xfrm rot="637588">
            <a:off x="-2660975" y="1055475"/>
            <a:ext cx="3832551" cy="3366201"/>
          </a:xfrm>
          <a:custGeom>
            <a:avLst/>
            <a:gdLst/>
            <a:ahLst/>
            <a:cxnLst/>
            <a:rect l="l" t="t" r="r" b="b"/>
            <a:pathLst>
              <a:path w="11111" h="9759" extrusionOk="0">
                <a:moveTo>
                  <a:pt x="9021" y="1"/>
                </a:moveTo>
                <a:cubicBezTo>
                  <a:pt x="8874" y="1"/>
                  <a:pt x="8724" y="23"/>
                  <a:pt x="8572" y="71"/>
                </a:cubicBezTo>
                <a:cubicBezTo>
                  <a:pt x="7496" y="413"/>
                  <a:pt x="6839" y="1207"/>
                  <a:pt x="5638" y="1207"/>
                </a:cubicBezTo>
                <a:cubicBezTo>
                  <a:pt x="5618" y="1207"/>
                  <a:pt x="5598" y="1207"/>
                  <a:pt x="5578" y="1206"/>
                </a:cubicBezTo>
                <a:cubicBezTo>
                  <a:pt x="4462" y="1180"/>
                  <a:pt x="3314" y="329"/>
                  <a:pt x="2170" y="329"/>
                </a:cubicBezTo>
                <a:cubicBezTo>
                  <a:pt x="1867" y="329"/>
                  <a:pt x="1564" y="389"/>
                  <a:pt x="1262" y="539"/>
                </a:cubicBezTo>
                <a:cubicBezTo>
                  <a:pt x="0" y="1168"/>
                  <a:pt x="753" y="2450"/>
                  <a:pt x="1359" y="3282"/>
                </a:cubicBezTo>
                <a:cubicBezTo>
                  <a:pt x="1781" y="3864"/>
                  <a:pt x="2135" y="4440"/>
                  <a:pt x="2178" y="5172"/>
                </a:cubicBezTo>
                <a:cubicBezTo>
                  <a:pt x="2224" y="5960"/>
                  <a:pt x="1972" y="6656"/>
                  <a:pt x="1902" y="7423"/>
                </a:cubicBezTo>
                <a:cubicBezTo>
                  <a:pt x="1834" y="8200"/>
                  <a:pt x="1871" y="8880"/>
                  <a:pt x="2492" y="9402"/>
                </a:cubicBezTo>
                <a:cubicBezTo>
                  <a:pt x="2779" y="9643"/>
                  <a:pt x="3172" y="9758"/>
                  <a:pt x="3561" y="9758"/>
                </a:cubicBezTo>
                <a:cubicBezTo>
                  <a:pt x="3831" y="9758"/>
                  <a:pt x="4099" y="9703"/>
                  <a:pt x="4329" y="9597"/>
                </a:cubicBezTo>
                <a:cubicBezTo>
                  <a:pt x="4986" y="9295"/>
                  <a:pt x="5471" y="8739"/>
                  <a:pt x="6100" y="8390"/>
                </a:cubicBezTo>
                <a:cubicBezTo>
                  <a:pt x="6407" y="8220"/>
                  <a:pt x="6760" y="8099"/>
                  <a:pt x="7116" y="8099"/>
                </a:cubicBezTo>
                <a:cubicBezTo>
                  <a:pt x="7137" y="8099"/>
                  <a:pt x="7158" y="8099"/>
                  <a:pt x="7180" y="8100"/>
                </a:cubicBezTo>
                <a:cubicBezTo>
                  <a:pt x="7323" y="8107"/>
                  <a:pt x="7466" y="8137"/>
                  <a:pt x="7607" y="8167"/>
                </a:cubicBezTo>
                <a:cubicBezTo>
                  <a:pt x="7758" y="8200"/>
                  <a:pt x="7908" y="8224"/>
                  <a:pt x="8050" y="8224"/>
                </a:cubicBezTo>
                <a:cubicBezTo>
                  <a:pt x="8309" y="8224"/>
                  <a:pt x="8545" y="8142"/>
                  <a:pt x="8728" y="7878"/>
                </a:cubicBezTo>
                <a:cubicBezTo>
                  <a:pt x="8910" y="7612"/>
                  <a:pt x="8959" y="7275"/>
                  <a:pt x="8978" y="6952"/>
                </a:cubicBezTo>
                <a:cubicBezTo>
                  <a:pt x="9045" y="5761"/>
                  <a:pt x="9272" y="4737"/>
                  <a:pt x="10041" y="3787"/>
                </a:cubicBezTo>
                <a:cubicBezTo>
                  <a:pt x="10679" y="2999"/>
                  <a:pt x="11110" y="1949"/>
                  <a:pt x="10543" y="974"/>
                </a:cubicBezTo>
                <a:cubicBezTo>
                  <a:pt x="10209" y="402"/>
                  <a:pt x="9644" y="1"/>
                  <a:pt x="9021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8" name="Google Shape;208;p5"/>
          <p:cNvGrpSpPr/>
          <p:nvPr/>
        </p:nvGrpSpPr>
        <p:grpSpPr>
          <a:xfrm>
            <a:off x="8734125" y="2238028"/>
            <a:ext cx="664127" cy="478855"/>
            <a:chOff x="1942675" y="1183228"/>
            <a:chExt cx="664127" cy="478855"/>
          </a:xfrm>
        </p:grpSpPr>
        <p:sp>
          <p:nvSpPr>
            <p:cNvPr id="209" name="Google Shape;209;p5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" name="Google Shape;212;p5"/>
          <p:cNvGrpSpPr/>
          <p:nvPr/>
        </p:nvGrpSpPr>
        <p:grpSpPr>
          <a:xfrm>
            <a:off x="8734128" y="3061858"/>
            <a:ext cx="496399" cy="332883"/>
            <a:chOff x="2500578" y="2037795"/>
            <a:chExt cx="496399" cy="332883"/>
          </a:xfrm>
        </p:grpSpPr>
        <p:sp>
          <p:nvSpPr>
            <p:cNvPr id="213" name="Google Shape;213;p5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16;p5"/>
          <p:cNvGrpSpPr/>
          <p:nvPr/>
        </p:nvGrpSpPr>
        <p:grpSpPr>
          <a:xfrm>
            <a:off x="9091123" y="1621921"/>
            <a:ext cx="671613" cy="466925"/>
            <a:chOff x="1435173" y="3516546"/>
            <a:chExt cx="671613" cy="466925"/>
          </a:xfrm>
        </p:grpSpPr>
        <p:sp>
          <p:nvSpPr>
            <p:cNvPr id="217" name="Google Shape;217;p5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" name="Google Shape;220;p5"/>
          <p:cNvGrpSpPr/>
          <p:nvPr/>
        </p:nvGrpSpPr>
        <p:grpSpPr>
          <a:xfrm>
            <a:off x="-126827" y="2763416"/>
            <a:ext cx="469030" cy="367036"/>
            <a:chOff x="686123" y="3364491"/>
            <a:chExt cx="469030" cy="367036"/>
          </a:xfrm>
        </p:grpSpPr>
        <p:sp>
          <p:nvSpPr>
            <p:cNvPr id="221" name="Google Shape;221;p5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" name="Google Shape;224;p5"/>
          <p:cNvGrpSpPr/>
          <p:nvPr/>
        </p:nvGrpSpPr>
        <p:grpSpPr>
          <a:xfrm>
            <a:off x="-815519" y="3141028"/>
            <a:ext cx="688690" cy="443064"/>
            <a:chOff x="2814144" y="3199953"/>
            <a:chExt cx="688690" cy="443064"/>
          </a:xfrm>
        </p:grpSpPr>
        <p:sp>
          <p:nvSpPr>
            <p:cNvPr id="225" name="Google Shape;225;p5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5"/>
          <p:cNvGrpSpPr/>
          <p:nvPr/>
        </p:nvGrpSpPr>
        <p:grpSpPr>
          <a:xfrm>
            <a:off x="277666" y="1694337"/>
            <a:ext cx="501780" cy="322122"/>
            <a:chOff x="-179659" y="2001137"/>
            <a:chExt cx="501780" cy="322122"/>
          </a:xfrm>
        </p:grpSpPr>
        <p:sp>
          <p:nvSpPr>
            <p:cNvPr id="229" name="Google Shape;229;p5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" name="Google Shape;232;p5"/>
          <p:cNvGrpSpPr/>
          <p:nvPr/>
        </p:nvGrpSpPr>
        <p:grpSpPr>
          <a:xfrm>
            <a:off x="-694071" y="1738199"/>
            <a:ext cx="694082" cy="499830"/>
            <a:chOff x="606204" y="1852774"/>
            <a:chExt cx="694082" cy="499830"/>
          </a:xfrm>
        </p:grpSpPr>
        <p:sp>
          <p:nvSpPr>
            <p:cNvPr id="233" name="Google Shape;233;p5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5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5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" name="Google Shape;236;p5"/>
          <p:cNvGrpSpPr/>
          <p:nvPr/>
        </p:nvGrpSpPr>
        <p:grpSpPr>
          <a:xfrm>
            <a:off x="10045" y="2077187"/>
            <a:ext cx="709950" cy="476848"/>
            <a:chOff x="1915670" y="2746412"/>
            <a:chExt cx="709950" cy="476848"/>
          </a:xfrm>
        </p:grpSpPr>
        <p:sp>
          <p:nvSpPr>
            <p:cNvPr id="237" name="Google Shape;237;p5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5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5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5"/>
          <p:cNvGrpSpPr/>
          <p:nvPr/>
        </p:nvGrpSpPr>
        <p:grpSpPr>
          <a:xfrm>
            <a:off x="8231100" y="1539596"/>
            <a:ext cx="709950" cy="476848"/>
            <a:chOff x="642600" y="338796"/>
            <a:chExt cx="709950" cy="476848"/>
          </a:xfrm>
        </p:grpSpPr>
        <p:sp>
          <p:nvSpPr>
            <p:cNvPr id="241" name="Google Shape;241;p5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5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5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" name="Google Shape;244;p5"/>
          <p:cNvGrpSpPr/>
          <p:nvPr/>
        </p:nvGrpSpPr>
        <p:grpSpPr>
          <a:xfrm>
            <a:off x="8738836" y="3722584"/>
            <a:ext cx="486983" cy="389746"/>
            <a:chOff x="1215986" y="1134084"/>
            <a:chExt cx="486983" cy="389746"/>
          </a:xfrm>
        </p:grpSpPr>
        <p:sp>
          <p:nvSpPr>
            <p:cNvPr id="245" name="Google Shape;245;p5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5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5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9" name="Google Shape;249;p6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0" name="Google Shape;250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1" name="Google Shape;251;p6"/>
          <p:cNvSpPr/>
          <p:nvPr/>
        </p:nvSpPr>
        <p:spPr>
          <a:xfrm rot="-6180568">
            <a:off x="7946932" y="-227153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" name="Google Shape;252;p6"/>
          <p:cNvGrpSpPr/>
          <p:nvPr/>
        </p:nvGrpSpPr>
        <p:grpSpPr>
          <a:xfrm>
            <a:off x="8282416" y="296887"/>
            <a:ext cx="501780" cy="322122"/>
            <a:chOff x="8282416" y="296887"/>
            <a:chExt cx="501780" cy="322122"/>
          </a:xfrm>
        </p:grpSpPr>
        <p:sp>
          <p:nvSpPr>
            <p:cNvPr id="253" name="Google Shape;253;p6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6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" name="Google Shape;256;p6"/>
          <p:cNvGrpSpPr/>
          <p:nvPr/>
        </p:nvGrpSpPr>
        <p:grpSpPr>
          <a:xfrm>
            <a:off x="8462535" y="971280"/>
            <a:ext cx="505757" cy="304343"/>
            <a:chOff x="8462535" y="971280"/>
            <a:chExt cx="505757" cy="304343"/>
          </a:xfrm>
        </p:grpSpPr>
        <p:sp>
          <p:nvSpPr>
            <p:cNvPr id="257" name="Google Shape;257;p6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0" name="Google Shape;260;p6"/>
          <p:cNvSpPr/>
          <p:nvPr/>
        </p:nvSpPr>
        <p:spPr>
          <a:xfrm rot="-3791489">
            <a:off x="-1745486" y="4302829"/>
            <a:ext cx="3307528" cy="2122037"/>
          </a:xfrm>
          <a:custGeom>
            <a:avLst/>
            <a:gdLst/>
            <a:ahLst/>
            <a:cxnLst/>
            <a:rect l="l" t="t" r="r" b="b"/>
            <a:pathLst>
              <a:path w="26134" h="16767" extrusionOk="0">
                <a:moveTo>
                  <a:pt x="19931" y="1"/>
                </a:moveTo>
                <a:cubicBezTo>
                  <a:pt x="17686" y="1"/>
                  <a:pt x="15820" y="2285"/>
                  <a:pt x="11415" y="2285"/>
                </a:cubicBezTo>
                <a:cubicBezTo>
                  <a:pt x="10956" y="2285"/>
                  <a:pt x="10470" y="2260"/>
                  <a:pt x="9953" y="2206"/>
                </a:cubicBezTo>
                <a:cubicBezTo>
                  <a:pt x="9575" y="2166"/>
                  <a:pt x="9210" y="2146"/>
                  <a:pt x="8857" y="2146"/>
                </a:cubicBezTo>
                <a:cubicBezTo>
                  <a:pt x="1767" y="2146"/>
                  <a:pt x="1" y="9979"/>
                  <a:pt x="4387" y="14168"/>
                </a:cubicBezTo>
                <a:cubicBezTo>
                  <a:pt x="6120" y="15823"/>
                  <a:pt x="8488" y="16767"/>
                  <a:pt x="11065" y="16767"/>
                </a:cubicBezTo>
                <a:cubicBezTo>
                  <a:pt x="13414" y="16767"/>
                  <a:pt x="15936" y="15983"/>
                  <a:pt x="18310" y="14241"/>
                </a:cubicBezTo>
                <a:cubicBezTo>
                  <a:pt x="23289" y="10587"/>
                  <a:pt x="26133" y="3621"/>
                  <a:pt x="22420" y="940"/>
                </a:cubicBezTo>
                <a:cubicBezTo>
                  <a:pt x="21475" y="257"/>
                  <a:pt x="20682" y="1"/>
                  <a:pt x="19931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" name="Google Shape;261;p6"/>
          <p:cNvGrpSpPr/>
          <p:nvPr/>
        </p:nvGrpSpPr>
        <p:grpSpPr>
          <a:xfrm>
            <a:off x="-271527" y="5711641"/>
            <a:ext cx="469030" cy="367036"/>
            <a:chOff x="156273" y="3919691"/>
            <a:chExt cx="469030" cy="367036"/>
          </a:xfrm>
        </p:grpSpPr>
        <p:sp>
          <p:nvSpPr>
            <p:cNvPr id="262" name="Google Shape;262;p6"/>
            <p:cNvSpPr/>
            <p:nvPr/>
          </p:nvSpPr>
          <p:spPr>
            <a:xfrm>
              <a:off x="156273" y="39196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156273" y="39575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277684" y="39872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" name="Google Shape;265;p6"/>
          <p:cNvGrpSpPr/>
          <p:nvPr/>
        </p:nvGrpSpPr>
        <p:grpSpPr>
          <a:xfrm>
            <a:off x="190104" y="5444799"/>
            <a:ext cx="501780" cy="322122"/>
            <a:chOff x="863516" y="4624412"/>
            <a:chExt cx="501780" cy="322122"/>
          </a:xfrm>
        </p:grpSpPr>
        <p:sp>
          <p:nvSpPr>
            <p:cNvPr id="266" name="Google Shape;266;p6"/>
            <p:cNvSpPr/>
            <p:nvPr/>
          </p:nvSpPr>
          <p:spPr>
            <a:xfrm>
              <a:off x="863516" y="4624412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870534" y="4692486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970657" y="4687339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" name="Google Shape;269;p6"/>
          <p:cNvGrpSpPr/>
          <p:nvPr/>
        </p:nvGrpSpPr>
        <p:grpSpPr>
          <a:xfrm>
            <a:off x="8888586" y="497909"/>
            <a:ext cx="671613" cy="466925"/>
            <a:chOff x="8182761" y="4479596"/>
            <a:chExt cx="671613" cy="466925"/>
          </a:xfrm>
        </p:grpSpPr>
        <p:sp>
          <p:nvSpPr>
            <p:cNvPr id="270" name="Google Shape;270;p6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" name="Google Shape;273;p6"/>
          <p:cNvGrpSpPr/>
          <p:nvPr/>
        </p:nvGrpSpPr>
        <p:grpSpPr>
          <a:xfrm>
            <a:off x="-658100" y="5066953"/>
            <a:ext cx="664127" cy="478855"/>
            <a:chOff x="1942675" y="1183228"/>
            <a:chExt cx="664127" cy="478855"/>
          </a:xfrm>
        </p:grpSpPr>
        <p:sp>
          <p:nvSpPr>
            <p:cNvPr id="274" name="Google Shape;274;p6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6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6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6"/>
          <p:cNvGrpSpPr/>
          <p:nvPr/>
        </p:nvGrpSpPr>
        <p:grpSpPr>
          <a:xfrm>
            <a:off x="-369075" y="4324046"/>
            <a:ext cx="709950" cy="476848"/>
            <a:chOff x="642600" y="338796"/>
            <a:chExt cx="709950" cy="476848"/>
          </a:xfrm>
        </p:grpSpPr>
        <p:sp>
          <p:nvSpPr>
            <p:cNvPr id="278" name="Google Shape;278;p6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6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6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81;p6"/>
          <p:cNvGrpSpPr/>
          <p:nvPr/>
        </p:nvGrpSpPr>
        <p:grpSpPr>
          <a:xfrm>
            <a:off x="197511" y="4874934"/>
            <a:ext cx="486983" cy="389746"/>
            <a:chOff x="1215986" y="1134084"/>
            <a:chExt cx="486983" cy="389746"/>
          </a:xfrm>
        </p:grpSpPr>
        <p:sp>
          <p:nvSpPr>
            <p:cNvPr id="282" name="Google Shape;282;p6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6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6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" name="Google Shape;286;p7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7" name="Google Shape;287;p7"/>
          <p:cNvSpPr/>
          <p:nvPr/>
        </p:nvSpPr>
        <p:spPr>
          <a:xfrm rot="2252524">
            <a:off x="6875345" y="-1405068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" name="Google Shape;288;p7"/>
          <p:cNvGrpSpPr/>
          <p:nvPr/>
        </p:nvGrpSpPr>
        <p:grpSpPr>
          <a:xfrm>
            <a:off x="7645389" y="-161924"/>
            <a:ext cx="687520" cy="443064"/>
            <a:chOff x="8159739" y="1"/>
            <a:chExt cx="687520" cy="443064"/>
          </a:xfrm>
        </p:grpSpPr>
        <p:sp>
          <p:nvSpPr>
            <p:cNvPr id="289" name="Google Shape;289;p7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7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7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" name="Google Shape;292;p7"/>
          <p:cNvSpPr/>
          <p:nvPr/>
        </p:nvSpPr>
        <p:spPr>
          <a:xfrm>
            <a:off x="-1328451" y="2790825"/>
            <a:ext cx="5981390" cy="3714758"/>
          </a:xfrm>
          <a:custGeom>
            <a:avLst/>
            <a:gdLst/>
            <a:ahLst/>
            <a:cxnLst/>
            <a:rect l="l" t="t" r="r" b="b"/>
            <a:pathLst>
              <a:path w="15200" h="9440" extrusionOk="0">
                <a:moveTo>
                  <a:pt x="8222" y="0"/>
                </a:moveTo>
                <a:cubicBezTo>
                  <a:pt x="8057" y="0"/>
                  <a:pt x="7882" y="17"/>
                  <a:pt x="7695" y="52"/>
                </a:cubicBezTo>
                <a:cubicBezTo>
                  <a:pt x="6209" y="329"/>
                  <a:pt x="5319" y="1592"/>
                  <a:pt x="4068" y="2274"/>
                </a:cubicBezTo>
                <a:cubicBezTo>
                  <a:pt x="3112" y="2794"/>
                  <a:pt x="2045" y="2654"/>
                  <a:pt x="1094" y="3161"/>
                </a:cubicBezTo>
                <a:cubicBezTo>
                  <a:pt x="137" y="3672"/>
                  <a:pt x="0" y="4821"/>
                  <a:pt x="329" y="5763"/>
                </a:cubicBezTo>
                <a:cubicBezTo>
                  <a:pt x="668" y="6732"/>
                  <a:pt x="1463" y="7170"/>
                  <a:pt x="2180" y="7760"/>
                </a:cubicBezTo>
                <a:cubicBezTo>
                  <a:pt x="2392" y="7935"/>
                  <a:pt x="2597" y="8123"/>
                  <a:pt x="2782" y="8344"/>
                </a:cubicBezTo>
                <a:cubicBezTo>
                  <a:pt x="3146" y="8778"/>
                  <a:pt x="3358" y="9283"/>
                  <a:pt x="3969" y="9404"/>
                </a:cubicBezTo>
                <a:cubicBezTo>
                  <a:pt x="4095" y="9428"/>
                  <a:pt x="4223" y="9439"/>
                  <a:pt x="4351" y="9439"/>
                </a:cubicBezTo>
                <a:cubicBezTo>
                  <a:pt x="4908" y="9439"/>
                  <a:pt x="5478" y="9230"/>
                  <a:pt x="5962" y="8994"/>
                </a:cubicBezTo>
                <a:cubicBezTo>
                  <a:pt x="7353" y="8319"/>
                  <a:pt x="8481" y="7871"/>
                  <a:pt x="9908" y="7871"/>
                </a:cubicBezTo>
                <a:cubicBezTo>
                  <a:pt x="10208" y="7871"/>
                  <a:pt x="10521" y="7891"/>
                  <a:pt x="10852" y="7933"/>
                </a:cubicBezTo>
                <a:cubicBezTo>
                  <a:pt x="11520" y="8016"/>
                  <a:pt x="12640" y="8669"/>
                  <a:pt x="13475" y="8669"/>
                </a:cubicBezTo>
                <a:cubicBezTo>
                  <a:pt x="13759" y="8669"/>
                  <a:pt x="14010" y="8593"/>
                  <a:pt x="14199" y="8394"/>
                </a:cubicBezTo>
                <a:cubicBezTo>
                  <a:pt x="15199" y="7338"/>
                  <a:pt x="14121" y="5129"/>
                  <a:pt x="13394" y="4281"/>
                </a:cubicBezTo>
                <a:cubicBezTo>
                  <a:pt x="12496" y="3237"/>
                  <a:pt x="11320" y="2557"/>
                  <a:pt x="10483" y="1451"/>
                </a:cubicBezTo>
                <a:cubicBezTo>
                  <a:pt x="9842" y="602"/>
                  <a:pt x="9216" y="0"/>
                  <a:pt x="8222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" name="Google Shape;293;p7"/>
          <p:cNvGrpSpPr/>
          <p:nvPr/>
        </p:nvGrpSpPr>
        <p:grpSpPr>
          <a:xfrm>
            <a:off x="1504650" y="3590578"/>
            <a:ext cx="664127" cy="478855"/>
            <a:chOff x="1942675" y="1183228"/>
            <a:chExt cx="664127" cy="478855"/>
          </a:xfrm>
        </p:grpSpPr>
        <p:sp>
          <p:nvSpPr>
            <p:cNvPr id="294" name="Google Shape;294;p7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7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7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" name="Google Shape;297;p7"/>
          <p:cNvGrpSpPr/>
          <p:nvPr/>
        </p:nvGrpSpPr>
        <p:grpSpPr>
          <a:xfrm>
            <a:off x="2062553" y="4445145"/>
            <a:ext cx="496399" cy="332883"/>
            <a:chOff x="2500578" y="2037795"/>
            <a:chExt cx="496399" cy="332883"/>
          </a:xfrm>
        </p:grpSpPr>
        <p:sp>
          <p:nvSpPr>
            <p:cNvPr id="298" name="Google Shape;298;p7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7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7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" name="Google Shape;301;p7"/>
          <p:cNvGrpSpPr/>
          <p:nvPr/>
        </p:nvGrpSpPr>
        <p:grpSpPr>
          <a:xfrm>
            <a:off x="-471977" y="5163671"/>
            <a:ext cx="671613" cy="466925"/>
            <a:chOff x="1435173" y="3516546"/>
            <a:chExt cx="671613" cy="466925"/>
          </a:xfrm>
        </p:grpSpPr>
        <p:sp>
          <p:nvSpPr>
            <p:cNvPr id="302" name="Google Shape;302;p7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7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7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" name="Google Shape;305;p7"/>
          <p:cNvGrpSpPr/>
          <p:nvPr/>
        </p:nvGrpSpPr>
        <p:grpSpPr>
          <a:xfrm>
            <a:off x="487177" y="5068876"/>
            <a:ext cx="687520" cy="443064"/>
            <a:chOff x="925202" y="2661526"/>
            <a:chExt cx="687520" cy="443064"/>
          </a:xfrm>
        </p:grpSpPr>
        <p:sp>
          <p:nvSpPr>
            <p:cNvPr id="306" name="Google Shape;306;p7"/>
            <p:cNvSpPr/>
            <p:nvPr/>
          </p:nvSpPr>
          <p:spPr>
            <a:xfrm>
              <a:off x="925202" y="2661526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7"/>
            <p:cNvSpPr/>
            <p:nvPr/>
          </p:nvSpPr>
          <p:spPr>
            <a:xfrm>
              <a:off x="929178" y="2753227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7"/>
            <p:cNvSpPr/>
            <p:nvPr/>
          </p:nvSpPr>
          <p:spPr>
            <a:xfrm>
              <a:off x="1090124" y="2738489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" name="Google Shape;309;p7"/>
          <p:cNvGrpSpPr/>
          <p:nvPr/>
        </p:nvGrpSpPr>
        <p:grpSpPr>
          <a:xfrm>
            <a:off x="2452198" y="5106891"/>
            <a:ext cx="469030" cy="367036"/>
            <a:chOff x="686123" y="3364491"/>
            <a:chExt cx="469030" cy="367036"/>
          </a:xfrm>
        </p:grpSpPr>
        <p:sp>
          <p:nvSpPr>
            <p:cNvPr id="310" name="Google Shape;310;p7"/>
            <p:cNvSpPr/>
            <p:nvPr/>
          </p:nvSpPr>
          <p:spPr>
            <a:xfrm>
              <a:off x="686123" y="3364491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7"/>
            <p:cNvSpPr/>
            <p:nvPr/>
          </p:nvSpPr>
          <p:spPr>
            <a:xfrm>
              <a:off x="686123" y="3402388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7"/>
            <p:cNvSpPr/>
            <p:nvPr/>
          </p:nvSpPr>
          <p:spPr>
            <a:xfrm>
              <a:off x="807534" y="3432097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" name="Google Shape;313;p7"/>
          <p:cNvGrpSpPr/>
          <p:nvPr/>
        </p:nvGrpSpPr>
        <p:grpSpPr>
          <a:xfrm>
            <a:off x="1118056" y="4417378"/>
            <a:ext cx="688690" cy="443064"/>
            <a:chOff x="2814144" y="3199953"/>
            <a:chExt cx="688690" cy="443064"/>
          </a:xfrm>
        </p:grpSpPr>
        <p:sp>
          <p:nvSpPr>
            <p:cNvPr id="314" name="Google Shape;314;p7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7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7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" name="Google Shape;317;p7"/>
          <p:cNvGrpSpPr/>
          <p:nvPr/>
        </p:nvGrpSpPr>
        <p:grpSpPr>
          <a:xfrm>
            <a:off x="-617684" y="4408487"/>
            <a:ext cx="501780" cy="322122"/>
            <a:chOff x="-179659" y="2001137"/>
            <a:chExt cx="501780" cy="322122"/>
          </a:xfrm>
        </p:grpSpPr>
        <p:sp>
          <p:nvSpPr>
            <p:cNvPr id="318" name="Google Shape;318;p7"/>
            <p:cNvSpPr/>
            <p:nvPr/>
          </p:nvSpPr>
          <p:spPr>
            <a:xfrm>
              <a:off x="-179659" y="200113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7"/>
            <p:cNvSpPr/>
            <p:nvPr/>
          </p:nvSpPr>
          <p:spPr>
            <a:xfrm>
              <a:off x="-172641" y="206921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7"/>
            <p:cNvSpPr/>
            <p:nvPr/>
          </p:nvSpPr>
          <p:spPr>
            <a:xfrm>
              <a:off x="-72518" y="206406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" name="Google Shape;321;p7"/>
          <p:cNvGrpSpPr/>
          <p:nvPr/>
        </p:nvGrpSpPr>
        <p:grpSpPr>
          <a:xfrm>
            <a:off x="168179" y="4260124"/>
            <a:ext cx="694082" cy="499830"/>
            <a:chOff x="606204" y="1852774"/>
            <a:chExt cx="694082" cy="499830"/>
          </a:xfrm>
        </p:grpSpPr>
        <p:sp>
          <p:nvSpPr>
            <p:cNvPr id="322" name="Google Shape;322;p7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7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7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325;p7"/>
          <p:cNvGrpSpPr/>
          <p:nvPr/>
        </p:nvGrpSpPr>
        <p:grpSpPr>
          <a:xfrm>
            <a:off x="1477645" y="5153762"/>
            <a:ext cx="709950" cy="476848"/>
            <a:chOff x="1915670" y="2746412"/>
            <a:chExt cx="709950" cy="476848"/>
          </a:xfrm>
        </p:grpSpPr>
        <p:sp>
          <p:nvSpPr>
            <p:cNvPr id="326" name="Google Shape;326;p7"/>
            <p:cNvSpPr/>
            <p:nvPr/>
          </p:nvSpPr>
          <p:spPr>
            <a:xfrm rot="171300">
              <a:off x="1926277" y="2763289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8" y="99"/>
                  </a:cubicBezTo>
                  <a:cubicBezTo>
                    <a:pt x="397" y="132"/>
                    <a:pt x="331" y="176"/>
                    <a:pt x="272" y="230"/>
                  </a:cubicBezTo>
                  <a:cubicBezTo>
                    <a:pt x="89" y="399"/>
                    <a:pt x="0" y="662"/>
                    <a:pt x="59" y="905"/>
                  </a:cubicBezTo>
                  <a:cubicBezTo>
                    <a:pt x="111" y="1120"/>
                    <a:pt x="249" y="1262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6" y="1894"/>
                  </a:cubicBezTo>
                  <a:cubicBezTo>
                    <a:pt x="2020" y="1894"/>
                    <a:pt x="2205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0"/>
                    <a:pt x="2307" y="298"/>
                    <a:pt x="2031" y="193"/>
                  </a:cubicBezTo>
                  <a:cubicBezTo>
                    <a:pt x="1863" y="129"/>
                    <a:pt x="1691" y="82"/>
                    <a:pt x="1517" y="50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7"/>
            <p:cNvSpPr/>
            <p:nvPr/>
          </p:nvSpPr>
          <p:spPr>
            <a:xfrm rot="171300">
              <a:off x="1928682" y="2854566"/>
              <a:ext cx="655047" cy="351152"/>
            </a:xfrm>
            <a:custGeom>
              <a:avLst/>
              <a:gdLst/>
              <a:ahLst/>
              <a:cxnLst/>
              <a:rect l="l" t="t" r="r" b="b"/>
              <a:pathLst>
                <a:path w="2800" h="1501" extrusionOk="0">
                  <a:moveTo>
                    <a:pt x="121" y="0"/>
                  </a:moveTo>
                  <a:cubicBezTo>
                    <a:pt x="31" y="154"/>
                    <a:pt x="1" y="338"/>
                    <a:pt x="43" y="512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5"/>
                    <a:pt x="666" y="1179"/>
                    <a:pt x="818" y="1253"/>
                  </a:cubicBezTo>
                  <a:cubicBezTo>
                    <a:pt x="940" y="1315"/>
                    <a:pt x="1067" y="1368"/>
                    <a:pt x="1197" y="1408"/>
                  </a:cubicBezTo>
                  <a:cubicBezTo>
                    <a:pt x="1333" y="1446"/>
                    <a:pt x="1472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50" y="1300"/>
                    <a:pt x="2697" y="1132"/>
                    <a:pt x="2765" y="930"/>
                  </a:cubicBezTo>
                  <a:cubicBezTo>
                    <a:pt x="2789" y="850"/>
                    <a:pt x="2799" y="767"/>
                    <a:pt x="2796" y="683"/>
                  </a:cubicBezTo>
                  <a:lnTo>
                    <a:pt x="2796" y="683"/>
                  </a:lnTo>
                  <a:cubicBezTo>
                    <a:pt x="2758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3"/>
                    <a:pt x="1750" y="1203"/>
                  </a:cubicBezTo>
                  <a:cubicBezTo>
                    <a:pt x="1567" y="1203"/>
                    <a:pt x="1385" y="1172"/>
                    <a:pt x="1211" y="1113"/>
                  </a:cubicBezTo>
                  <a:cubicBezTo>
                    <a:pt x="1065" y="1061"/>
                    <a:pt x="920" y="1002"/>
                    <a:pt x="779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29"/>
                    <a:pt x="520" y="779"/>
                    <a:pt x="459" y="725"/>
                  </a:cubicBezTo>
                  <a:cubicBezTo>
                    <a:pt x="335" y="601"/>
                    <a:pt x="274" y="478"/>
                    <a:pt x="215" y="317"/>
                  </a:cubicBezTo>
                  <a:cubicBezTo>
                    <a:pt x="192" y="258"/>
                    <a:pt x="177" y="197"/>
                    <a:pt x="151" y="140"/>
                  </a:cubicBezTo>
                  <a:cubicBezTo>
                    <a:pt x="133" y="96"/>
                    <a:pt x="123" y="49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7"/>
            <p:cNvSpPr/>
            <p:nvPr/>
          </p:nvSpPr>
          <p:spPr>
            <a:xfrm rot="171300">
              <a:off x="2094946" y="2840630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6"/>
                    <a:pt x="39" y="405"/>
                  </a:cubicBezTo>
                  <a:cubicBezTo>
                    <a:pt x="65" y="481"/>
                    <a:pt x="119" y="546"/>
                    <a:pt x="190" y="586"/>
                  </a:cubicBezTo>
                  <a:cubicBezTo>
                    <a:pt x="344" y="706"/>
                    <a:pt x="556" y="744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89"/>
                    <a:pt x="1232" y="784"/>
                  </a:cubicBezTo>
                  <a:cubicBezTo>
                    <a:pt x="1350" y="770"/>
                    <a:pt x="1467" y="717"/>
                    <a:pt x="1502" y="612"/>
                  </a:cubicBezTo>
                  <a:cubicBezTo>
                    <a:pt x="1537" y="516"/>
                    <a:pt x="1488" y="417"/>
                    <a:pt x="1411" y="340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29" y="36"/>
                    <a:pt x="664" y="4"/>
                    <a:pt x="499" y="1"/>
                  </a:cubicBezTo>
                  <a:cubicBezTo>
                    <a:pt x="489" y="0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" name="Google Shape;329;p7"/>
          <p:cNvGrpSpPr/>
          <p:nvPr/>
        </p:nvGrpSpPr>
        <p:grpSpPr>
          <a:xfrm>
            <a:off x="1458825" y="3000071"/>
            <a:ext cx="709950" cy="476848"/>
            <a:chOff x="642600" y="338796"/>
            <a:chExt cx="709950" cy="476848"/>
          </a:xfrm>
        </p:grpSpPr>
        <p:sp>
          <p:nvSpPr>
            <p:cNvPr id="330" name="Google Shape;330;p7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7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7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" name="Google Shape;333;p7"/>
          <p:cNvGrpSpPr/>
          <p:nvPr/>
        </p:nvGrpSpPr>
        <p:grpSpPr>
          <a:xfrm>
            <a:off x="777961" y="3541434"/>
            <a:ext cx="486983" cy="389746"/>
            <a:chOff x="1215986" y="1134084"/>
            <a:chExt cx="486983" cy="389746"/>
          </a:xfrm>
        </p:grpSpPr>
        <p:sp>
          <p:nvSpPr>
            <p:cNvPr id="334" name="Google Shape;334;p7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7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7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" name="Google Shape;337;p7"/>
          <p:cNvGrpSpPr/>
          <p:nvPr/>
        </p:nvGrpSpPr>
        <p:grpSpPr>
          <a:xfrm>
            <a:off x="2967273" y="4551153"/>
            <a:ext cx="469030" cy="367036"/>
            <a:chOff x="1352548" y="-586359"/>
            <a:chExt cx="469030" cy="367036"/>
          </a:xfrm>
        </p:grpSpPr>
        <p:sp>
          <p:nvSpPr>
            <p:cNvPr id="338" name="Google Shape;338;p7"/>
            <p:cNvSpPr/>
            <p:nvPr/>
          </p:nvSpPr>
          <p:spPr>
            <a:xfrm>
              <a:off x="1352548" y="-586359"/>
              <a:ext cx="469030" cy="366802"/>
            </a:xfrm>
            <a:custGeom>
              <a:avLst/>
              <a:gdLst/>
              <a:ahLst/>
              <a:cxnLst/>
              <a:rect l="l" t="t" r="r" b="b"/>
              <a:pathLst>
                <a:path w="2005" h="1568" extrusionOk="0">
                  <a:moveTo>
                    <a:pt x="567" y="1"/>
                  </a:moveTo>
                  <a:cubicBezTo>
                    <a:pt x="524" y="1"/>
                    <a:pt x="483" y="4"/>
                    <a:pt x="441" y="12"/>
                  </a:cubicBezTo>
                  <a:cubicBezTo>
                    <a:pt x="385" y="23"/>
                    <a:pt x="329" y="42"/>
                    <a:pt x="281" y="68"/>
                  </a:cubicBezTo>
                  <a:cubicBezTo>
                    <a:pt x="115" y="155"/>
                    <a:pt x="11" y="322"/>
                    <a:pt x="4" y="507"/>
                  </a:cubicBezTo>
                  <a:cubicBezTo>
                    <a:pt x="0" y="667"/>
                    <a:pt x="72" y="792"/>
                    <a:pt x="173" y="899"/>
                  </a:cubicBezTo>
                  <a:cubicBezTo>
                    <a:pt x="240" y="1001"/>
                    <a:pt x="321" y="1094"/>
                    <a:pt x="415" y="1172"/>
                  </a:cubicBezTo>
                  <a:cubicBezTo>
                    <a:pt x="490" y="1240"/>
                    <a:pt x="570" y="1299"/>
                    <a:pt x="653" y="1353"/>
                  </a:cubicBezTo>
                  <a:cubicBezTo>
                    <a:pt x="742" y="1404"/>
                    <a:pt x="834" y="1449"/>
                    <a:pt x="930" y="1486"/>
                  </a:cubicBezTo>
                  <a:cubicBezTo>
                    <a:pt x="1058" y="1536"/>
                    <a:pt x="1194" y="1567"/>
                    <a:pt x="1331" y="1567"/>
                  </a:cubicBezTo>
                  <a:cubicBezTo>
                    <a:pt x="1379" y="1567"/>
                    <a:pt x="1426" y="1563"/>
                    <a:pt x="1473" y="1555"/>
                  </a:cubicBezTo>
                  <a:cubicBezTo>
                    <a:pt x="1801" y="1498"/>
                    <a:pt x="2005" y="1170"/>
                    <a:pt x="1911" y="853"/>
                  </a:cubicBezTo>
                  <a:cubicBezTo>
                    <a:pt x="1848" y="641"/>
                    <a:pt x="1702" y="495"/>
                    <a:pt x="1527" y="369"/>
                  </a:cubicBezTo>
                  <a:cubicBezTo>
                    <a:pt x="1421" y="293"/>
                    <a:pt x="1308" y="226"/>
                    <a:pt x="1190" y="173"/>
                  </a:cubicBezTo>
                  <a:cubicBezTo>
                    <a:pt x="1001" y="87"/>
                    <a:pt x="817" y="21"/>
                    <a:pt x="610" y="2"/>
                  </a:cubicBezTo>
                  <a:cubicBezTo>
                    <a:pt x="595" y="1"/>
                    <a:pt x="581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7"/>
            <p:cNvSpPr/>
            <p:nvPr/>
          </p:nvSpPr>
          <p:spPr>
            <a:xfrm>
              <a:off x="1352548" y="-548462"/>
              <a:ext cx="448678" cy="329140"/>
            </a:xfrm>
            <a:custGeom>
              <a:avLst/>
              <a:gdLst/>
              <a:ahLst/>
              <a:cxnLst/>
              <a:rect l="l" t="t" r="r" b="b"/>
              <a:pathLst>
                <a:path w="1918" h="140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63" y="91"/>
                    <a:pt x="7" y="216"/>
                    <a:pt x="4" y="347"/>
                  </a:cubicBezTo>
                  <a:cubicBezTo>
                    <a:pt x="0" y="505"/>
                    <a:pt x="72" y="632"/>
                    <a:pt x="173" y="738"/>
                  </a:cubicBezTo>
                  <a:cubicBezTo>
                    <a:pt x="240" y="839"/>
                    <a:pt x="321" y="933"/>
                    <a:pt x="415" y="1012"/>
                  </a:cubicBezTo>
                  <a:cubicBezTo>
                    <a:pt x="490" y="1078"/>
                    <a:pt x="570" y="1139"/>
                    <a:pt x="653" y="1193"/>
                  </a:cubicBezTo>
                  <a:cubicBezTo>
                    <a:pt x="742" y="1243"/>
                    <a:pt x="834" y="1287"/>
                    <a:pt x="930" y="1325"/>
                  </a:cubicBezTo>
                  <a:cubicBezTo>
                    <a:pt x="1058" y="1376"/>
                    <a:pt x="1194" y="1407"/>
                    <a:pt x="1331" y="1407"/>
                  </a:cubicBezTo>
                  <a:cubicBezTo>
                    <a:pt x="1379" y="1407"/>
                    <a:pt x="1426" y="1403"/>
                    <a:pt x="1473" y="1395"/>
                  </a:cubicBezTo>
                  <a:cubicBezTo>
                    <a:pt x="1627" y="1367"/>
                    <a:pt x="1763" y="1277"/>
                    <a:pt x="1848" y="1144"/>
                  </a:cubicBezTo>
                  <a:cubicBezTo>
                    <a:pt x="1879" y="1094"/>
                    <a:pt x="1904" y="1036"/>
                    <a:pt x="1918" y="977"/>
                  </a:cubicBezTo>
                  <a:lnTo>
                    <a:pt x="1918" y="977"/>
                  </a:lnTo>
                  <a:cubicBezTo>
                    <a:pt x="1874" y="1028"/>
                    <a:pt x="1823" y="1071"/>
                    <a:pt x="1768" y="1106"/>
                  </a:cubicBezTo>
                  <a:cubicBezTo>
                    <a:pt x="1659" y="1171"/>
                    <a:pt x="1536" y="1195"/>
                    <a:pt x="1411" y="1195"/>
                  </a:cubicBezTo>
                  <a:cubicBezTo>
                    <a:pt x="1316" y="1195"/>
                    <a:pt x="1221" y="1181"/>
                    <a:pt x="1130" y="1162"/>
                  </a:cubicBezTo>
                  <a:cubicBezTo>
                    <a:pt x="982" y="1129"/>
                    <a:pt x="843" y="1069"/>
                    <a:pt x="718" y="987"/>
                  </a:cubicBezTo>
                  <a:cubicBezTo>
                    <a:pt x="625" y="923"/>
                    <a:pt x="533" y="855"/>
                    <a:pt x="446" y="784"/>
                  </a:cubicBezTo>
                  <a:cubicBezTo>
                    <a:pt x="418" y="763"/>
                    <a:pt x="394" y="738"/>
                    <a:pt x="371" y="714"/>
                  </a:cubicBezTo>
                  <a:cubicBezTo>
                    <a:pt x="329" y="671"/>
                    <a:pt x="293" y="624"/>
                    <a:pt x="260" y="573"/>
                  </a:cubicBezTo>
                  <a:cubicBezTo>
                    <a:pt x="195" y="465"/>
                    <a:pt x="174" y="366"/>
                    <a:pt x="162" y="240"/>
                  </a:cubicBezTo>
                  <a:cubicBezTo>
                    <a:pt x="159" y="195"/>
                    <a:pt x="157" y="150"/>
                    <a:pt x="150" y="105"/>
                  </a:cubicBezTo>
                  <a:cubicBezTo>
                    <a:pt x="146" y="70"/>
                    <a:pt x="148" y="33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7"/>
            <p:cNvSpPr/>
            <p:nvPr/>
          </p:nvSpPr>
          <p:spPr>
            <a:xfrm>
              <a:off x="1473959" y="-518753"/>
              <a:ext cx="243053" cy="168196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9" y="1"/>
                  </a:moveTo>
                  <a:cubicBezTo>
                    <a:pt x="212" y="1"/>
                    <a:pt x="175" y="6"/>
                    <a:pt x="141" y="19"/>
                  </a:cubicBezTo>
                  <a:cubicBezTo>
                    <a:pt x="56" y="52"/>
                    <a:pt x="0" y="134"/>
                    <a:pt x="2" y="225"/>
                  </a:cubicBezTo>
                  <a:cubicBezTo>
                    <a:pt x="7" y="286"/>
                    <a:pt x="33" y="340"/>
                    <a:pt x="77" y="382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3" y="660"/>
                    <a:pt x="657" y="695"/>
                    <a:pt x="775" y="714"/>
                  </a:cubicBezTo>
                  <a:cubicBezTo>
                    <a:pt x="793" y="717"/>
                    <a:pt x="812" y="719"/>
                    <a:pt x="830" y="719"/>
                  </a:cubicBezTo>
                  <a:cubicBezTo>
                    <a:pt x="898" y="719"/>
                    <a:pt x="962" y="697"/>
                    <a:pt x="998" y="643"/>
                  </a:cubicBezTo>
                  <a:cubicBezTo>
                    <a:pt x="1038" y="582"/>
                    <a:pt x="1024" y="503"/>
                    <a:pt x="984" y="434"/>
                  </a:cubicBezTo>
                  <a:cubicBezTo>
                    <a:pt x="927" y="336"/>
                    <a:pt x="826" y="246"/>
                    <a:pt x="730" y="180"/>
                  </a:cubicBezTo>
                  <a:cubicBezTo>
                    <a:pt x="629" y="112"/>
                    <a:pt x="519" y="59"/>
                    <a:pt x="402" y="25"/>
                  </a:cubicBezTo>
                  <a:cubicBezTo>
                    <a:pt x="352" y="11"/>
                    <a:pt x="300" y="1"/>
                    <a:pt x="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" name="Google Shape;341;p7"/>
          <p:cNvGrpSpPr/>
          <p:nvPr/>
        </p:nvGrpSpPr>
        <p:grpSpPr>
          <a:xfrm>
            <a:off x="8631150" y="-161929"/>
            <a:ext cx="709950" cy="476848"/>
            <a:chOff x="642600" y="338796"/>
            <a:chExt cx="709950" cy="476848"/>
          </a:xfrm>
        </p:grpSpPr>
        <p:sp>
          <p:nvSpPr>
            <p:cNvPr id="342" name="Google Shape;342;p7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7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7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" name="Google Shape;345;p7"/>
          <p:cNvGrpSpPr/>
          <p:nvPr/>
        </p:nvGrpSpPr>
        <p:grpSpPr>
          <a:xfrm>
            <a:off x="2273204" y="3767324"/>
            <a:ext cx="694082" cy="499830"/>
            <a:chOff x="606204" y="1852774"/>
            <a:chExt cx="694082" cy="499830"/>
          </a:xfrm>
        </p:grpSpPr>
        <p:sp>
          <p:nvSpPr>
            <p:cNvPr id="346" name="Google Shape;346;p7"/>
            <p:cNvSpPr/>
            <p:nvPr/>
          </p:nvSpPr>
          <p:spPr>
            <a:xfrm rot="171300">
              <a:off x="617416" y="1869211"/>
              <a:ext cx="671657" cy="466955"/>
            </a:xfrm>
            <a:custGeom>
              <a:avLst/>
              <a:gdLst/>
              <a:ahLst/>
              <a:cxnLst/>
              <a:rect l="l" t="t" r="r" b="b"/>
              <a:pathLst>
                <a:path w="2871" h="1996" extrusionOk="0">
                  <a:moveTo>
                    <a:pt x="1888" y="1"/>
                  </a:moveTo>
                  <a:cubicBezTo>
                    <a:pt x="1732" y="1"/>
                    <a:pt x="1576" y="32"/>
                    <a:pt x="1418" y="79"/>
                  </a:cubicBezTo>
                  <a:cubicBezTo>
                    <a:pt x="1247" y="129"/>
                    <a:pt x="1082" y="195"/>
                    <a:pt x="923" y="279"/>
                  </a:cubicBezTo>
                  <a:cubicBezTo>
                    <a:pt x="673" y="410"/>
                    <a:pt x="445" y="556"/>
                    <a:pt x="249" y="763"/>
                  </a:cubicBezTo>
                  <a:cubicBezTo>
                    <a:pt x="199" y="821"/>
                    <a:pt x="155" y="885"/>
                    <a:pt x="121" y="955"/>
                  </a:cubicBezTo>
                  <a:cubicBezTo>
                    <a:pt x="82" y="1023"/>
                    <a:pt x="58" y="1097"/>
                    <a:pt x="44" y="1176"/>
                  </a:cubicBezTo>
                  <a:cubicBezTo>
                    <a:pt x="0" y="1421"/>
                    <a:pt x="91" y="1684"/>
                    <a:pt x="286" y="1843"/>
                  </a:cubicBezTo>
                  <a:cubicBezTo>
                    <a:pt x="425" y="1955"/>
                    <a:pt x="581" y="1995"/>
                    <a:pt x="741" y="1995"/>
                  </a:cubicBezTo>
                  <a:cubicBezTo>
                    <a:pt x="778" y="1995"/>
                    <a:pt x="815" y="1993"/>
                    <a:pt x="852" y="1989"/>
                  </a:cubicBezTo>
                  <a:cubicBezTo>
                    <a:pt x="900" y="1993"/>
                    <a:pt x="949" y="1995"/>
                    <a:pt x="997" y="1995"/>
                  </a:cubicBezTo>
                  <a:cubicBezTo>
                    <a:pt x="1116" y="1995"/>
                    <a:pt x="1236" y="1983"/>
                    <a:pt x="1354" y="1960"/>
                  </a:cubicBezTo>
                  <a:cubicBezTo>
                    <a:pt x="1488" y="1933"/>
                    <a:pt x="1620" y="1897"/>
                    <a:pt x="1749" y="1850"/>
                  </a:cubicBezTo>
                  <a:cubicBezTo>
                    <a:pt x="1880" y="1798"/>
                    <a:pt x="2005" y="1735"/>
                    <a:pt x="2125" y="1662"/>
                  </a:cubicBezTo>
                  <a:cubicBezTo>
                    <a:pt x="2343" y="1535"/>
                    <a:pt x="2538" y="1357"/>
                    <a:pt x="2658" y="1132"/>
                  </a:cubicBezTo>
                  <a:cubicBezTo>
                    <a:pt x="2870" y="732"/>
                    <a:pt x="2688" y="235"/>
                    <a:pt x="2264" y="70"/>
                  </a:cubicBezTo>
                  <a:cubicBezTo>
                    <a:pt x="2139" y="21"/>
                    <a:pt x="2014" y="1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7"/>
            <p:cNvSpPr/>
            <p:nvPr/>
          </p:nvSpPr>
          <p:spPr>
            <a:xfrm rot="171300">
              <a:off x="624544" y="1939697"/>
              <a:ext cx="639607" cy="396303"/>
            </a:xfrm>
            <a:custGeom>
              <a:avLst/>
              <a:gdLst/>
              <a:ahLst/>
              <a:cxnLst/>
              <a:rect l="l" t="t" r="r" b="b"/>
              <a:pathLst>
                <a:path w="2734" h="1694" extrusionOk="0">
                  <a:moveTo>
                    <a:pt x="2540" y="0"/>
                  </a:moveTo>
                  <a:cubicBezTo>
                    <a:pt x="2559" y="89"/>
                    <a:pt x="2564" y="181"/>
                    <a:pt x="2554" y="270"/>
                  </a:cubicBezTo>
                  <a:cubicBezTo>
                    <a:pt x="2519" y="575"/>
                    <a:pt x="2305" y="819"/>
                    <a:pt x="2078" y="1007"/>
                  </a:cubicBezTo>
                  <a:cubicBezTo>
                    <a:pt x="1920" y="1139"/>
                    <a:pt x="1739" y="1240"/>
                    <a:pt x="1542" y="1305"/>
                  </a:cubicBezTo>
                  <a:cubicBezTo>
                    <a:pt x="1394" y="1354"/>
                    <a:pt x="1244" y="1395"/>
                    <a:pt x="1093" y="1430"/>
                  </a:cubicBezTo>
                  <a:cubicBezTo>
                    <a:pt x="1047" y="1441"/>
                    <a:pt x="1002" y="1448"/>
                    <a:pt x="955" y="1451"/>
                  </a:cubicBezTo>
                  <a:cubicBezTo>
                    <a:pt x="907" y="1456"/>
                    <a:pt x="860" y="1459"/>
                    <a:pt x="812" y="1459"/>
                  </a:cubicBezTo>
                  <a:cubicBezTo>
                    <a:pt x="778" y="1459"/>
                    <a:pt x="744" y="1457"/>
                    <a:pt x="710" y="1455"/>
                  </a:cubicBezTo>
                  <a:cubicBezTo>
                    <a:pt x="535" y="1432"/>
                    <a:pt x="412" y="1371"/>
                    <a:pt x="267" y="1280"/>
                  </a:cubicBezTo>
                  <a:cubicBezTo>
                    <a:pt x="213" y="1246"/>
                    <a:pt x="164" y="1209"/>
                    <a:pt x="109" y="1178"/>
                  </a:cubicBezTo>
                  <a:cubicBezTo>
                    <a:pt x="69" y="1153"/>
                    <a:pt x="30" y="1122"/>
                    <a:pt x="1" y="1085"/>
                  </a:cubicBezTo>
                  <a:lnTo>
                    <a:pt x="1" y="1085"/>
                  </a:lnTo>
                  <a:cubicBezTo>
                    <a:pt x="22" y="1263"/>
                    <a:pt x="110" y="1425"/>
                    <a:pt x="248" y="1540"/>
                  </a:cubicBezTo>
                  <a:cubicBezTo>
                    <a:pt x="388" y="1653"/>
                    <a:pt x="547" y="1693"/>
                    <a:pt x="709" y="1693"/>
                  </a:cubicBezTo>
                  <a:cubicBezTo>
                    <a:pt x="744" y="1693"/>
                    <a:pt x="779" y="1691"/>
                    <a:pt x="814" y="1688"/>
                  </a:cubicBezTo>
                  <a:cubicBezTo>
                    <a:pt x="859" y="1691"/>
                    <a:pt x="904" y="1693"/>
                    <a:pt x="949" y="1693"/>
                  </a:cubicBezTo>
                  <a:cubicBezTo>
                    <a:pt x="1072" y="1693"/>
                    <a:pt x="1194" y="1681"/>
                    <a:pt x="1314" y="1657"/>
                  </a:cubicBezTo>
                  <a:cubicBezTo>
                    <a:pt x="1450" y="1630"/>
                    <a:pt x="1582" y="1594"/>
                    <a:pt x="1711" y="1549"/>
                  </a:cubicBezTo>
                  <a:cubicBezTo>
                    <a:pt x="1842" y="1495"/>
                    <a:pt x="1967" y="1432"/>
                    <a:pt x="2087" y="1359"/>
                  </a:cubicBezTo>
                  <a:cubicBezTo>
                    <a:pt x="2305" y="1232"/>
                    <a:pt x="2498" y="1054"/>
                    <a:pt x="2620" y="831"/>
                  </a:cubicBezTo>
                  <a:cubicBezTo>
                    <a:pt x="2717" y="641"/>
                    <a:pt x="2733" y="418"/>
                    <a:pt x="2663" y="216"/>
                  </a:cubicBezTo>
                  <a:cubicBezTo>
                    <a:pt x="2634" y="138"/>
                    <a:pt x="2594" y="65"/>
                    <a:pt x="2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7"/>
            <p:cNvSpPr/>
            <p:nvPr/>
          </p:nvSpPr>
          <p:spPr>
            <a:xfrm rot="171300">
              <a:off x="756746" y="1960573"/>
              <a:ext cx="343198" cy="221312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2" y="0"/>
                  </a:moveTo>
                  <a:cubicBezTo>
                    <a:pt x="963" y="0"/>
                    <a:pt x="823" y="29"/>
                    <a:pt x="702" y="68"/>
                  </a:cubicBezTo>
                  <a:cubicBezTo>
                    <a:pt x="543" y="118"/>
                    <a:pt x="394" y="195"/>
                    <a:pt x="260" y="292"/>
                  </a:cubicBezTo>
                  <a:cubicBezTo>
                    <a:pt x="159" y="365"/>
                    <a:pt x="68" y="456"/>
                    <a:pt x="35" y="569"/>
                  </a:cubicBezTo>
                  <a:cubicBezTo>
                    <a:pt x="0" y="686"/>
                    <a:pt x="40" y="822"/>
                    <a:pt x="141" y="891"/>
                  </a:cubicBezTo>
                  <a:cubicBezTo>
                    <a:pt x="196" y="927"/>
                    <a:pt x="259" y="946"/>
                    <a:pt x="323" y="946"/>
                  </a:cubicBezTo>
                  <a:cubicBezTo>
                    <a:pt x="339" y="946"/>
                    <a:pt x="356" y="944"/>
                    <a:pt x="373" y="942"/>
                  </a:cubicBezTo>
                  <a:cubicBezTo>
                    <a:pt x="376" y="942"/>
                    <a:pt x="379" y="942"/>
                    <a:pt x="383" y="942"/>
                  </a:cubicBezTo>
                  <a:cubicBezTo>
                    <a:pt x="573" y="942"/>
                    <a:pt x="762" y="844"/>
                    <a:pt x="925" y="750"/>
                  </a:cubicBezTo>
                  <a:cubicBezTo>
                    <a:pt x="1068" y="672"/>
                    <a:pt x="1200" y="578"/>
                    <a:pt x="1320" y="468"/>
                  </a:cubicBezTo>
                  <a:cubicBezTo>
                    <a:pt x="1407" y="385"/>
                    <a:pt x="1466" y="271"/>
                    <a:pt x="1430" y="165"/>
                  </a:cubicBezTo>
                  <a:cubicBezTo>
                    <a:pt x="1397" y="71"/>
                    <a:pt x="1299" y="21"/>
                    <a:pt x="1191" y="7"/>
                  </a:cubicBezTo>
                  <a:cubicBezTo>
                    <a:pt x="1159" y="2"/>
                    <a:pt x="1126" y="0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9" name="Google Shape;349;p7"/>
          <p:cNvSpPr txBox="1">
            <a:spLocks noGrp="1"/>
          </p:cNvSpPr>
          <p:nvPr>
            <p:ph type="subTitle" idx="1"/>
          </p:nvPr>
        </p:nvSpPr>
        <p:spPr>
          <a:xfrm>
            <a:off x="4415650" y="1444575"/>
            <a:ext cx="3644100" cy="274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96336"/>
              </a:buClr>
              <a:buSzPts val="1400"/>
              <a:buFont typeface="Nunito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396336"/>
              </a:buClr>
              <a:buSzPts val="1400"/>
              <a:buFont typeface="Nunito"/>
              <a:buChar char="■"/>
              <a:defRPr/>
            </a:lvl9pPr>
          </a:lstStyle>
          <a:p>
            <a:endParaRPr/>
          </a:p>
        </p:txBody>
      </p:sp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2" name="Google Shape;352;p8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53" name="Google Shape;353;p8"/>
          <p:cNvSpPr txBox="1">
            <a:spLocks noGrp="1"/>
          </p:cNvSpPr>
          <p:nvPr>
            <p:ph type="title"/>
          </p:nvPr>
        </p:nvSpPr>
        <p:spPr>
          <a:xfrm>
            <a:off x="1669650" y="1307100"/>
            <a:ext cx="58047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54" name="Google Shape;354;p8"/>
          <p:cNvSpPr/>
          <p:nvPr/>
        </p:nvSpPr>
        <p:spPr>
          <a:xfrm rot="-6180568">
            <a:off x="7946932" y="-227153"/>
            <a:ext cx="2004187" cy="2150093"/>
          </a:xfrm>
          <a:custGeom>
            <a:avLst/>
            <a:gdLst/>
            <a:ahLst/>
            <a:cxnLst/>
            <a:rect l="l" t="t" r="r" b="b"/>
            <a:pathLst>
              <a:path w="12651" h="13572" extrusionOk="0">
                <a:moveTo>
                  <a:pt x="7078" y="0"/>
                </a:moveTo>
                <a:cubicBezTo>
                  <a:pt x="3999" y="0"/>
                  <a:pt x="3435" y="2381"/>
                  <a:pt x="1505" y="6785"/>
                </a:cubicBezTo>
                <a:cubicBezTo>
                  <a:pt x="1" y="10218"/>
                  <a:pt x="3999" y="13572"/>
                  <a:pt x="7078" y="13572"/>
                </a:cubicBezTo>
                <a:cubicBezTo>
                  <a:pt x="10155" y="13572"/>
                  <a:pt x="12651" y="10533"/>
                  <a:pt x="12651" y="6785"/>
                </a:cubicBezTo>
                <a:cubicBezTo>
                  <a:pt x="12651" y="3037"/>
                  <a:pt x="10155" y="0"/>
                  <a:pt x="7078" y="0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" name="Google Shape;355;p8"/>
          <p:cNvGrpSpPr/>
          <p:nvPr/>
        </p:nvGrpSpPr>
        <p:grpSpPr>
          <a:xfrm>
            <a:off x="8282416" y="296887"/>
            <a:ext cx="501780" cy="322122"/>
            <a:chOff x="8282416" y="296887"/>
            <a:chExt cx="501780" cy="322122"/>
          </a:xfrm>
        </p:grpSpPr>
        <p:sp>
          <p:nvSpPr>
            <p:cNvPr id="356" name="Google Shape;356;p8"/>
            <p:cNvSpPr/>
            <p:nvPr/>
          </p:nvSpPr>
          <p:spPr>
            <a:xfrm>
              <a:off x="8282416" y="296887"/>
              <a:ext cx="501780" cy="322122"/>
            </a:xfrm>
            <a:custGeom>
              <a:avLst/>
              <a:gdLst/>
              <a:ahLst/>
              <a:cxnLst/>
              <a:rect l="l" t="t" r="r" b="b"/>
              <a:pathLst>
                <a:path w="2145" h="1377" extrusionOk="0">
                  <a:moveTo>
                    <a:pt x="1379" y="0"/>
                  </a:moveTo>
                  <a:cubicBezTo>
                    <a:pt x="1306" y="0"/>
                    <a:pt x="1231" y="8"/>
                    <a:pt x="1155" y="20"/>
                  </a:cubicBezTo>
                  <a:cubicBezTo>
                    <a:pt x="1026" y="41"/>
                    <a:pt x="901" y="73"/>
                    <a:pt x="779" y="118"/>
                  </a:cubicBezTo>
                  <a:cubicBezTo>
                    <a:pt x="584" y="189"/>
                    <a:pt x="406" y="273"/>
                    <a:pt x="244" y="405"/>
                  </a:cubicBezTo>
                  <a:cubicBezTo>
                    <a:pt x="203" y="442"/>
                    <a:pt x="164" y="485"/>
                    <a:pt x="133" y="531"/>
                  </a:cubicBezTo>
                  <a:cubicBezTo>
                    <a:pt x="100" y="578"/>
                    <a:pt x="74" y="628"/>
                    <a:pt x="58" y="684"/>
                  </a:cubicBezTo>
                  <a:cubicBezTo>
                    <a:pt x="1" y="860"/>
                    <a:pt x="44" y="1053"/>
                    <a:pt x="169" y="1189"/>
                  </a:cubicBezTo>
                  <a:cubicBezTo>
                    <a:pt x="279" y="1304"/>
                    <a:pt x="420" y="1344"/>
                    <a:pt x="565" y="1349"/>
                  </a:cubicBezTo>
                  <a:cubicBezTo>
                    <a:pt x="654" y="1367"/>
                    <a:pt x="746" y="1377"/>
                    <a:pt x="838" y="1377"/>
                  </a:cubicBezTo>
                  <a:cubicBezTo>
                    <a:pt x="869" y="1377"/>
                    <a:pt x="900" y="1376"/>
                    <a:pt x="930" y="1373"/>
                  </a:cubicBezTo>
                  <a:cubicBezTo>
                    <a:pt x="1030" y="1368"/>
                    <a:pt x="1129" y="1354"/>
                    <a:pt x="1227" y="1333"/>
                  </a:cubicBezTo>
                  <a:cubicBezTo>
                    <a:pt x="1326" y="1307"/>
                    <a:pt x="1423" y="1274"/>
                    <a:pt x="1517" y="1232"/>
                  </a:cubicBezTo>
                  <a:cubicBezTo>
                    <a:pt x="1688" y="1161"/>
                    <a:pt x="1843" y="1051"/>
                    <a:pt x="1953" y="900"/>
                  </a:cubicBezTo>
                  <a:cubicBezTo>
                    <a:pt x="2144" y="630"/>
                    <a:pt x="2057" y="254"/>
                    <a:pt x="1768" y="95"/>
                  </a:cubicBezTo>
                  <a:cubicBezTo>
                    <a:pt x="1644" y="26"/>
                    <a:pt x="1513" y="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8"/>
            <p:cNvSpPr/>
            <p:nvPr/>
          </p:nvSpPr>
          <p:spPr>
            <a:xfrm>
              <a:off x="8289434" y="364961"/>
              <a:ext cx="477919" cy="254048"/>
            </a:xfrm>
            <a:custGeom>
              <a:avLst/>
              <a:gdLst/>
              <a:ahLst/>
              <a:cxnLst/>
              <a:rect l="l" t="t" r="r" b="b"/>
              <a:pathLst>
                <a:path w="2043" h="108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1949" y="67"/>
                    <a:pt x="1944" y="133"/>
                    <a:pt x="1928" y="198"/>
                  </a:cubicBezTo>
                  <a:cubicBezTo>
                    <a:pt x="1872" y="415"/>
                    <a:pt x="1696" y="570"/>
                    <a:pt x="1513" y="685"/>
                  </a:cubicBezTo>
                  <a:cubicBezTo>
                    <a:pt x="1386" y="765"/>
                    <a:pt x="1245" y="823"/>
                    <a:pt x="1097" y="851"/>
                  </a:cubicBezTo>
                  <a:cubicBezTo>
                    <a:pt x="986" y="872"/>
                    <a:pt x="874" y="887"/>
                    <a:pt x="761" y="898"/>
                  </a:cubicBezTo>
                  <a:cubicBezTo>
                    <a:pt x="736" y="900"/>
                    <a:pt x="711" y="902"/>
                    <a:pt x="686" y="902"/>
                  </a:cubicBezTo>
                  <a:cubicBezTo>
                    <a:pt x="677" y="902"/>
                    <a:pt x="668" y="902"/>
                    <a:pt x="658" y="901"/>
                  </a:cubicBezTo>
                  <a:cubicBezTo>
                    <a:pt x="599" y="900"/>
                    <a:pt x="540" y="891"/>
                    <a:pt x="481" y="879"/>
                  </a:cubicBezTo>
                  <a:cubicBezTo>
                    <a:pt x="359" y="846"/>
                    <a:pt x="274" y="792"/>
                    <a:pt x="176" y="710"/>
                  </a:cubicBezTo>
                  <a:cubicBezTo>
                    <a:pt x="141" y="682"/>
                    <a:pt x="108" y="649"/>
                    <a:pt x="72" y="623"/>
                  </a:cubicBezTo>
                  <a:cubicBezTo>
                    <a:pt x="44" y="600"/>
                    <a:pt x="21" y="574"/>
                    <a:pt x="2" y="544"/>
                  </a:cubicBezTo>
                  <a:lnTo>
                    <a:pt x="2" y="544"/>
                  </a:lnTo>
                  <a:cubicBezTo>
                    <a:pt x="0" y="675"/>
                    <a:pt x="49" y="802"/>
                    <a:pt x="138" y="898"/>
                  </a:cubicBezTo>
                  <a:cubicBezTo>
                    <a:pt x="249" y="1013"/>
                    <a:pt x="388" y="1053"/>
                    <a:pt x="535" y="1058"/>
                  </a:cubicBezTo>
                  <a:cubicBezTo>
                    <a:pt x="623" y="1076"/>
                    <a:pt x="715" y="1086"/>
                    <a:pt x="806" y="1086"/>
                  </a:cubicBezTo>
                  <a:cubicBezTo>
                    <a:pt x="837" y="1086"/>
                    <a:pt x="868" y="1085"/>
                    <a:pt x="899" y="1082"/>
                  </a:cubicBezTo>
                  <a:cubicBezTo>
                    <a:pt x="1000" y="1077"/>
                    <a:pt x="1099" y="1063"/>
                    <a:pt x="1197" y="1042"/>
                  </a:cubicBezTo>
                  <a:cubicBezTo>
                    <a:pt x="1296" y="1016"/>
                    <a:pt x="1392" y="981"/>
                    <a:pt x="1486" y="941"/>
                  </a:cubicBezTo>
                  <a:cubicBezTo>
                    <a:pt x="1656" y="870"/>
                    <a:pt x="1813" y="760"/>
                    <a:pt x="1921" y="609"/>
                  </a:cubicBezTo>
                  <a:cubicBezTo>
                    <a:pt x="2010" y="480"/>
                    <a:pt x="2043" y="321"/>
                    <a:pt x="2012" y="168"/>
                  </a:cubicBezTo>
                  <a:cubicBezTo>
                    <a:pt x="1998" y="109"/>
                    <a:pt x="1975" y="53"/>
                    <a:pt x="1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8"/>
            <p:cNvSpPr/>
            <p:nvPr/>
          </p:nvSpPr>
          <p:spPr>
            <a:xfrm>
              <a:off x="8389557" y="359814"/>
              <a:ext cx="258025" cy="145972"/>
            </a:xfrm>
            <a:custGeom>
              <a:avLst/>
              <a:gdLst/>
              <a:ahLst/>
              <a:cxnLst/>
              <a:rect l="l" t="t" r="r" b="b"/>
              <a:pathLst>
                <a:path w="1103" h="624" extrusionOk="0">
                  <a:moveTo>
                    <a:pt x="764" y="0"/>
                  </a:moveTo>
                  <a:cubicBezTo>
                    <a:pt x="698" y="0"/>
                    <a:pt x="630" y="7"/>
                    <a:pt x="568" y="18"/>
                  </a:cubicBezTo>
                  <a:cubicBezTo>
                    <a:pt x="450" y="39"/>
                    <a:pt x="333" y="80"/>
                    <a:pt x="227" y="138"/>
                  </a:cubicBezTo>
                  <a:cubicBezTo>
                    <a:pt x="147" y="181"/>
                    <a:pt x="72" y="239"/>
                    <a:pt x="39" y="317"/>
                  </a:cubicBezTo>
                  <a:cubicBezTo>
                    <a:pt x="1" y="401"/>
                    <a:pt x="20" y="498"/>
                    <a:pt x="86" y="561"/>
                  </a:cubicBezTo>
                  <a:cubicBezTo>
                    <a:pt x="129" y="598"/>
                    <a:pt x="184" y="619"/>
                    <a:pt x="241" y="619"/>
                  </a:cubicBezTo>
                  <a:cubicBezTo>
                    <a:pt x="243" y="619"/>
                    <a:pt x="246" y="619"/>
                    <a:pt x="248" y="619"/>
                  </a:cubicBezTo>
                  <a:cubicBezTo>
                    <a:pt x="270" y="622"/>
                    <a:pt x="292" y="624"/>
                    <a:pt x="314" y="624"/>
                  </a:cubicBezTo>
                  <a:cubicBezTo>
                    <a:pt x="434" y="624"/>
                    <a:pt x="557" y="577"/>
                    <a:pt x="666" y="533"/>
                  </a:cubicBezTo>
                  <a:cubicBezTo>
                    <a:pt x="775" y="490"/>
                    <a:pt x="880" y="434"/>
                    <a:pt x="977" y="366"/>
                  </a:cubicBezTo>
                  <a:cubicBezTo>
                    <a:pt x="1049" y="314"/>
                    <a:pt x="1103" y="237"/>
                    <a:pt x="1087" y="157"/>
                  </a:cubicBezTo>
                  <a:cubicBezTo>
                    <a:pt x="1072" y="86"/>
                    <a:pt x="1005" y="40"/>
                    <a:pt x="929" y="19"/>
                  </a:cubicBezTo>
                  <a:cubicBezTo>
                    <a:pt x="879" y="6"/>
                    <a:pt x="822" y="0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" name="Google Shape;359;p8"/>
          <p:cNvGrpSpPr/>
          <p:nvPr/>
        </p:nvGrpSpPr>
        <p:grpSpPr>
          <a:xfrm>
            <a:off x="8462535" y="971280"/>
            <a:ext cx="505757" cy="304343"/>
            <a:chOff x="8462535" y="971280"/>
            <a:chExt cx="505757" cy="304343"/>
          </a:xfrm>
        </p:grpSpPr>
        <p:sp>
          <p:nvSpPr>
            <p:cNvPr id="360" name="Google Shape;360;p8"/>
            <p:cNvSpPr/>
            <p:nvPr/>
          </p:nvSpPr>
          <p:spPr>
            <a:xfrm>
              <a:off x="8462535" y="971280"/>
              <a:ext cx="505757" cy="304343"/>
            </a:xfrm>
            <a:custGeom>
              <a:avLst/>
              <a:gdLst/>
              <a:ahLst/>
              <a:cxnLst/>
              <a:rect l="l" t="t" r="r" b="b"/>
              <a:pathLst>
                <a:path w="2162" h="1301" extrusionOk="0">
                  <a:moveTo>
                    <a:pt x="1068" y="1"/>
                  </a:moveTo>
                  <a:cubicBezTo>
                    <a:pt x="1041" y="1"/>
                    <a:pt x="1013" y="1"/>
                    <a:pt x="986" y="2"/>
                  </a:cubicBezTo>
                  <a:cubicBezTo>
                    <a:pt x="780" y="11"/>
                    <a:pt x="583" y="36"/>
                    <a:pt x="390" y="110"/>
                  </a:cubicBezTo>
                  <a:cubicBezTo>
                    <a:pt x="338" y="133"/>
                    <a:pt x="289" y="163"/>
                    <a:pt x="246" y="196"/>
                  </a:cubicBezTo>
                  <a:cubicBezTo>
                    <a:pt x="199" y="231"/>
                    <a:pt x="159" y="272"/>
                    <a:pt x="125" y="319"/>
                  </a:cubicBezTo>
                  <a:cubicBezTo>
                    <a:pt x="19" y="469"/>
                    <a:pt x="0" y="666"/>
                    <a:pt x="77" y="833"/>
                  </a:cubicBezTo>
                  <a:cubicBezTo>
                    <a:pt x="146" y="978"/>
                    <a:pt x="266" y="1060"/>
                    <a:pt x="404" y="1108"/>
                  </a:cubicBezTo>
                  <a:cubicBezTo>
                    <a:pt x="510" y="1169"/>
                    <a:pt x="625" y="1214"/>
                    <a:pt x="744" y="1244"/>
                  </a:cubicBezTo>
                  <a:cubicBezTo>
                    <a:pt x="839" y="1270"/>
                    <a:pt x="939" y="1288"/>
                    <a:pt x="1038" y="1298"/>
                  </a:cubicBezTo>
                  <a:cubicBezTo>
                    <a:pt x="1071" y="1300"/>
                    <a:pt x="1104" y="1301"/>
                    <a:pt x="1137" y="1301"/>
                  </a:cubicBezTo>
                  <a:cubicBezTo>
                    <a:pt x="1206" y="1301"/>
                    <a:pt x="1276" y="1297"/>
                    <a:pt x="1344" y="1291"/>
                  </a:cubicBezTo>
                  <a:cubicBezTo>
                    <a:pt x="1529" y="1274"/>
                    <a:pt x="1712" y="1218"/>
                    <a:pt x="1862" y="1108"/>
                  </a:cubicBezTo>
                  <a:cubicBezTo>
                    <a:pt x="2128" y="911"/>
                    <a:pt x="2161" y="525"/>
                    <a:pt x="1935" y="285"/>
                  </a:cubicBezTo>
                  <a:cubicBezTo>
                    <a:pt x="1783" y="123"/>
                    <a:pt x="1587" y="58"/>
                    <a:pt x="1374" y="25"/>
                  </a:cubicBezTo>
                  <a:cubicBezTo>
                    <a:pt x="1274" y="9"/>
                    <a:pt x="117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8"/>
            <p:cNvSpPr/>
            <p:nvPr/>
          </p:nvSpPr>
          <p:spPr>
            <a:xfrm>
              <a:off x="8465576" y="1077953"/>
              <a:ext cx="485873" cy="197437"/>
            </a:xfrm>
            <a:custGeom>
              <a:avLst/>
              <a:gdLst/>
              <a:ahLst/>
              <a:cxnLst/>
              <a:rect l="l" t="t" r="r" b="b"/>
              <a:pathLst>
                <a:path w="2077" h="84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5"/>
                    <a:pt x="10" y="259"/>
                    <a:pt x="65" y="377"/>
                  </a:cubicBezTo>
                  <a:cubicBezTo>
                    <a:pt x="135" y="522"/>
                    <a:pt x="255" y="604"/>
                    <a:pt x="391" y="652"/>
                  </a:cubicBezTo>
                  <a:cubicBezTo>
                    <a:pt x="497" y="713"/>
                    <a:pt x="612" y="758"/>
                    <a:pt x="731" y="788"/>
                  </a:cubicBezTo>
                  <a:cubicBezTo>
                    <a:pt x="828" y="814"/>
                    <a:pt x="926" y="832"/>
                    <a:pt x="1027" y="840"/>
                  </a:cubicBezTo>
                  <a:cubicBezTo>
                    <a:pt x="1062" y="843"/>
                    <a:pt x="1098" y="844"/>
                    <a:pt x="1135" y="844"/>
                  </a:cubicBezTo>
                  <a:cubicBezTo>
                    <a:pt x="1200" y="844"/>
                    <a:pt x="1267" y="840"/>
                    <a:pt x="1333" y="833"/>
                  </a:cubicBezTo>
                  <a:cubicBezTo>
                    <a:pt x="1518" y="818"/>
                    <a:pt x="1699" y="762"/>
                    <a:pt x="1849" y="652"/>
                  </a:cubicBezTo>
                  <a:cubicBezTo>
                    <a:pt x="1974" y="556"/>
                    <a:pt x="2054" y="415"/>
                    <a:pt x="2070" y="260"/>
                  </a:cubicBezTo>
                  <a:cubicBezTo>
                    <a:pt x="2077" y="199"/>
                    <a:pt x="2072" y="139"/>
                    <a:pt x="2056" y="79"/>
                  </a:cubicBezTo>
                  <a:cubicBezTo>
                    <a:pt x="2042" y="144"/>
                    <a:pt x="2016" y="206"/>
                    <a:pt x="1981" y="262"/>
                  </a:cubicBezTo>
                  <a:cubicBezTo>
                    <a:pt x="1863" y="452"/>
                    <a:pt x="1645" y="546"/>
                    <a:pt x="1438" y="598"/>
                  </a:cubicBezTo>
                  <a:cubicBezTo>
                    <a:pt x="1339" y="624"/>
                    <a:pt x="1238" y="637"/>
                    <a:pt x="1137" y="637"/>
                  </a:cubicBezTo>
                  <a:cubicBezTo>
                    <a:pt x="1088" y="637"/>
                    <a:pt x="1039" y="634"/>
                    <a:pt x="990" y="628"/>
                  </a:cubicBezTo>
                  <a:cubicBezTo>
                    <a:pt x="879" y="614"/>
                    <a:pt x="765" y="593"/>
                    <a:pt x="656" y="570"/>
                  </a:cubicBezTo>
                  <a:cubicBezTo>
                    <a:pt x="623" y="562"/>
                    <a:pt x="590" y="553"/>
                    <a:pt x="556" y="541"/>
                  </a:cubicBezTo>
                  <a:cubicBezTo>
                    <a:pt x="501" y="520"/>
                    <a:pt x="447" y="496"/>
                    <a:pt x="395" y="466"/>
                  </a:cubicBezTo>
                  <a:cubicBezTo>
                    <a:pt x="288" y="396"/>
                    <a:pt x="224" y="318"/>
                    <a:pt x="158" y="212"/>
                  </a:cubicBezTo>
                  <a:cubicBezTo>
                    <a:pt x="133" y="173"/>
                    <a:pt x="112" y="133"/>
                    <a:pt x="86" y="95"/>
                  </a:cubicBezTo>
                  <a:cubicBezTo>
                    <a:pt x="65" y="67"/>
                    <a:pt x="51" y="3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8"/>
            <p:cNvSpPr/>
            <p:nvPr/>
          </p:nvSpPr>
          <p:spPr>
            <a:xfrm>
              <a:off x="8579267" y="1024617"/>
              <a:ext cx="264341" cy="125854"/>
            </a:xfrm>
            <a:custGeom>
              <a:avLst/>
              <a:gdLst/>
              <a:ahLst/>
              <a:cxnLst/>
              <a:rect l="l" t="t" r="r" b="b"/>
              <a:pathLst>
                <a:path w="1130" h="538" extrusionOk="0">
                  <a:moveTo>
                    <a:pt x="518" y="0"/>
                  </a:moveTo>
                  <a:cubicBezTo>
                    <a:pt x="448" y="0"/>
                    <a:pt x="378" y="7"/>
                    <a:pt x="309" y="20"/>
                  </a:cubicBezTo>
                  <a:cubicBezTo>
                    <a:pt x="220" y="37"/>
                    <a:pt x="131" y="69"/>
                    <a:pt x="74" y="133"/>
                  </a:cubicBezTo>
                  <a:cubicBezTo>
                    <a:pt x="13" y="199"/>
                    <a:pt x="1" y="299"/>
                    <a:pt x="44" y="379"/>
                  </a:cubicBezTo>
                  <a:cubicBezTo>
                    <a:pt x="76" y="429"/>
                    <a:pt x="124" y="468"/>
                    <a:pt x="182" y="485"/>
                  </a:cubicBezTo>
                  <a:cubicBezTo>
                    <a:pt x="264" y="526"/>
                    <a:pt x="360" y="538"/>
                    <a:pt x="456" y="538"/>
                  </a:cubicBezTo>
                  <a:cubicBezTo>
                    <a:pt x="507" y="538"/>
                    <a:pt x="557" y="534"/>
                    <a:pt x="605" y="530"/>
                  </a:cubicBezTo>
                  <a:cubicBezTo>
                    <a:pt x="724" y="523"/>
                    <a:pt x="840" y="502"/>
                    <a:pt x="953" y="468"/>
                  </a:cubicBezTo>
                  <a:cubicBezTo>
                    <a:pt x="1037" y="440"/>
                    <a:pt x="1112" y="384"/>
                    <a:pt x="1121" y="304"/>
                  </a:cubicBezTo>
                  <a:cubicBezTo>
                    <a:pt x="1129" y="231"/>
                    <a:pt x="1081" y="166"/>
                    <a:pt x="1014" y="123"/>
                  </a:cubicBezTo>
                  <a:cubicBezTo>
                    <a:pt x="919" y="62"/>
                    <a:pt x="788" y="27"/>
                    <a:pt x="671" y="11"/>
                  </a:cubicBezTo>
                  <a:cubicBezTo>
                    <a:pt x="620" y="4"/>
                    <a:pt x="569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" name="Google Shape;363;p8"/>
          <p:cNvGrpSpPr/>
          <p:nvPr/>
        </p:nvGrpSpPr>
        <p:grpSpPr>
          <a:xfrm>
            <a:off x="8888586" y="497909"/>
            <a:ext cx="671613" cy="466925"/>
            <a:chOff x="8182761" y="4479596"/>
            <a:chExt cx="671613" cy="466925"/>
          </a:xfrm>
        </p:grpSpPr>
        <p:sp>
          <p:nvSpPr>
            <p:cNvPr id="364" name="Google Shape;364;p8"/>
            <p:cNvSpPr/>
            <p:nvPr/>
          </p:nvSpPr>
          <p:spPr>
            <a:xfrm>
              <a:off x="8182761" y="44795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8"/>
            <p:cNvSpPr/>
            <p:nvPr/>
          </p:nvSpPr>
          <p:spPr>
            <a:xfrm>
              <a:off x="8191416" y="45502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8"/>
            <p:cNvSpPr/>
            <p:nvPr/>
          </p:nvSpPr>
          <p:spPr>
            <a:xfrm>
              <a:off x="8320079" y="457199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7" name="Google Shape;367;p8"/>
          <p:cNvSpPr/>
          <p:nvPr/>
        </p:nvSpPr>
        <p:spPr>
          <a:xfrm rot="-5400000" flipH="1">
            <a:off x="-736925" y="3617700"/>
            <a:ext cx="3832545" cy="3366196"/>
          </a:xfrm>
          <a:custGeom>
            <a:avLst/>
            <a:gdLst/>
            <a:ahLst/>
            <a:cxnLst/>
            <a:rect l="l" t="t" r="r" b="b"/>
            <a:pathLst>
              <a:path w="11111" h="9759" extrusionOk="0">
                <a:moveTo>
                  <a:pt x="9021" y="1"/>
                </a:moveTo>
                <a:cubicBezTo>
                  <a:pt x="8874" y="1"/>
                  <a:pt x="8724" y="23"/>
                  <a:pt x="8572" y="71"/>
                </a:cubicBezTo>
                <a:cubicBezTo>
                  <a:pt x="7496" y="413"/>
                  <a:pt x="6839" y="1207"/>
                  <a:pt x="5638" y="1207"/>
                </a:cubicBezTo>
                <a:cubicBezTo>
                  <a:pt x="5618" y="1207"/>
                  <a:pt x="5598" y="1207"/>
                  <a:pt x="5578" y="1206"/>
                </a:cubicBezTo>
                <a:cubicBezTo>
                  <a:pt x="4462" y="1180"/>
                  <a:pt x="3314" y="329"/>
                  <a:pt x="2170" y="329"/>
                </a:cubicBezTo>
                <a:cubicBezTo>
                  <a:pt x="1867" y="329"/>
                  <a:pt x="1564" y="389"/>
                  <a:pt x="1262" y="539"/>
                </a:cubicBezTo>
                <a:cubicBezTo>
                  <a:pt x="0" y="1168"/>
                  <a:pt x="753" y="2450"/>
                  <a:pt x="1359" y="3282"/>
                </a:cubicBezTo>
                <a:cubicBezTo>
                  <a:pt x="1781" y="3864"/>
                  <a:pt x="2135" y="4440"/>
                  <a:pt x="2178" y="5172"/>
                </a:cubicBezTo>
                <a:cubicBezTo>
                  <a:pt x="2224" y="5960"/>
                  <a:pt x="1972" y="6656"/>
                  <a:pt x="1902" y="7423"/>
                </a:cubicBezTo>
                <a:cubicBezTo>
                  <a:pt x="1834" y="8200"/>
                  <a:pt x="1871" y="8880"/>
                  <a:pt x="2492" y="9402"/>
                </a:cubicBezTo>
                <a:cubicBezTo>
                  <a:pt x="2779" y="9643"/>
                  <a:pt x="3172" y="9758"/>
                  <a:pt x="3561" y="9758"/>
                </a:cubicBezTo>
                <a:cubicBezTo>
                  <a:pt x="3831" y="9758"/>
                  <a:pt x="4099" y="9703"/>
                  <a:pt x="4329" y="9597"/>
                </a:cubicBezTo>
                <a:cubicBezTo>
                  <a:pt x="4986" y="9295"/>
                  <a:pt x="5471" y="8739"/>
                  <a:pt x="6100" y="8390"/>
                </a:cubicBezTo>
                <a:cubicBezTo>
                  <a:pt x="6407" y="8220"/>
                  <a:pt x="6760" y="8099"/>
                  <a:pt x="7116" y="8099"/>
                </a:cubicBezTo>
                <a:cubicBezTo>
                  <a:pt x="7137" y="8099"/>
                  <a:pt x="7158" y="8099"/>
                  <a:pt x="7180" y="8100"/>
                </a:cubicBezTo>
                <a:cubicBezTo>
                  <a:pt x="7323" y="8107"/>
                  <a:pt x="7466" y="8137"/>
                  <a:pt x="7607" y="8167"/>
                </a:cubicBezTo>
                <a:cubicBezTo>
                  <a:pt x="7758" y="8200"/>
                  <a:pt x="7908" y="8224"/>
                  <a:pt x="8050" y="8224"/>
                </a:cubicBezTo>
                <a:cubicBezTo>
                  <a:pt x="8309" y="8224"/>
                  <a:pt x="8545" y="8142"/>
                  <a:pt x="8728" y="7878"/>
                </a:cubicBezTo>
                <a:cubicBezTo>
                  <a:pt x="8910" y="7612"/>
                  <a:pt x="8959" y="7275"/>
                  <a:pt x="8978" y="6952"/>
                </a:cubicBezTo>
                <a:cubicBezTo>
                  <a:pt x="9045" y="5761"/>
                  <a:pt x="9272" y="4737"/>
                  <a:pt x="10041" y="3787"/>
                </a:cubicBezTo>
                <a:cubicBezTo>
                  <a:pt x="10679" y="2999"/>
                  <a:pt x="11110" y="1949"/>
                  <a:pt x="10543" y="974"/>
                </a:cubicBezTo>
                <a:cubicBezTo>
                  <a:pt x="10209" y="402"/>
                  <a:pt x="9644" y="1"/>
                  <a:pt x="9021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8" name="Google Shape;368;p8"/>
          <p:cNvGrpSpPr/>
          <p:nvPr/>
        </p:nvGrpSpPr>
        <p:grpSpPr>
          <a:xfrm flipH="1">
            <a:off x="-220347" y="4053184"/>
            <a:ext cx="664127" cy="478855"/>
            <a:chOff x="1942675" y="1183228"/>
            <a:chExt cx="664127" cy="478855"/>
          </a:xfrm>
        </p:grpSpPr>
        <p:sp>
          <p:nvSpPr>
            <p:cNvPr id="369" name="Google Shape;369;p8"/>
            <p:cNvSpPr/>
            <p:nvPr/>
          </p:nvSpPr>
          <p:spPr>
            <a:xfrm>
              <a:off x="1942675" y="1183228"/>
              <a:ext cx="664127" cy="478621"/>
            </a:xfrm>
            <a:custGeom>
              <a:avLst/>
              <a:gdLst/>
              <a:ahLst/>
              <a:cxnLst/>
              <a:rect l="l" t="t" r="r" b="b"/>
              <a:pathLst>
                <a:path w="2839" h="2046" extrusionOk="0">
                  <a:moveTo>
                    <a:pt x="1870" y="0"/>
                  </a:moveTo>
                  <a:cubicBezTo>
                    <a:pt x="1697" y="0"/>
                    <a:pt x="1526" y="41"/>
                    <a:pt x="1355" y="101"/>
                  </a:cubicBezTo>
                  <a:cubicBezTo>
                    <a:pt x="1188" y="158"/>
                    <a:pt x="1026" y="233"/>
                    <a:pt x="871" y="322"/>
                  </a:cubicBezTo>
                  <a:cubicBezTo>
                    <a:pt x="627" y="464"/>
                    <a:pt x="406" y="619"/>
                    <a:pt x="218" y="835"/>
                  </a:cubicBezTo>
                  <a:cubicBezTo>
                    <a:pt x="171" y="896"/>
                    <a:pt x="131" y="961"/>
                    <a:pt x="98" y="1032"/>
                  </a:cubicBezTo>
                  <a:cubicBezTo>
                    <a:pt x="65" y="1102"/>
                    <a:pt x="42" y="1178"/>
                    <a:pt x="33" y="1257"/>
                  </a:cubicBezTo>
                  <a:cubicBezTo>
                    <a:pt x="0" y="1504"/>
                    <a:pt x="103" y="1762"/>
                    <a:pt x="305" y="1912"/>
                  </a:cubicBezTo>
                  <a:cubicBezTo>
                    <a:pt x="436" y="2009"/>
                    <a:pt x="580" y="2045"/>
                    <a:pt x="726" y="2045"/>
                  </a:cubicBezTo>
                  <a:cubicBezTo>
                    <a:pt x="776" y="2045"/>
                    <a:pt x="826" y="2041"/>
                    <a:pt x="876" y="2034"/>
                  </a:cubicBezTo>
                  <a:cubicBezTo>
                    <a:pt x="896" y="2034"/>
                    <a:pt x="915" y="2034"/>
                    <a:pt x="935" y="2034"/>
                  </a:cubicBezTo>
                  <a:cubicBezTo>
                    <a:pt x="1084" y="2034"/>
                    <a:pt x="1231" y="2017"/>
                    <a:pt x="1376" y="1981"/>
                  </a:cubicBezTo>
                  <a:cubicBezTo>
                    <a:pt x="1508" y="1950"/>
                    <a:pt x="1641" y="1908"/>
                    <a:pt x="1768" y="1856"/>
                  </a:cubicBezTo>
                  <a:cubicBezTo>
                    <a:pt x="1895" y="1797"/>
                    <a:pt x="2017" y="1729"/>
                    <a:pt x="2133" y="1650"/>
                  </a:cubicBezTo>
                  <a:cubicBezTo>
                    <a:pt x="2348" y="1513"/>
                    <a:pt x="2532" y="1328"/>
                    <a:pt x="2642" y="1098"/>
                  </a:cubicBezTo>
                  <a:cubicBezTo>
                    <a:pt x="2839" y="689"/>
                    <a:pt x="2633" y="200"/>
                    <a:pt x="2203" y="53"/>
                  </a:cubicBezTo>
                  <a:lnTo>
                    <a:pt x="2201" y="55"/>
                  </a:lnTo>
                  <a:cubicBezTo>
                    <a:pt x="2090" y="17"/>
                    <a:pt x="1979" y="0"/>
                    <a:pt x="1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8"/>
            <p:cNvSpPr/>
            <p:nvPr/>
          </p:nvSpPr>
          <p:spPr>
            <a:xfrm>
              <a:off x="1951097" y="1246857"/>
              <a:ext cx="632079" cy="415226"/>
            </a:xfrm>
            <a:custGeom>
              <a:avLst/>
              <a:gdLst/>
              <a:ahLst/>
              <a:cxnLst/>
              <a:rect l="l" t="t" r="r" b="b"/>
              <a:pathLst>
                <a:path w="2702" h="1775" extrusionOk="0">
                  <a:moveTo>
                    <a:pt x="2489" y="1"/>
                  </a:moveTo>
                  <a:cubicBezTo>
                    <a:pt x="2512" y="90"/>
                    <a:pt x="2521" y="180"/>
                    <a:pt x="2515" y="271"/>
                  </a:cubicBezTo>
                  <a:cubicBezTo>
                    <a:pt x="2493" y="577"/>
                    <a:pt x="2291" y="830"/>
                    <a:pt x="2071" y="1027"/>
                  </a:cubicBezTo>
                  <a:cubicBezTo>
                    <a:pt x="1920" y="1166"/>
                    <a:pt x="1742" y="1276"/>
                    <a:pt x="1549" y="1349"/>
                  </a:cubicBezTo>
                  <a:cubicBezTo>
                    <a:pt x="1404" y="1403"/>
                    <a:pt x="1256" y="1452"/>
                    <a:pt x="1107" y="1493"/>
                  </a:cubicBezTo>
                  <a:cubicBezTo>
                    <a:pt x="1061" y="1506"/>
                    <a:pt x="1016" y="1514"/>
                    <a:pt x="969" y="1521"/>
                  </a:cubicBezTo>
                  <a:cubicBezTo>
                    <a:pt x="908" y="1530"/>
                    <a:pt x="846" y="1535"/>
                    <a:pt x="783" y="1535"/>
                  </a:cubicBezTo>
                  <a:cubicBezTo>
                    <a:pt x="763" y="1535"/>
                    <a:pt x="743" y="1534"/>
                    <a:pt x="723" y="1533"/>
                  </a:cubicBezTo>
                  <a:cubicBezTo>
                    <a:pt x="549" y="1519"/>
                    <a:pt x="424" y="1465"/>
                    <a:pt x="274" y="1378"/>
                  </a:cubicBezTo>
                  <a:cubicBezTo>
                    <a:pt x="220" y="1347"/>
                    <a:pt x="168" y="1314"/>
                    <a:pt x="112" y="1284"/>
                  </a:cubicBezTo>
                  <a:cubicBezTo>
                    <a:pt x="70" y="1262"/>
                    <a:pt x="32" y="1232"/>
                    <a:pt x="1" y="1197"/>
                  </a:cubicBezTo>
                  <a:lnTo>
                    <a:pt x="1" y="1197"/>
                  </a:lnTo>
                  <a:cubicBezTo>
                    <a:pt x="29" y="1373"/>
                    <a:pt x="124" y="1532"/>
                    <a:pt x="267" y="1640"/>
                  </a:cubicBezTo>
                  <a:cubicBezTo>
                    <a:pt x="400" y="1738"/>
                    <a:pt x="545" y="1774"/>
                    <a:pt x="693" y="1774"/>
                  </a:cubicBezTo>
                  <a:cubicBezTo>
                    <a:pt x="742" y="1774"/>
                    <a:pt x="791" y="1770"/>
                    <a:pt x="840" y="1763"/>
                  </a:cubicBezTo>
                  <a:cubicBezTo>
                    <a:pt x="859" y="1764"/>
                    <a:pt x="879" y="1764"/>
                    <a:pt x="898" y="1764"/>
                  </a:cubicBezTo>
                  <a:cubicBezTo>
                    <a:pt x="1046" y="1764"/>
                    <a:pt x="1193" y="1746"/>
                    <a:pt x="1338" y="1709"/>
                  </a:cubicBezTo>
                  <a:cubicBezTo>
                    <a:pt x="1472" y="1678"/>
                    <a:pt x="1603" y="1636"/>
                    <a:pt x="1730" y="1584"/>
                  </a:cubicBezTo>
                  <a:cubicBezTo>
                    <a:pt x="1857" y="1526"/>
                    <a:pt x="1981" y="1457"/>
                    <a:pt x="2097" y="1380"/>
                  </a:cubicBezTo>
                  <a:cubicBezTo>
                    <a:pt x="2310" y="1243"/>
                    <a:pt x="2495" y="1058"/>
                    <a:pt x="2606" y="828"/>
                  </a:cubicBezTo>
                  <a:cubicBezTo>
                    <a:pt x="2697" y="633"/>
                    <a:pt x="2702" y="410"/>
                    <a:pt x="2622" y="212"/>
                  </a:cubicBezTo>
                  <a:cubicBezTo>
                    <a:pt x="2590" y="135"/>
                    <a:pt x="2545" y="64"/>
                    <a:pt x="2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2076718" y="1277736"/>
              <a:ext cx="338263" cy="229485"/>
            </a:xfrm>
            <a:custGeom>
              <a:avLst/>
              <a:gdLst/>
              <a:ahLst/>
              <a:cxnLst/>
              <a:rect l="l" t="t" r="r" b="b"/>
              <a:pathLst>
                <a:path w="1446" h="981" extrusionOk="0">
                  <a:moveTo>
                    <a:pt x="1098" y="0"/>
                  </a:moveTo>
                  <a:cubicBezTo>
                    <a:pt x="958" y="0"/>
                    <a:pt x="804" y="38"/>
                    <a:pt x="674" y="87"/>
                  </a:cubicBezTo>
                  <a:cubicBezTo>
                    <a:pt x="517" y="144"/>
                    <a:pt x="371" y="226"/>
                    <a:pt x="240" y="330"/>
                  </a:cubicBezTo>
                  <a:cubicBezTo>
                    <a:pt x="145" y="409"/>
                    <a:pt x="56" y="505"/>
                    <a:pt x="28" y="616"/>
                  </a:cubicBezTo>
                  <a:cubicBezTo>
                    <a:pt x="0" y="736"/>
                    <a:pt x="45" y="869"/>
                    <a:pt x="150" y="935"/>
                  </a:cubicBezTo>
                  <a:cubicBezTo>
                    <a:pt x="201" y="965"/>
                    <a:pt x="260" y="981"/>
                    <a:pt x="319" y="981"/>
                  </a:cubicBezTo>
                  <a:cubicBezTo>
                    <a:pt x="340" y="981"/>
                    <a:pt x="362" y="979"/>
                    <a:pt x="383" y="975"/>
                  </a:cubicBezTo>
                  <a:cubicBezTo>
                    <a:pt x="577" y="970"/>
                    <a:pt x="766" y="862"/>
                    <a:pt x="927" y="759"/>
                  </a:cubicBezTo>
                  <a:cubicBezTo>
                    <a:pt x="1064" y="673"/>
                    <a:pt x="1193" y="572"/>
                    <a:pt x="1308" y="459"/>
                  </a:cubicBezTo>
                  <a:cubicBezTo>
                    <a:pt x="1392" y="372"/>
                    <a:pt x="1446" y="256"/>
                    <a:pt x="1405" y="153"/>
                  </a:cubicBezTo>
                  <a:cubicBezTo>
                    <a:pt x="1369" y="59"/>
                    <a:pt x="1268" y="13"/>
                    <a:pt x="1160" y="3"/>
                  </a:cubicBezTo>
                  <a:cubicBezTo>
                    <a:pt x="1140" y="1"/>
                    <a:pt x="1119" y="0"/>
                    <a:pt x="1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" name="Google Shape;372;p8"/>
          <p:cNvGrpSpPr/>
          <p:nvPr/>
        </p:nvGrpSpPr>
        <p:grpSpPr>
          <a:xfrm flipH="1">
            <a:off x="1304165" y="4436376"/>
            <a:ext cx="496399" cy="332883"/>
            <a:chOff x="2500578" y="2037795"/>
            <a:chExt cx="496399" cy="332883"/>
          </a:xfrm>
        </p:grpSpPr>
        <p:sp>
          <p:nvSpPr>
            <p:cNvPr id="373" name="Google Shape;373;p8"/>
            <p:cNvSpPr/>
            <p:nvPr/>
          </p:nvSpPr>
          <p:spPr>
            <a:xfrm>
              <a:off x="2500578" y="2037795"/>
              <a:ext cx="496399" cy="332882"/>
            </a:xfrm>
            <a:custGeom>
              <a:avLst/>
              <a:gdLst/>
              <a:ahLst/>
              <a:cxnLst/>
              <a:rect l="l" t="t" r="r" b="b"/>
              <a:pathLst>
                <a:path w="2122" h="1423" extrusionOk="0">
                  <a:moveTo>
                    <a:pt x="663" y="1"/>
                  </a:moveTo>
                  <a:cubicBezTo>
                    <a:pt x="618" y="1"/>
                    <a:pt x="573" y="3"/>
                    <a:pt x="526" y="8"/>
                  </a:cubicBezTo>
                  <a:cubicBezTo>
                    <a:pt x="471" y="16"/>
                    <a:pt x="417" y="30"/>
                    <a:pt x="364" y="51"/>
                  </a:cubicBezTo>
                  <a:cubicBezTo>
                    <a:pt x="310" y="72"/>
                    <a:pt x="260" y="100"/>
                    <a:pt x="216" y="136"/>
                  </a:cubicBezTo>
                  <a:cubicBezTo>
                    <a:pt x="72" y="253"/>
                    <a:pt x="0" y="438"/>
                    <a:pt x="30" y="621"/>
                  </a:cubicBezTo>
                  <a:cubicBezTo>
                    <a:pt x="58" y="777"/>
                    <a:pt x="152" y="889"/>
                    <a:pt x="272" y="972"/>
                  </a:cubicBezTo>
                  <a:cubicBezTo>
                    <a:pt x="357" y="1059"/>
                    <a:pt x="455" y="1134"/>
                    <a:pt x="563" y="1195"/>
                  </a:cubicBezTo>
                  <a:cubicBezTo>
                    <a:pt x="648" y="1246"/>
                    <a:pt x="739" y="1289"/>
                    <a:pt x="833" y="1326"/>
                  </a:cubicBezTo>
                  <a:cubicBezTo>
                    <a:pt x="929" y="1359"/>
                    <a:pt x="1028" y="1383"/>
                    <a:pt x="1129" y="1401"/>
                  </a:cubicBezTo>
                  <a:cubicBezTo>
                    <a:pt x="1201" y="1415"/>
                    <a:pt x="1274" y="1422"/>
                    <a:pt x="1347" y="1422"/>
                  </a:cubicBezTo>
                  <a:cubicBezTo>
                    <a:pt x="1459" y="1422"/>
                    <a:pt x="1570" y="1404"/>
                    <a:pt x="1676" y="1364"/>
                  </a:cubicBezTo>
                  <a:cubicBezTo>
                    <a:pt x="1986" y="1246"/>
                    <a:pt x="2121" y="885"/>
                    <a:pt x="1968" y="591"/>
                  </a:cubicBezTo>
                  <a:cubicBezTo>
                    <a:pt x="1865" y="396"/>
                    <a:pt x="1695" y="279"/>
                    <a:pt x="1498" y="190"/>
                  </a:cubicBezTo>
                  <a:cubicBezTo>
                    <a:pt x="1380" y="136"/>
                    <a:pt x="1256" y="95"/>
                    <a:pt x="1131" y="63"/>
                  </a:cubicBezTo>
                  <a:cubicBezTo>
                    <a:pt x="974" y="27"/>
                    <a:pt x="82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2502683" y="2096512"/>
              <a:ext cx="472773" cy="274166"/>
            </a:xfrm>
            <a:custGeom>
              <a:avLst/>
              <a:gdLst/>
              <a:ahLst/>
              <a:cxnLst/>
              <a:rect l="l" t="t" r="r" b="b"/>
              <a:pathLst>
                <a:path w="2021" h="1172" extrusionOk="0">
                  <a:moveTo>
                    <a:pt x="103" y="0"/>
                  </a:moveTo>
                  <a:cubicBezTo>
                    <a:pt x="28" y="108"/>
                    <a:pt x="0" y="241"/>
                    <a:pt x="21" y="370"/>
                  </a:cubicBezTo>
                  <a:cubicBezTo>
                    <a:pt x="49" y="528"/>
                    <a:pt x="143" y="638"/>
                    <a:pt x="263" y="721"/>
                  </a:cubicBezTo>
                  <a:cubicBezTo>
                    <a:pt x="348" y="810"/>
                    <a:pt x="446" y="885"/>
                    <a:pt x="552" y="944"/>
                  </a:cubicBezTo>
                  <a:cubicBezTo>
                    <a:pt x="639" y="995"/>
                    <a:pt x="730" y="1038"/>
                    <a:pt x="822" y="1075"/>
                  </a:cubicBezTo>
                  <a:cubicBezTo>
                    <a:pt x="920" y="1108"/>
                    <a:pt x="1019" y="1134"/>
                    <a:pt x="1120" y="1152"/>
                  </a:cubicBezTo>
                  <a:cubicBezTo>
                    <a:pt x="1192" y="1165"/>
                    <a:pt x="1265" y="1172"/>
                    <a:pt x="1338" y="1172"/>
                  </a:cubicBezTo>
                  <a:cubicBezTo>
                    <a:pt x="1450" y="1172"/>
                    <a:pt x="1562" y="1155"/>
                    <a:pt x="1667" y="1115"/>
                  </a:cubicBezTo>
                  <a:cubicBezTo>
                    <a:pt x="1811" y="1057"/>
                    <a:pt x="1926" y="943"/>
                    <a:pt x="1985" y="798"/>
                  </a:cubicBezTo>
                  <a:cubicBezTo>
                    <a:pt x="2006" y="741"/>
                    <a:pt x="2018" y="680"/>
                    <a:pt x="2020" y="619"/>
                  </a:cubicBezTo>
                  <a:lnTo>
                    <a:pt x="2020" y="619"/>
                  </a:lnTo>
                  <a:cubicBezTo>
                    <a:pt x="1989" y="676"/>
                    <a:pt x="1947" y="730"/>
                    <a:pt x="1898" y="774"/>
                  </a:cubicBezTo>
                  <a:cubicBezTo>
                    <a:pt x="1744" y="915"/>
                    <a:pt x="1530" y="952"/>
                    <a:pt x="1327" y="952"/>
                  </a:cubicBezTo>
                  <a:cubicBezTo>
                    <a:pt x="1312" y="952"/>
                    <a:pt x="1298" y="952"/>
                    <a:pt x="1284" y="951"/>
                  </a:cubicBezTo>
                  <a:cubicBezTo>
                    <a:pt x="1134" y="950"/>
                    <a:pt x="986" y="918"/>
                    <a:pt x="846" y="861"/>
                  </a:cubicBezTo>
                  <a:cubicBezTo>
                    <a:pt x="742" y="817"/>
                    <a:pt x="639" y="767"/>
                    <a:pt x="540" y="713"/>
                  </a:cubicBezTo>
                  <a:cubicBezTo>
                    <a:pt x="509" y="697"/>
                    <a:pt x="479" y="680"/>
                    <a:pt x="453" y="659"/>
                  </a:cubicBezTo>
                  <a:cubicBezTo>
                    <a:pt x="402" y="624"/>
                    <a:pt x="357" y="586"/>
                    <a:pt x="315" y="542"/>
                  </a:cubicBezTo>
                  <a:cubicBezTo>
                    <a:pt x="232" y="448"/>
                    <a:pt x="192" y="356"/>
                    <a:pt x="155" y="236"/>
                  </a:cubicBezTo>
                  <a:cubicBezTo>
                    <a:pt x="143" y="192"/>
                    <a:pt x="134" y="148"/>
                    <a:pt x="118" y="105"/>
                  </a:cubicBezTo>
                  <a:cubicBezTo>
                    <a:pt x="106" y="70"/>
                    <a:pt x="101" y="35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2621989" y="2096746"/>
              <a:ext cx="258961" cy="142229"/>
            </a:xfrm>
            <a:custGeom>
              <a:avLst/>
              <a:gdLst/>
              <a:ahLst/>
              <a:cxnLst/>
              <a:rect l="l" t="t" r="r" b="b"/>
              <a:pathLst>
                <a:path w="1107" h="608" extrusionOk="0">
                  <a:moveTo>
                    <a:pt x="312" y="0"/>
                  </a:moveTo>
                  <a:cubicBezTo>
                    <a:pt x="241" y="0"/>
                    <a:pt x="172" y="12"/>
                    <a:pt x="117" y="48"/>
                  </a:cubicBezTo>
                  <a:cubicBezTo>
                    <a:pt x="39" y="95"/>
                    <a:pt x="0" y="187"/>
                    <a:pt x="21" y="276"/>
                  </a:cubicBezTo>
                  <a:cubicBezTo>
                    <a:pt x="37" y="334"/>
                    <a:pt x="75" y="383"/>
                    <a:pt x="126" y="416"/>
                  </a:cubicBezTo>
                  <a:cubicBezTo>
                    <a:pt x="230" y="510"/>
                    <a:pt x="383" y="548"/>
                    <a:pt x="521" y="574"/>
                  </a:cubicBezTo>
                  <a:cubicBezTo>
                    <a:pt x="628" y="597"/>
                    <a:pt x="738" y="607"/>
                    <a:pt x="848" y="607"/>
                  </a:cubicBezTo>
                  <a:cubicBezTo>
                    <a:pt x="856" y="607"/>
                    <a:pt x="864" y="607"/>
                    <a:pt x="873" y="607"/>
                  </a:cubicBezTo>
                  <a:cubicBezTo>
                    <a:pt x="960" y="602"/>
                    <a:pt x="1047" y="569"/>
                    <a:pt x="1078" y="494"/>
                  </a:cubicBezTo>
                  <a:cubicBezTo>
                    <a:pt x="1106" y="424"/>
                    <a:pt x="1077" y="349"/>
                    <a:pt x="1024" y="290"/>
                  </a:cubicBezTo>
                  <a:cubicBezTo>
                    <a:pt x="949" y="205"/>
                    <a:pt x="833" y="135"/>
                    <a:pt x="725" y="90"/>
                  </a:cubicBezTo>
                  <a:cubicBezTo>
                    <a:pt x="613" y="41"/>
                    <a:pt x="495" y="13"/>
                    <a:pt x="373" y="3"/>
                  </a:cubicBezTo>
                  <a:cubicBezTo>
                    <a:pt x="353" y="1"/>
                    <a:pt x="332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" name="Google Shape;376;p8"/>
          <p:cNvGrpSpPr/>
          <p:nvPr/>
        </p:nvGrpSpPr>
        <p:grpSpPr>
          <a:xfrm flipH="1">
            <a:off x="443769" y="4436377"/>
            <a:ext cx="671613" cy="466925"/>
            <a:chOff x="1435173" y="3516546"/>
            <a:chExt cx="671613" cy="466925"/>
          </a:xfrm>
        </p:grpSpPr>
        <p:sp>
          <p:nvSpPr>
            <p:cNvPr id="377" name="Google Shape;377;p8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8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8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8"/>
          <p:cNvGrpSpPr/>
          <p:nvPr/>
        </p:nvGrpSpPr>
        <p:grpSpPr>
          <a:xfrm flipH="1">
            <a:off x="1856005" y="4364402"/>
            <a:ext cx="709950" cy="476848"/>
            <a:chOff x="642600" y="338796"/>
            <a:chExt cx="709950" cy="476848"/>
          </a:xfrm>
        </p:grpSpPr>
        <p:sp>
          <p:nvSpPr>
            <p:cNvPr id="381" name="Google Shape;381;p8"/>
            <p:cNvSpPr/>
            <p:nvPr/>
          </p:nvSpPr>
          <p:spPr>
            <a:xfrm rot="171300">
              <a:off x="653207" y="355673"/>
              <a:ext cx="688735" cy="44309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8"/>
            <p:cNvSpPr/>
            <p:nvPr/>
          </p:nvSpPr>
          <p:spPr>
            <a:xfrm rot="171300">
              <a:off x="655612" y="446939"/>
              <a:ext cx="654579" cy="351152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8"/>
            <p:cNvSpPr/>
            <p:nvPr/>
          </p:nvSpPr>
          <p:spPr>
            <a:xfrm rot="171300">
              <a:off x="821876" y="433014"/>
              <a:ext cx="359574" cy="185519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" name="Google Shape;384;p8"/>
          <p:cNvGrpSpPr/>
          <p:nvPr/>
        </p:nvGrpSpPr>
        <p:grpSpPr>
          <a:xfrm flipH="1">
            <a:off x="1409311" y="5013865"/>
            <a:ext cx="486983" cy="389746"/>
            <a:chOff x="1215986" y="1134084"/>
            <a:chExt cx="486983" cy="389746"/>
          </a:xfrm>
        </p:grpSpPr>
        <p:sp>
          <p:nvSpPr>
            <p:cNvPr id="385" name="Google Shape;385;p8"/>
            <p:cNvSpPr/>
            <p:nvPr/>
          </p:nvSpPr>
          <p:spPr>
            <a:xfrm rot="171300">
              <a:off x="1224830" y="1145543"/>
              <a:ext cx="469294" cy="366826"/>
            </a:xfrm>
            <a:custGeom>
              <a:avLst/>
              <a:gdLst/>
              <a:ahLst/>
              <a:cxnLst/>
              <a:rect l="l" t="t" r="r" b="b"/>
              <a:pathLst>
                <a:path w="2006" h="1568" extrusionOk="0">
                  <a:moveTo>
                    <a:pt x="569" y="0"/>
                  </a:moveTo>
                  <a:cubicBezTo>
                    <a:pt x="527" y="0"/>
                    <a:pt x="485" y="4"/>
                    <a:pt x="443" y="12"/>
                  </a:cubicBezTo>
                  <a:cubicBezTo>
                    <a:pt x="386" y="23"/>
                    <a:pt x="332" y="40"/>
                    <a:pt x="281" y="68"/>
                  </a:cubicBezTo>
                  <a:cubicBezTo>
                    <a:pt x="117" y="153"/>
                    <a:pt x="11" y="322"/>
                    <a:pt x="4" y="507"/>
                  </a:cubicBezTo>
                  <a:cubicBezTo>
                    <a:pt x="1" y="667"/>
                    <a:pt x="72" y="794"/>
                    <a:pt x="173" y="899"/>
                  </a:cubicBezTo>
                  <a:cubicBezTo>
                    <a:pt x="241" y="1001"/>
                    <a:pt x="323" y="1094"/>
                    <a:pt x="415" y="1174"/>
                  </a:cubicBezTo>
                  <a:cubicBezTo>
                    <a:pt x="490" y="1240"/>
                    <a:pt x="570" y="1299"/>
                    <a:pt x="654" y="1353"/>
                  </a:cubicBezTo>
                  <a:cubicBezTo>
                    <a:pt x="743" y="1404"/>
                    <a:pt x="837" y="1449"/>
                    <a:pt x="931" y="1485"/>
                  </a:cubicBezTo>
                  <a:cubicBezTo>
                    <a:pt x="1059" y="1536"/>
                    <a:pt x="1195" y="1567"/>
                    <a:pt x="1332" y="1567"/>
                  </a:cubicBezTo>
                  <a:cubicBezTo>
                    <a:pt x="1380" y="1567"/>
                    <a:pt x="1428" y="1563"/>
                    <a:pt x="1476" y="1555"/>
                  </a:cubicBezTo>
                  <a:cubicBezTo>
                    <a:pt x="1801" y="1498"/>
                    <a:pt x="2005" y="1170"/>
                    <a:pt x="1911" y="853"/>
                  </a:cubicBezTo>
                  <a:lnTo>
                    <a:pt x="1913" y="853"/>
                  </a:lnTo>
                  <a:cubicBezTo>
                    <a:pt x="1850" y="641"/>
                    <a:pt x="1704" y="495"/>
                    <a:pt x="1528" y="369"/>
                  </a:cubicBezTo>
                  <a:cubicBezTo>
                    <a:pt x="1424" y="293"/>
                    <a:pt x="1310" y="226"/>
                    <a:pt x="1192" y="172"/>
                  </a:cubicBezTo>
                  <a:cubicBezTo>
                    <a:pt x="1004" y="87"/>
                    <a:pt x="818" y="21"/>
                    <a:pt x="610" y="2"/>
                  </a:cubicBezTo>
                  <a:cubicBezTo>
                    <a:pt x="596" y="1"/>
                    <a:pt x="582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8"/>
            <p:cNvSpPr/>
            <p:nvPr/>
          </p:nvSpPr>
          <p:spPr>
            <a:xfrm rot="171300">
              <a:off x="1224366" y="1182690"/>
              <a:ext cx="448473" cy="329395"/>
            </a:xfrm>
            <a:custGeom>
              <a:avLst/>
              <a:gdLst/>
              <a:ahLst/>
              <a:cxnLst/>
              <a:rect l="l" t="t" r="r" b="b"/>
              <a:pathLst>
                <a:path w="1917" h="14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62" y="92"/>
                    <a:pt x="8" y="217"/>
                    <a:pt x="4" y="348"/>
                  </a:cubicBezTo>
                  <a:cubicBezTo>
                    <a:pt x="1" y="506"/>
                    <a:pt x="72" y="633"/>
                    <a:pt x="173" y="739"/>
                  </a:cubicBezTo>
                  <a:cubicBezTo>
                    <a:pt x="239" y="840"/>
                    <a:pt x="321" y="933"/>
                    <a:pt x="413" y="1013"/>
                  </a:cubicBezTo>
                  <a:cubicBezTo>
                    <a:pt x="488" y="1079"/>
                    <a:pt x="568" y="1140"/>
                    <a:pt x="654" y="1194"/>
                  </a:cubicBezTo>
                  <a:cubicBezTo>
                    <a:pt x="742" y="1244"/>
                    <a:pt x="835" y="1288"/>
                    <a:pt x="930" y="1324"/>
                  </a:cubicBezTo>
                  <a:cubicBezTo>
                    <a:pt x="1057" y="1376"/>
                    <a:pt x="1193" y="1408"/>
                    <a:pt x="1331" y="1408"/>
                  </a:cubicBezTo>
                  <a:cubicBezTo>
                    <a:pt x="1379" y="1408"/>
                    <a:pt x="1426" y="1404"/>
                    <a:pt x="1474" y="1396"/>
                  </a:cubicBezTo>
                  <a:cubicBezTo>
                    <a:pt x="1629" y="1366"/>
                    <a:pt x="1763" y="1277"/>
                    <a:pt x="1848" y="1145"/>
                  </a:cubicBezTo>
                  <a:cubicBezTo>
                    <a:pt x="1881" y="1095"/>
                    <a:pt x="1904" y="1037"/>
                    <a:pt x="1916" y="978"/>
                  </a:cubicBezTo>
                  <a:lnTo>
                    <a:pt x="1916" y="978"/>
                  </a:lnTo>
                  <a:cubicBezTo>
                    <a:pt x="1874" y="1028"/>
                    <a:pt x="1824" y="1072"/>
                    <a:pt x="1766" y="1107"/>
                  </a:cubicBezTo>
                  <a:cubicBezTo>
                    <a:pt x="1658" y="1172"/>
                    <a:pt x="1535" y="1196"/>
                    <a:pt x="1410" y="1196"/>
                  </a:cubicBezTo>
                  <a:cubicBezTo>
                    <a:pt x="1316" y="1196"/>
                    <a:pt x="1220" y="1182"/>
                    <a:pt x="1129" y="1163"/>
                  </a:cubicBezTo>
                  <a:cubicBezTo>
                    <a:pt x="983" y="1129"/>
                    <a:pt x="843" y="1070"/>
                    <a:pt x="718" y="988"/>
                  </a:cubicBezTo>
                  <a:cubicBezTo>
                    <a:pt x="624" y="924"/>
                    <a:pt x="533" y="856"/>
                    <a:pt x="445" y="785"/>
                  </a:cubicBezTo>
                  <a:cubicBezTo>
                    <a:pt x="419" y="764"/>
                    <a:pt x="394" y="739"/>
                    <a:pt x="371" y="715"/>
                  </a:cubicBezTo>
                  <a:cubicBezTo>
                    <a:pt x="330" y="671"/>
                    <a:pt x="291" y="624"/>
                    <a:pt x="260" y="574"/>
                  </a:cubicBezTo>
                  <a:cubicBezTo>
                    <a:pt x="194" y="464"/>
                    <a:pt x="173" y="367"/>
                    <a:pt x="163" y="241"/>
                  </a:cubicBezTo>
                  <a:cubicBezTo>
                    <a:pt x="157" y="196"/>
                    <a:pt x="157" y="151"/>
                    <a:pt x="150" y="105"/>
                  </a:cubicBezTo>
                  <a:cubicBezTo>
                    <a:pt x="145" y="71"/>
                    <a:pt x="147" y="34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8"/>
            <p:cNvSpPr/>
            <p:nvPr/>
          </p:nvSpPr>
          <p:spPr>
            <a:xfrm rot="171300">
              <a:off x="1348283" y="1213629"/>
              <a:ext cx="243069" cy="168207"/>
            </a:xfrm>
            <a:custGeom>
              <a:avLst/>
              <a:gdLst/>
              <a:ahLst/>
              <a:cxnLst/>
              <a:rect l="l" t="t" r="r" b="b"/>
              <a:pathLst>
                <a:path w="1039" h="719" extrusionOk="0">
                  <a:moveTo>
                    <a:pt x="248" y="0"/>
                  </a:moveTo>
                  <a:cubicBezTo>
                    <a:pt x="210" y="0"/>
                    <a:pt x="174" y="6"/>
                    <a:pt x="140" y="19"/>
                  </a:cubicBezTo>
                  <a:cubicBezTo>
                    <a:pt x="54" y="51"/>
                    <a:pt x="1" y="134"/>
                    <a:pt x="2" y="225"/>
                  </a:cubicBezTo>
                  <a:cubicBezTo>
                    <a:pt x="7" y="284"/>
                    <a:pt x="34" y="340"/>
                    <a:pt x="77" y="381"/>
                  </a:cubicBezTo>
                  <a:cubicBezTo>
                    <a:pt x="162" y="495"/>
                    <a:pt x="307" y="561"/>
                    <a:pt x="434" y="613"/>
                  </a:cubicBezTo>
                  <a:cubicBezTo>
                    <a:pt x="544" y="660"/>
                    <a:pt x="657" y="695"/>
                    <a:pt x="774" y="714"/>
                  </a:cubicBezTo>
                  <a:cubicBezTo>
                    <a:pt x="792" y="717"/>
                    <a:pt x="810" y="719"/>
                    <a:pt x="828" y="719"/>
                  </a:cubicBezTo>
                  <a:cubicBezTo>
                    <a:pt x="897" y="719"/>
                    <a:pt x="963" y="696"/>
                    <a:pt x="998" y="643"/>
                  </a:cubicBezTo>
                  <a:cubicBezTo>
                    <a:pt x="1038" y="582"/>
                    <a:pt x="1023" y="502"/>
                    <a:pt x="983" y="434"/>
                  </a:cubicBezTo>
                  <a:cubicBezTo>
                    <a:pt x="927" y="336"/>
                    <a:pt x="824" y="246"/>
                    <a:pt x="730" y="179"/>
                  </a:cubicBezTo>
                  <a:cubicBezTo>
                    <a:pt x="629" y="110"/>
                    <a:pt x="518" y="58"/>
                    <a:pt x="401" y="24"/>
                  </a:cubicBezTo>
                  <a:cubicBezTo>
                    <a:pt x="351" y="10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" name="Google Shape;389;p9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90" name="Google Shape;390;p9"/>
          <p:cNvSpPr txBox="1">
            <a:spLocks noGrp="1"/>
          </p:cNvSpPr>
          <p:nvPr>
            <p:ph type="title"/>
          </p:nvPr>
        </p:nvSpPr>
        <p:spPr>
          <a:xfrm>
            <a:off x="1077825" y="1532350"/>
            <a:ext cx="3832200" cy="13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1" name="Google Shape;391;p9"/>
          <p:cNvSpPr txBox="1">
            <a:spLocks noGrp="1"/>
          </p:cNvSpPr>
          <p:nvPr>
            <p:ph type="subTitle" idx="1"/>
          </p:nvPr>
        </p:nvSpPr>
        <p:spPr>
          <a:xfrm>
            <a:off x="1077825" y="3049550"/>
            <a:ext cx="3413700" cy="5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" name="Google Shape;392;p9"/>
          <p:cNvSpPr/>
          <p:nvPr/>
        </p:nvSpPr>
        <p:spPr>
          <a:xfrm rot="2252524">
            <a:off x="6875345" y="-1405068"/>
            <a:ext cx="4344271" cy="258639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3" name="Google Shape;393;p9"/>
          <p:cNvGrpSpPr/>
          <p:nvPr/>
        </p:nvGrpSpPr>
        <p:grpSpPr>
          <a:xfrm>
            <a:off x="8159739" y="1"/>
            <a:ext cx="687520" cy="443064"/>
            <a:chOff x="8159739" y="1"/>
            <a:chExt cx="687520" cy="443064"/>
          </a:xfrm>
        </p:grpSpPr>
        <p:sp>
          <p:nvSpPr>
            <p:cNvPr id="394" name="Google Shape;394;p9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9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9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7" name="Google Shape;397;p9"/>
          <p:cNvSpPr/>
          <p:nvPr/>
        </p:nvSpPr>
        <p:spPr>
          <a:xfrm rot="-3241388" flipH="1">
            <a:off x="-2072728" y="-1071686"/>
            <a:ext cx="4344338" cy="2586432"/>
          </a:xfrm>
          <a:custGeom>
            <a:avLst/>
            <a:gdLst/>
            <a:ahLst/>
            <a:cxnLst/>
            <a:rect l="l" t="t" r="r" b="b"/>
            <a:pathLst>
              <a:path w="53845" h="32057" extrusionOk="0">
                <a:moveTo>
                  <a:pt x="40570" y="1"/>
                </a:moveTo>
                <a:cubicBezTo>
                  <a:pt x="33081" y="1"/>
                  <a:pt x="0" y="5638"/>
                  <a:pt x="0" y="5638"/>
                </a:cubicBezTo>
                <a:lnTo>
                  <a:pt x="2055" y="24568"/>
                </a:lnTo>
                <a:cubicBezTo>
                  <a:pt x="2055" y="24568"/>
                  <a:pt x="9575" y="32056"/>
                  <a:pt x="17815" y="32056"/>
                </a:cubicBezTo>
                <a:cubicBezTo>
                  <a:pt x="20302" y="32056"/>
                  <a:pt x="22855" y="31374"/>
                  <a:pt x="25286" y="29597"/>
                </a:cubicBezTo>
                <a:cubicBezTo>
                  <a:pt x="33968" y="23254"/>
                  <a:pt x="34086" y="27965"/>
                  <a:pt x="42564" y="24432"/>
                </a:cubicBezTo>
                <a:cubicBezTo>
                  <a:pt x="53845" y="19731"/>
                  <a:pt x="45000" y="1202"/>
                  <a:pt x="41863" y="121"/>
                </a:cubicBezTo>
                <a:cubicBezTo>
                  <a:pt x="41626" y="39"/>
                  <a:pt x="41184" y="1"/>
                  <a:pt x="40570" y="1"/>
                </a:cubicBezTo>
                <a:close/>
              </a:path>
            </a:pathLst>
          </a:custGeom>
          <a:solidFill>
            <a:schemeClr val="accent3"/>
          </a:solidFill>
          <a:ln w="1524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8" name="Google Shape;398;p9"/>
          <p:cNvGrpSpPr/>
          <p:nvPr/>
        </p:nvGrpSpPr>
        <p:grpSpPr>
          <a:xfrm rot="-988882" flipH="1">
            <a:off x="461502" y="19541"/>
            <a:ext cx="687512" cy="443059"/>
            <a:chOff x="8159739" y="1"/>
            <a:chExt cx="687520" cy="443064"/>
          </a:xfrm>
        </p:grpSpPr>
        <p:sp>
          <p:nvSpPr>
            <p:cNvPr id="399" name="Google Shape;399;p9"/>
            <p:cNvSpPr/>
            <p:nvPr/>
          </p:nvSpPr>
          <p:spPr>
            <a:xfrm>
              <a:off x="8159739" y="1"/>
              <a:ext cx="687520" cy="443063"/>
            </a:xfrm>
            <a:custGeom>
              <a:avLst/>
              <a:gdLst/>
              <a:ahLst/>
              <a:cxnLst/>
              <a:rect l="l" t="t" r="r" b="b"/>
              <a:pathLst>
                <a:path w="2939" h="1894" extrusionOk="0">
                  <a:moveTo>
                    <a:pt x="997" y="0"/>
                  </a:moveTo>
                  <a:cubicBezTo>
                    <a:pt x="893" y="0"/>
                    <a:pt x="788" y="8"/>
                    <a:pt x="681" y="25"/>
                  </a:cubicBezTo>
                  <a:cubicBezTo>
                    <a:pt x="606" y="41"/>
                    <a:pt x="533" y="65"/>
                    <a:pt x="464" y="99"/>
                  </a:cubicBezTo>
                  <a:cubicBezTo>
                    <a:pt x="392" y="132"/>
                    <a:pt x="326" y="175"/>
                    <a:pt x="269" y="229"/>
                  </a:cubicBezTo>
                  <a:cubicBezTo>
                    <a:pt x="81" y="400"/>
                    <a:pt x="0" y="658"/>
                    <a:pt x="54" y="905"/>
                  </a:cubicBezTo>
                  <a:cubicBezTo>
                    <a:pt x="107" y="1119"/>
                    <a:pt x="244" y="1262"/>
                    <a:pt x="415" y="1366"/>
                  </a:cubicBezTo>
                  <a:cubicBezTo>
                    <a:pt x="540" y="1480"/>
                    <a:pt x="680" y="1574"/>
                    <a:pt x="831" y="1647"/>
                  </a:cubicBezTo>
                  <a:cubicBezTo>
                    <a:pt x="953" y="1708"/>
                    <a:pt x="1080" y="1760"/>
                    <a:pt x="1211" y="1802"/>
                  </a:cubicBezTo>
                  <a:cubicBezTo>
                    <a:pt x="1347" y="1838"/>
                    <a:pt x="1486" y="1864"/>
                    <a:pt x="1625" y="1880"/>
                  </a:cubicBezTo>
                  <a:cubicBezTo>
                    <a:pt x="1693" y="1889"/>
                    <a:pt x="1762" y="1893"/>
                    <a:pt x="1831" y="1893"/>
                  </a:cubicBezTo>
                  <a:cubicBezTo>
                    <a:pt x="2016" y="1893"/>
                    <a:pt x="2200" y="1860"/>
                    <a:pt x="2369" y="1784"/>
                  </a:cubicBezTo>
                  <a:cubicBezTo>
                    <a:pt x="2782" y="1596"/>
                    <a:pt x="2938" y="1089"/>
                    <a:pt x="2703" y="701"/>
                  </a:cubicBezTo>
                  <a:cubicBezTo>
                    <a:pt x="2546" y="440"/>
                    <a:pt x="2303" y="299"/>
                    <a:pt x="2026" y="193"/>
                  </a:cubicBezTo>
                  <a:cubicBezTo>
                    <a:pt x="1860" y="128"/>
                    <a:pt x="1688" y="81"/>
                    <a:pt x="1512" y="50"/>
                  </a:cubicBezTo>
                  <a:cubicBezTo>
                    <a:pt x="1339" y="21"/>
                    <a:pt x="1169" y="0"/>
                    <a:pt x="9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9"/>
            <p:cNvSpPr/>
            <p:nvPr/>
          </p:nvSpPr>
          <p:spPr>
            <a:xfrm>
              <a:off x="8163716" y="91702"/>
              <a:ext cx="654536" cy="351363"/>
            </a:xfrm>
            <a:custGeom>
              <a:avLst/>
              <a:gdLst/>
              <a:ahLst/>
              <a:cxnLst/>
              <a:rect l="l" t="t" r="r" b="b"/>
              <a:pathLst>
                <a:path w="2798" h="1502" extrusionOk="0">
                  <a:moveTo>
                    <a:pt x="121" y="1"/>
                  </a:moveTo>
                  <a:cubicBezTo>
                    <a:pt x="29" y="156"/>
                    <a:pt x="1" y="339"/>
                    <a:pt x="41" y="513"/>
                  </a:cubicBezTo>
                  <a:cubicBezTo>
                    <a:pt x="91" y="725"/>
                    <a:pt x="231" y="870"/>
                    <a:pt x="400" y="974"/>
                  </a:cubicBezTo>
                  <a:cubicBezTo>
                    <a:pt x="525" y="1086"/>
                    <a:pt x="666" y="1182"/>
                    <a:pt x="816" y="1255"/>
                  </a:cubicBezTo>
                  <a:cubicBezTo>
                    <a:pt x="939" y="1316"/>
                    <a:pt x="1067" y="1368"/>
                    <a:pt x="1197" y="1410"/>
                  </a:cubicBezTo>
                  <a:cubicBezTo>
                    <a:pt x="1333" y="1446"/>
                    <a:pt x="1471" y="1472"/>
                    <a:pt x="1610" y="1488"/>
                  </a:cubicBezTo>
                  <a:cubicBezTo>
                    <a:pt x="1678" y="1497"/>
                    <a:pt x="1747" y="1501"/>
                    <a:pt x="1816" y="1501"/>
                  </a:cubicBezTo>
                  <a:cubicBezTo>
                    <a:pt x="2001" y="1501"/>
                    <a:pt x="2185" y="1468"/>
                    <a:pt x="2355" y="1392"/>
                  </a:cubicBezTo>
                  <a:cubicBezTo>
                    <a:pt x="2549" y="1302"/>
                    <a:pt x="2697" y="1135"/>
                    <a:pt x="2763" y="931"/>
                  </a:cubicBezTo>
                  <a:cubicBezTo>
                    <a:pt x="2787" y="851"/>
                    <a:pt x="2798" y="767"/>
                    <a:pt x="2794" y="685"/>
                  </a:cubicBezTo>
                  <a:lnTo>
                    <a:pt x="2794" y="685"/>
                  </a:lnTo>
                  <a:cubicBezTo>
                    <a:pt x="2756" y="767"/>
                    <a:pt x="2704" y="842"/>
                    <a:pt x="2641" y="906"/>
                  </a:cubicBezTo>
                  <a:cubicBezTo>
                    <a:pt x="2428" y="1128"/>
                    <a:pt x="2110" y="1190"/>
                    <a:pt x="1815" y="1203"/>
                  </a:cubicBezTo>
                  <a:cubicBezTo>
                    <a:pt x="1792" y="1203"/>
                    <a:pt x="1769" y="1204"/>
                    <a:pt x="1745" y="1204"/>
                  </a:cubicBezTo>
                  <a:cubicBezTo>
                    <a:pt x="1563" y="1204"/>
                    <a:pt x="1382" y="1174"/>
                    <a:pt x="1209" y="1114"/>
                  </a:cubicBezTo>
                  <a:cubicBezTo>
                    <a:pt x="1063" y="1063"/>
                    <a:pt x="919" y="1004"/>
                    <a:pt x="778" y="940"/>
                  </a:cubicBezTo>
                  <a:cubicBezTo>
                    <a:pt x="734" y="920"/>
                    <a:pt x="694" y="898"/>
                    <a:pt x="654" y="873"/>
                  </a:cubicBezTo>
                  <a:cubicBezTo>
                    <a:pt x="584" y="830"/>
                    <a:pt x="518" y="781"/>
                    <a:pt x="459" y="725"/>
                  </a:cubicBezTo>
                  <a:cubicBezTo>
                    <a:pt x="335" y="602"/>
                    <a:pt x="272" y="480"/>
                    <a:pt x="213" y="318"/>
                  </a:cubicBezTo>
                  <a:cubicBezTo>
                    <a:pt x="191" y="259"/>
                    <a:pt x="175" y="199"/>
                    <a:pt x="151" y="142"/>
                  </a:cubicBezTo>
                  <a:cubicBezTo>
                    <a:pt x="131" y="97"/>
                    <a:pt x="123" y="50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9"/>
            <p:cNvSpPr/>
            <p:nvPr/>
          </p:nvSpPr>
          <p:spPr>
            <a:xfrm>
              <a:off x="8324661" y="76964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1"/>
                  </a:moveTo>
                  <a:cubicBezTo>
                    <a:pt x="354" y="1"/>
                    <a:pt x="239" y="21"/>
                    <a:pt x="150" y="85"/>
                  </a:cubicBezTo>
                  <a:cubicBezTo>
                    <a:pt x="51" y="156"/>
                    <a:pt x="1" y="289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5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0" y="771"/>
                    <a:pt x="1467" y="717"/>
                    <a:pt x="1502" y="612"/>
                  </a:cubicBezTo>
                  <a:cubicBezTo>
                    <a:pt x="1537" y="517"/>
                    <a:pt x="1490" y="417"/>
                    <a:pt x="1413" y="341"/>
                  </a:cubicBezTo>
                  <a:cubicBezTo>
                    <a:pt x="1303" y="231"/>
                    <a:pt x="1136" y="144"/>
                    <a:pt x="986" y="92"/>
                  </a:cubicBezTo>
                  <a:cubicBezTo>
                    <a:pt x="830" y="36"/>
                    <a:pt x="666" y="5"/>
                    <a:pt x="499" y="1"/>
                  </a:cubicBezTo>
                  <a:cubicBezTo>
                    <a:pt x="489" y="1"/>
                    <a:pt x="479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" name="Google Shape;402;p9"/>
          <p:cNvGrpSpPr/>
          <p:nvPr/>
        </p:nvGrpSpPr>
        <p:grpSpPr>
          <a:xfrm rot="-988882" flipH="1">
            <a:off x="-484417" y="-71066"/>
            <a:ext cx="671605" cy="466919"/>
            <a:chOff x="1435173" y="3516546"/>
            <a:chExt cx="671613" cy="466925"/>
          </a:xfrm>
        </p:grpSpPr>
        <p:sp>
          <p:nvSpPr>
            <p:cNvPr id="403" name="Google Shape;403;p9"/>
            <p:cNvSpPr/>
            <p:nvPr/>
          </p:nvSpPr>
          <p:spPr>
            <a:xfrm>
              <a:off x="1435173" y="351654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9"/>
            <p:cNvSpPr/>
            <p:nvPr/>
          </p:nvSpPr>
          <p:spPr>
            <a:xfrm>
              <a:off x="1443829" y="358719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9"/>
            <p:cNvSpPr/>
            <p:nvPr/>
          </p:nvSpPr>
          <p:spPr>
            <a:xfrm>
              <a:off x="1572491" y="3608949"/>
              <a:ext cx="343175" cy="221298"/>
            </a:xfrm>
            <a:custGeom>
              <a:avLst/>
              <a:gdLst/>
              <a:ahLst/>
              <a:cxnLst/>
              <a:rect l="l" t="t" r="r" b="b"/>
              <a:pathLst>
                <a:path w="1467" h="946" extrusionOk="0">
                  <a:moveTo>
                    <a:pt x="1093" y="1"/>
                  </a:moveTo>
                  <a:cubicBezTo>
                    <a:pt x="963" y="1"/>
                    <a:pt x="824" y="29"/>
                    <a:pt x="704" y="68"/>
                  </a:cubicBezTo>
                  <a:cubicBezTo>
                    <a:pt x="546" y="118"/>
                    <a:pt x="396" y="193"/>
                    <a:pt x="260" y="293"/>
                  </a:cubicBezTo>
                  <a:cubicBezTo>
                    <a:pt x="161" y="366"/>
                    <a:pt x="69" y="456"/>
                    <a:pt x="35" y="569"/>
                  </a:cubicBezTo>
                  <a:cubicBezTo>
                    <a:pt x="1" y="686"/>
                    <a:pt x="41" y="822"/>
                    <a:pt x="143" y="892"/>
                  </a:cubicBezTo>
                  <a:cubicBezTo>
                    <a:pt x="197" y="928"/>
                    <a:pt x="260" y="946"/>
                    <a:pt x="323" y="946"/>
                  </a:cubicBezTo>
                  <a:cubicBezTo>
                    <a:pt x="340" y="946"/>
                    <a:pt x="357" y="945"/>
                    <a:pt x="373" y="942"/>
                  </a:cubicBezTo>
                  <a:cubicBezTo>
                    <a:pt x="377" y="942"/>
                    <a:pt x="380" y="942"/>
                    <a:pt x="383" y="942"/>
                  </a:cubicBezTo>
                  <a:cubicBezTo>
                    <a:pt x="573" y="942"/>
                    <a:pt x="764" y="845"/>
                    <a:pt x="925" y="751"/>
                  </a:cubicBezTo>
                  <a:cubicBezTo>
                    <a:pt x="1068" y="672"/>
                    <a:pt x="1200" y="578"/>
                    <a:pt x="1321" y="468"/>
                  </a:cubicBezTo>
                  <a:cubicBezTo>
                    <a:pt x="1408" y="385"/>
                    <a:pt x="1467" y="270"/>
                    <a:pt x="1430" y="165"/>
                  </a:cubicBezTo>
                  <a:cubicBezTo>
                    <a:pt x="1399" y="71"/>
                    <a:pt x="1300" y="21"/>
                    <a:pt x="1193" y="7"/>
                  </a:cubicBezTo>
                  <a:cubicBezTo>
                    <a:pt x="1161" y="3"/>
                    <a:pt x="1127" y="1"/>
                    <a:pt x="10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9"/>
          <p:cNvGrpSpPr/>
          <p:nvPr/>
        </p:nvGrpSpPr>
        <p:grpSpPr>
          <a:xfrm rot="-988882" flipH="1">
            <a:off x="-454075" y="704408"/>
            <a:ext cx="688681" cy="443059"/>
            <a:chOff x="2814144" y="3199953"/>
            <a:chExt cx="688690" cy="443064"/>
          </a:xfrm>
        </p:grpSpPr>
        <p:sp>
          <p:nvSpPr>
            <p:cNvPr id="407" name="Google Shape;407;p9"/>
            <p:cNvSpPr/>
            <p:nvPr/>
          </p:nvSpPr>
          <p:spPr>
            <a:xfrm>
              <a:off x="2814144" y="3199953"/>
              <a:ext cx="688690" cy="443063"/>
            </a:xfrm>
            <a:custGeom>
              <a:avLst/>
              <a:gdLst/>
              <a:ahLst/>
              <a:cxnLst/>
              <a:rect l="l" t="t" r="r" b="b"/>
              <a:pathLst>
                <a:path w="2944" h="1894" extrusionOk="0">
                  <a:moveTo>
                    <a:pt x="1002" y="1"/>
                  </a:moveTo>
                  <a:cubicBezTo>
                    <a:pt x="898" y="1"/>
                    <a:pt x="793" y="8"/>
                    <a:pt x="686" y="26"/>
                  </a:cubicBezTo>
                  <a:cubicBezTo>
                    <a:pt x="611" y="42"/>
                    <a:pt x="538" y="66"/>
                    <a:pt x="469" y="99"/>
                  </a:cubicBezTo>
                  <a:cubicBezTo>
                    <a:pt x="395" y="132"/>
                    <a:pt x="329" y="176"/>
                    <a:pt x="272" y="230"/>
                  </a:cubicBezTo>
                  <a:cubicBezTo>
                    <a:pt x="89" y="399"/>
                    <a:pt x="0" y="662"/>
                    <a:pt x="59" y="906"/>
                  </a:cubicBezTo>
                  <a:cubicBezTo>
                    <a:pt x="112" y="1118"/>
                    <a:pt x="249" y="1263"/>
                    <a:pt x="420" y="1367"/>
                  </a:cubicBezTo>
                  <a:cubicBezTo>
                    <a:pt x="545" y="1480"/>
                    <a:pt x="684" y="1574"/>
                    <a:pt x="836" y="1647"/>
                  </a:cubicBezTo>
                  <a:cubicBezTo>
                    <a:pt x="958" y="1708"/>
                    <a:pt x="1085" y="1761"/>
                    <a:pt x="1216" y="1802"/>
                  </a:cubicBezTo>
                  <a:cubicBezTo>
                    <a:pt x="1351" y="1839"/>
                    <a:pt x="1489" y="1865"/>
                    <a:pt x="1630" y="1881"/>
                  </a:cubicBezTo>
                  <a:cubicBezTo>
                    <a:pt x="1698" y="1889"/>
                    <a:pt x="1767" y="1894"/>
                    <a:pt x="1835" y="1894"/>
                  </a:cubicBezTo>
                  <a:cubicBezTo>
                    <a:pt x="2020" y="1894"/>
                    <a:pt x="2204" y="1861"/>
                    <a:pt x="2374" y="1785"/>
                  </a:cubicBezTo>
                  <a:cubicBezTo>
                    <a:pt x="2786" y="1597"/>
                    <a:pt x="2943" y="1090"/>
                    <a:pt x="2708" y="702"/>
                  </a:cubicBezTo>
                  <a:lnTo>
                    <a:pt x="2708" y="700"/>
                  </a:lnTo>
                  <a:cubicBezTo>
                    <a:pt x="2550" y="441"/>
                    <a:pt x="2306" y="298"/>
                    <a:pt x="2031" y="193"/>
                  </a:cubicBezTo>
                  <a:cubicBezTo>
                    <a:pt x="1863" y="129"/>
                    <a:pt x="1691" y="82"/>
                    <a:pt x="1517" y="51"/>
                  </a:cubicBezTo>
                  <a:cubicBezTo>
                    <a:pt x="1342" y="21"/>
                    <a:pt x="117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9"/>
            <p:cNvSpPr/>
            <p:nvPr/>
          </p:nvSpPr>
          <p:spPr>
            <a:xfrm>
              <a:off x="2818823" y="3291888"/>
              <a:ext cx="654536" cy="351129"/>
            </a:xfrm>
            <a:custGeom>
              <a:avLst/>
              <a:gdLst/>
              <a:ahLst/>
              <a:cxnLst/>
              <a:rect l="l" t="t" r="r" b="b"/>
              <a:pathLst>
                <a:path w="2798" h="1501" extrusionOk="0">
                  <a:moveTo>
                    <a:pt x="121" y="1"/>
                  </a:moveTo>
                  <a:cubicBezTo>
                    <a:pt x="31" y="156"/>
                    <a:pt x="1" y="338"/>
                    <a:pt x="41" y="513"/>
                  </a:cubicBezTo>
                  <a:cubicBezTo>
                    <a:pt x="93" y="725"/>
                    <a:pt x="231" y="868"/>
                    <a:pt x="401" y="974"/>
                  </a:cubicBezTo>
                  <a:cubicBezTo>
                    <a:pt x="527" y="1086"/>
                    <a:pt x="666" y="1180"/>
                    <a:pt x="818" y="1253"/>
                  </a:cubicBezTo>
                  <a:cubicBezTo>
                    <a:pt x="940" y="1315"/>
                    <a:pt x="1067" y="1368"/>
                    <a:pt x="1197" y="1409"/>
                  </a:cubicBezTo>
                  <a:cubicBezTo>
                    <a:pt x="1333" y="1446"/>
                    <a:pt x="1471" y="1472"/>
                    <a:pt x="1612" y="1488"/>
                  </a:cubicBezTo>
                  <a:cubicBezTo>
                    <a:pt x="1680" y="1496"/>
                    <a:pt x="1748" y="1501"/>
                    <a:pt x="1817" y="1501"/>
                  </a:cubicBezTo>
                  <a:cubicBezTo>
                    <a:pt x="2002" y="1501"/>
                    <a:pt x="2186" y="1468"/>
                    <a:pt x="2355" y="1390"/>
                  </a:cubicBezTo>
                  <a:cubicBezTo>
                    <a:pt x="2549" y="1300"/>
                    <a:pt x="2697" y="1134"/>
                    <a:pt x="2763" y="931"/>
                  </a:cubicBezTo>
                  <a:cubicBezTo>
                    <a:pt x="2787" y="850"/>
                    <a:pt x="2798" y="767"/>
                    <a:pt x="2794" y="683"/>
                  </a:cubicBezTo>
                  <a:lnTo>
                    <a:pt x="2794" y="683"/>
                  </a:lnTo>
                  <a:cubicBezTo>
                    <a:pt x="2756" y="765"/>
                    <a:pt x="2705" y="842"/>
                    <a:pt x="2643" y="906"/>
                  </a:cubicBezTo>
                  <a:cubicBezTo>
                    <a:pt x="2429" y="1127"/>
                    <a:pt x="2112" y="1190"/>
                    <a:pt x="1817" y="1202"/>
                  </a:cubicBezTo>
                  <a:cubicBezTo>
                    <a:pt x="1795" y="1203"/>
                    <a:pt x="1772" y="1204"/>
                    <a:pt x="1750" y="1204"/>
                  </a:cubicBezTo>
                  <a:cubicBezTo>
                    <a:pt x="1567" y="1204"/>
                    <a:pt x="1383" y="1172"/>
                    <a:pt x="1210" y="1113"/>
                  </a:cubicBezTo>
                  <a:cubicBezTo>
                    <a:pt x="1065" y="1061"/>
                    <a:pt x="920" y="1002"/>
                    <a:pt x="778" y="939"/>
                  </a:cubicBezTo>
                  <a:cubicBezTo>
                    <a:pt x="736" y="920"/>
                    <a:pt x="694" y="897"/>
                    <a:pt x="656" y="871"/>
                  </a:cubicBezTo>
                  <a:cubicBezTo>
                    <a:pt x="586" y="830"/>
                    <a:pt x="520" y="779"/>
                    <a:pt x="459" y="725"/>
                  </a:cubicBezTo>
                  <a:cubicBezTo>
                    <a:pt x="335" y="601"/>
                    <a:pt x="274" y="480"/>
                    <a:pt x="213" y="318"/>
                  </a:cubicBezTo>
                  <a:cubicBezTo>
                    <a:pt x="193" y="258"/>
                    <a:pt x="175" y="199"/>
                    <a:pt x="151" y="140"/>
                  </a:cubicBezTo>
                  <a:cubicBezTo>
                    <a:pt x="133" y="96"/>
                    <a:pt x="123" y="49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9"/>
            <p:cNvSpPr/>
            <p:nvPr/>
          </p:nvSpPr>
          <p:spPr>
            <a:xfrm>
              <a:off x="2980235" y="3277151"/>
              <a:ext cx="359550" cy="185506"/>
            </a:xfrm>
            <a:custGeom>
              <a:avLst/>
              <a:gdLst/>
              <a:ahLst/>
              <a:cxnLst/>
              <a:rect l="l" t="t" r="r" b="b"/>
              <a:pathLst>
                <a:path w="1537" h="793" extrusionOk="0">
                  <a:moveTo>
                    <a:pt x="469" y="0"/>
                  </a:moveTo>
                  <a:cubicBezTo>
                    <a:pt x="353" y="0"/>
                    <a:pt x="239" y="20"/>
                    <a:pt x="150" y="83"/>
                  </a:cubicBezTo>
                  <a:cubicBezTo>
                    <a:pt x="51" y="156"/>
                    <a:pt x="1" y="287"/>
                    <a:pt x="39" y="405"/>
                  </a:cubicBezTo>
                  <a:cubicBezTo>
                    <a:pt x="67" y="482"/>
                    <a:pt x="121" y="546"/>
                    <a:pt x="192" y="586"/>
                  </a:cubicBezTo>
                  <a:cubicBezTo>
                    <a:pt x="344" y="706"/>
                    <a:pt x="558" y="745"/>
                    <a:pt x="746" y="769"/>
                  </a:cubicBezTo>
                  <a:cubicBezTo>
                    <a:pt x="848" y="784"/>
                    <a:pt x="951" y="792"/>
                    <a:pt x="1055" y="792"/>
                  </a:cubicBezTo>
                  <a:cubicBezTo>
                    <a:pt x="1114" y="792"/>
                    <a:pt x="1173" y="790"/>
                    <a:pt x="1232" y="785"/>
                  </a:cubicBezTo>
                  <a:cubicBezTo>
                    <a:pt x="1352" y="771"/>
                    <a:pt x="1469" y="717"/>
                    <a:pt x="1503" y="612"/>
                  </a:cubicBezTo>
                  <a:cubicBezTo>
                    <a:pt x="1537" y="516"/>
                    <a:pt x="1488" y="417"/>
                    <a:pt x="1411" y="341"/>
                  </a:cubicBezTo>
                  <a:cubicBezTo>
                    <a:pt x="1301" y="231"/>
                    <a:pt x="1136" y="145"/>
                    <a:pt x="986" y="91"/>
                  </a:cubicBezTo>
                  <a:cubicBezTo>
                    <a:pt x="830" y="36"/>
                    <a:pt x="664" y="4"/>
                    <a:pt x="499" y="1"/>
                  </a:cubicBezTo>
                  <a:cubicBezTo>
                    <a:pt x="489" y="1"/>
                    <a:pt x="479" y="0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1" name="Google Shape;411;p10"/>
          <p:cNvPicPr preferRelativeResize="0"/>
          <p:nvPr/>
        </p:nvPicPr>
        <p:blipFill rotWithShape="1">
          <a:blip r:embed="rId2">
            <a:alphaModFix amt="11000"/>
          </a:blip>
          <a:srcRect/>
          <a:stretch/>
        </p:blipFill>
        <p:spPr>
          <a:xfrm rot="10800000" flipH="1"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12" name="Google Shape;412;p10"/>
          <p:cNvSpPr txBox="1">
            <a:spLocks noGrp="1"/>
          </p:cNvSpPr>
          <p:nvPr>
            <p:ph type="title"/>
          </p:nvPr>
        </p:nvSpPr>
        <p:spPr>
          <a:xfrm>
            <a:off x="5292025" y="952575"/>
            <a:ext cx="3172500" cy="231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omfortaa"/>
              <a:buNone/>
              <a:defRPr sz="30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omfortaa"/>
              <a:buNone/>
              <a:defRPr sz="30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omfortaa"/>
              <a:buNone/>
              <a:defRPr sz="30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omfortaa"/>
              <a:buNone/>
              <a:defRPr sz="30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omfortaa"/>
              <a:buNone/>
              <a:defRPr sz="30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omfortaa"/>
              <a:buNone/>
              <a:defRPr sz="30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omfortaa"/>
              <a:buNone/>
              <a:defRPr sz="30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omfortaa"/>
              <a:buNone/>
              <a:defRPr sz="30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omfortaa"/>
              <a:buNone/>
              <a:defRPr sz="30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9" r:id="rId38"/>
    <p:sldLayoutId id="2147483690" r:id="rId3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f8BTKB2BJvSK2Q22HFMmnYhqHIkKjIvfgnucNODzs3s/copy#gid=0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7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mailto:addyouremail@freepik.com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ik.com/free-vector/flat-blood-infographic-template_11189378.htm#&amp;position=8&amp;from_view=collections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2.xml"/><Relationship Id="rId6" Type="http://schemas.openxmlformats.org/officeDocument/2006/relationships/hyperlink" Target="https://www.freepik.com/free-vector/linear-blood-infographic_10877901.htm#&amp;position=13&amp;from_view=collections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gradient-blood-infographic_10796246.htm#&amp;position=25&amp;from_view=collections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hand-drawn-blood-infographic_10809513.htm#&amp;position=7&amp;from_view=collections/?utm_source=slidesgo_template&amp;utm_medium=referral-link&amp;utm_campaign=sg_resources&amp;utm_content=freepik" TargetMode="Externa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vector/drawn-blood-infographic-with-illustrated-elements_10840448.htm#&amp;position=9&amp;from_view=collectionshttps://waw/?utm_source=slidesgo_template&amp;utm_medium=referral-link&amp;utm_campaign=sg_resources&amp;utm_content=freepikw.freepik.com/free-vector/drawn-blood-infographic-with-illustrated-elements_10840448.htm#&amp;position=9&amp;from_view=collections" TargetMode="External"/><Relationship Id="rId3" Type="http://schemas.openxmlformats.org/officeDocument/2006/relationships/hyperlink" Target="https://www.freepik.com/free-photo/medium-shot-smiley-man-with-stethoscope_23490788.htm#page=2&amp;query=doctor%20freepik&amp;position=39&amp;from_view=search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hand-drawn-abstract-shapes-wallpaper_18006611.htm#&amp;position=5&amp;from_view=collections/?utm_source=slidesgo_template&amp;utm_medium=referral-link&amp;utm_campaign=sg_resources&amp;utm_content=freepik" TargetMode="External"/><Relationship Id="rId12" Type="http://schemas.openxmlformats.org/officeDocument/2006/relationships/hyperlink" Target="https://www.flaticon.com/packs/blood-donation-111?word=blood/?utm_source=slidesgo_template&amp;utm_medium=referral-link&amp;utm_campaign=sg_resources&amp;utm_content=flaticon" TargetMode="Externa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Relationship Id="rId6" Type="http://schemas.openxmlformats.org/officeDocument/2006/relationships/hyperlink" Target="https://www.freepik.com/free-photo/blood-samples-assortment-orange_14009871.htm#&amp;position=3&amp;from_view=collections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vector/gradient-blood-infographic_10796244.htm#&amp;position=26&amp;from_view=collections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blood-samples-assortment-orange_14009866.htm#&amp;position=2&amp;from_view=collections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vector/hand-drawn-blood-infographic_10798978.htm#&amp;position=27&amp;from_view=collections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medium-shot-doctor-holding-x-rays_23490826.htm?query=doctor%20freepik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vector/hand-drawn-blood-infographic_10877913.htm#&amp;position=11&amp;from_view=collections/?utm_source=slidesgo_template&amp;utm_medium=referral-link&amp;utm_campaign=sg_resources&amp;utm_content=freepik" TargetMode="Externa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0" name="Google Shape;1770;p43"/>
          <p:cNvSpPr txBox="1">
            <a:spLocks noGrp="1"/>
          </p:cNvSpPr>
          <p:nvPr>
            <p:ph type="ctrTitle"/>
          </p:nvPr>
        </p:nvSpPr>
        <p:spPr>
          <a:xfrm>
            <a:off x="2523622" y="1197849"/>
            <a:ext cx="5584900" cy="167774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dirty="0">
                <a:cs typeface="B Nazanin" panose="00000700000000000000" pitchFamily="2" charset="-78"/>
              </a:rPr>
              <a:t>کاهش کلسترول </a:t>
            </a:r>
            <a:r>
              <a:rPr lang="en-US" b="0" dirty="0">
                <a:cs typeface="B Nazanin" panose="00000700000000000000" pitchFamily="2" charset="-78"/>
              </a:rPr>
              <a:t>LDL </a:t>
            </a:r>
            <a:r>
              <a:rPr lang="fa-IR" b="0" dirty="0">
                <a:solidFill>
                  <a:srgbClr val="FF0000"/>
                </a:solidFill>
                <a:cs typeface="B Nazanin" panose="00000700000000000000" pitchFamily="2" charset="-78"/>
              </a:rPr>
              <a:t>پیشرفت</a:t>
            </a:r>
            <a:endParaRPr b="1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771" name="Google Shape;1771;p43"/>
          <p:cNvSpPr txBox="1">
            <a:spLocks noGrp="1"/>
          </p:cNvSpPr>
          <p:nvPr>
            <p:ph type="subTitle" idx="1"/>
          </p:nvPr>
        </p:nvSpPr>
        <p:spPr>
          <a:xfrm>
            <a:off x="3558000" y="3348827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72" name="Google Shape;1772;p43"/>
          <p:cNvSpPr/>
          <p:nvPr/>
        </p:nvSpPr>
        <p:spPr>
          <a:xfrm>
            <a:off x="-26791" y="4461522"/>
            <a:ext cx="243053" cy="168196"/>
          </a:xfrm>
          <a:custGeom>
            <a:avLst/>
            <a:gdLst/>
            <a:ahLst/>
            <a:cxnLst/>
            <a:rect l="l" t="t" r="r" b="b"/>
            <a:pathLst>
              <a:path w="1039" h="719" extrusionOk="0">
                <a:moveTo>
                  <a:pt x="249" y="1"/>
                </a:moveTo>
                <a:cubicBezTo>
                  <a:pt x="212" y="1"/>
                  <a:pt x="175" y="6"/>
                  <a:pt x="141" y="19"/>
                </a:cubicBezTo>
                <a:cubicBezTo>
                  <a:pt x="56" y="52"/>
                  <a:pt x="0" y="134"/>
                  <a:pt x="2" y="225"/>
                </a:cubicBezTo>
                <a:cubicBezTo>
                  <a:pt x="7" y="286"/>
                  <a:pt x="33" y="340"/>
                  <a:pt x="77" y="382"/>
                </a:cubicBezTo>
                <a:cubicBezTo>
                  <a:pt x="162" y="495"/>
                  <a:pt x="307" y="561"/>
                  <a:pt x="434" y="613"/>
                </a:cubicBezTo>
                <a:cubicBezTo>
                  <a:pt x="543" y="660"/>
                  <a:pt x="657" y="695"/>
                  <a:pt x="775" y="714"/>
                </a:cubicBezTo>
                <a:cubicBezTo>
                  <a:pt x="793" y="717"/>
                  <a:pt x="812" y="719"/>
                  <a:pt x="830" y="719"/>
                </a:cubicBezTo>
                <a:cubicBezTo>
                  <a:pt x="898" y="719"/>
                  <a:pt x="962" y="697"/>
                  <a:pt x="998" y="643"/>
                </a:cubicBezTo>
                <a:cubicBezTo>
                  <a:pt x="1038" y="582"/>
                  <a:pt x="1024" y="503"/>
                  <a:pt x="984" y="434"/>
                </a:cubicBezTo>
                <a:cubicBezTo>
                  <a:pt x="927" y="336"/>
                  <a:pt x="826" y="246"/>
                  <a:pt x="730" y="180"/>
                </a:cubicBezTo>
                <a:cubicBezTo>
                  <a:pt x="629" y="112"/>
                  <a:pt x="519" y="59"/>
                  <a:pt x="402" y="25"/>
                </a:cubicBezTo>
                <a:cubicBezTo>
                  <a:pt x="352" y="11"/>
                  <a:pt x="300" y="1"/>
                  <a:pt x="249" y="1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73" name="Google Shape;1773;p43"/>
          <p:cNvSpPr/>
          <p:nvPr/>
        </p:nvSpPr>
        <p:spPr>
          <a:xfrm rot="171300">
            <a:off x="-77579" y="2989998"/>
            <a:ext cx="343198" cy="221312"/>
          </a:xfrm>
          <a:custGeom>
            <a:avLst/>
            <a:gdLst/>
            <a:ahLst/>
            <a:cxnLst/>
            <a:rect l="l" t="t" r="r" b="b"/>
            <a:pathLst>
              <a:path w="1467" h="946" extrusionOk="0">
                <a:moveTo>
                  <a:pt x="1092" y="0"/>
                </a:moveTo>
                <a:cubicBezTo>
                  <a:pt x="963" y="0"/>
                  <a:pt x="823" y="29"/>
                  <a:pt x="702" y="68"/>
                </a:cubicBezTo>
                <a:cubicBezTo>
                  <a:pt x="543" y="118"/>
                  <a:pt x="394" y="195"/>
                  <a:pt x="260" y="292"/>
                </a:cubicBezTo>
                <a:cubicBezTo>
                  <a:pt x="159" y="365"/>
                  <a:pt x="68" y="456"/>
                  <a:pt x="35" y="569"/>
                </a:cubicBezTo>
                <a:cubicBezTo>
                  <a:pt x="0" y="686"/>
                  <a:pt x="40" y="822"/>
                  <a:pt x="141" y="891"/>
                </a:cubicBezTo>
                <a:cubicBezTo>
                  <a:pt x="196" y="927"/>
                  <a:pt x="259" y="946"/>
                  <a:pt x="323" y="946"/>
                </a:cubicBezTo>
                <a:cubicBezTo>
                  <a:pt x="339" y="946"/>
                  <a:pt x="356" y="944"/>
                  <a:pt x="373" y="942"/>
                </a:cubicBezTo>
                <a:cubicBezTo>
                  <a:pt x="376" y="942"/>
                  <a:pt x="379" y="942"/>
                  <a:pt x="383" y="942"/>
                </a:cubicBezTo>
                <a:cubicBezTo>
                  <a:pt x="573" y="942"/>
                  <a:pt x="762" y="844"/>
                  <a:pt x="925" y="750"/>
                </a:cubicBezTo>
                <a:cubicBezTo>
                  <a:pt x="1068" y="672"/>
                  <a:pt x="1200" y="578"/>
                  <a:pt x="1320" y="468"/>
                </a:cubicBezTo>
                <a:cubicBezTo>
                  <a:pt x="1407" y="385"/>
                  <a:pt x="1466" y="271"/>
                  <a:pt x="1430" y="165"/>
                </a:cubicBezTo>
                <a:cubicBezTo>
                  <a:pt x="1397" y="71"/>
                  <a:pt x="1299" y="21"/>
                  <a:pt x="1191" y="7"/>
                </a:cubicBezTo>
                <a:cubicBezTo>
                  <a:pt x="1159" y="2"/>
                  <a:pt x="1126" y="0"/>
                  <a:pt x="1092" y="0"/>
                </a:cubicBezTo>
                <a:close/>
              </a:path>
            </a:pathLst>
          </a:custGeom>
          <a:solidFill>
            <a:srgbClr val="B414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774" name="Google Shape;1774;p43"/>
          <p:cNvGrpSpPr/>
          <p:nvPr/>
        </p:nvGrpSpPr>
        <p:grpSpPr>
          <a:xfrm>
            <a:off x="485359" y="428638"/>
            <a:ext cx="477921" cy="332264"/>
            <a:chOff x="485359" y="428638"/>
            <a:chExt cx="477921" cy="332264"/>
          </a:xfrm>
        </p:grpSpPr>
        <p:sp>
          <p:nvSpPr>
            <p:cNvPr id="1775" name="Google Shape;1775;p43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6" name="Google Shape;1776;p43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77" name="Google Shape;1777;p43"/>
          <p:cNvGrpSpPr/>
          <p:nvPr/>
        </p:nvGrpSpPr>
        <p:grpSpPr>
          <a:xfrm>
            <a:off x="1042691" y="851602"/>
            <a:ext cx="581801" cy="550018"/>
            <a:chOff x="1042691" y="851602"/>
            <a:chExt cx="581801" cy="550018"/>
          </a:xfrm>
        </p:grpSpPr>
        <p:sp>
          <p:nvSpPr>
            <p:cNvPr id="1778" name="Google Shape;1778;p43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9" name="Google Shape;1779;p43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80" name="Google Shape;1780;p43"/>
          <p:cNvGrpSpPr/>
          <p:nvPr/>
        </p:nvGrpSpPr>
        <p:grpSpPr>
          <a:xfrm>
            <a:off x="8044769" y="4169045"/>
            <a:ext cx="863543" cy="816370"/>
            <a:chOff x="8044769" y="4169045"/>
            <a:chExt cx="863543" cy="816370"/>
          </a:xfrm>
        </p:grpSpPr>
        <p:sp>
          <p:nvSpPr>
            <p:cNvPr id="1781" name="Google Shape;1781;p43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2" name="Google Shape;1782;p43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8" name="Google Shape;1998;p5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تحقیقات و انتشارات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99" name="Google Shape;1999;p53"/>
          <p:cNvSpPr txBox="1">
            <a:spLocks noGrp="1"/>
          </p:cNvSpPr>
          <p:nvPr>
            <p:ph type="title" idx="2"/>
          </p:nvPr>
        </p:nvSpPr>
        <p:spPr>
          <a:xfrm>
            <a:off x="2661188" y="1953984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00" name="Google Shape;2000;p53"/>
          <p:cNvSpPr txBox="1">
            <a:spLocks noGrp="1"/>
          </p:cNvSpPr>
          <p:nvPr>
            <p:ph type="subTitle" idx="1"/>
          </p:nvPr>
        </p:nvSpPr>
        <p:spPr>
          <a:xfrm>
            <a:off x="2647863" y="1354288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01" name="Google Shape;2001;p53"/>
          <p:cNvSpPr txBox="1">
            <a:spLocks noGrp="1"/>
          </p:cNvSpPr>
          <p:nvPr>
            <p:ph type="title" idx="3"/>
          </p:nvPr>
        </p:nvSpPr>
        <p:spPr>
          <a:xfrm>
            <a:off x="2661188" y="3047897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2002" name="Google Shape;2002;p53"/>
          <p:cNvSpPr txBox="1">
            <a:spLocks noGrp="1"/>
          </p:cNvSpPr>
          <p:nvPr>
            <p:ph type="subTitle" idx="4"/>
          </p:nvPr>
        </p:nvSpPr>
        <p:spPr>
          <a:xfrm>
            <a:off x="2647863" y="2449423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03" name="Google Shape;2003;p53"/>
          <p:cNvSpPr txBox="1">
            <a:spLocks noGrp="1"/>
          </p:cNvSpPr>
          <p:nvPr>
            <p:ph type="title" idx="5"/>
          </p:nvPr>
        </p:nvSpPr>
        <p:spPr>
          <a:xfrm>
            <a:off x="2661180" y="4119686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2004" name="Google Shape;2004;p53"/>
          <p:cNvSpPr txBox="1">
            <a:spLocks noGrp="1"/>
          </p:cNvSpPr>
          <p:nvPr>
            <p:ph type="subTitle" idx="6"/>
          </p:nvPr>
        </p:nvSpPr>
        <p:spPr>
          <a:xfrm>
            <a:off x="2647863" y="3533370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005" name="Google Shape;2005;p53"/>
          <p:cNvGrpSpPr/>
          <p:nvPr/>
        </p:nvGrpSpPr>
        <p:grpSpPr>
          <a:xfrm>
            <a:off x="7978081" y="4144145"/>
            <a:ext cx="863543" cy="816370"/>
            <a:chOff x="8044769" y="4169045"/>
            <a:chExt cx="863543" cy="816370"/>
          </a:xfrm>
        </p:grpSpPr>
        <p:sp>
          <p:nvSpPr>
            <p:cNvPr id="2006" name="Google Shape;2006;p53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7" name="Google Shape;2007;p53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08" name="Google Shape;2008;p53"/>
          <p:cNvGrpSpPr/>
          <p:nvPr/>
        </p:nvGrpSpPr>
        <p:grpSpPr>
          <a:xfrm>
            <a:off x="610779" y="4327864"/>
            <a:ext cx="581801" cy="550018"/>
            <a:chOff x="1042691" y="851602"/>
            <a:chExt cx="581801" cy="550018"/>
          </a:xfrm>
        </p:grpSpPr>
        <p:sp>
          <p:nvSpPr>
            <p:cNvPr id="2009" name="Google Shape;2009;p53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0" name="Google Shape;2010;p53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11" name="Google Shape;2011;p53"/>
          <p:cNvGrpSpPr/>
          <p:nvPr/>
        </p:nvGrpSpPr>
        <p:grpSpPr>
          <a:xfrm>
            <a:off x="396054" y="525627"/>
            <a:ext cx="581801" cy="550018"/>
            <a:chOff x="1042691" y="851602"/>
            <a:chExt cx="581801" cy="550018"/>
          </a:xfrm>
        </p:grpSpPr>
        <p:sp>
          <p:nvSpPr>
            <p:cNvPr id="2012" name="Google Shape;2012;p53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3" name="Google Shape;2013;p53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14" name="Google Shape;2014;p53"/>
          <p:cNvGrpSpPr/>
          <p:nvPr/>
        </p:nvGrpSpPr>
        <p:grpSpPr>
          <a:xfrm flipH="1">
            <a:off x="7996229" y="3552202"/>
            <a:ext cx="581801" cy="550018"/>
            <a:chOff x="1042691" y="851602"/>
            <a:chExt cx="581801" cy="550018"/>
          </a:xfrm>
        </p:grpSpPr>
        <p:sp>
          <p:nvSpPr>
            <p:cNvPr id="2015" name="Google Shape;2015;p53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6" name="Google Shape;2016;p53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" name="Google Shape;2021;p54"/>
          <p:cNvSpPr/>
          <p:nvPr/>
        </p:nvSpPr>
        <p:spPr>
          <a:xfrm>
            <a:off x="2531675" y="1744363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22" name="Google Shape;2022;p54"/>
          <p:cNvSpPr/>
          <p:nvPr/>
        </p:nvSpPr>
        <p:spPr>
          <a:xfrm>
            <a:off x="5697425" y="1744363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23" name="Google Shape;2023;p5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درمان افزایش </a:t>
            </a:r>
            <a:r>
              <a:rPr lang="en-US" dirty="0">
                <a:cs typeface="B Nazanin" panose="00000700000000000000" pitchFamily="2" charset="-78"/>
              </a:rPr>
              <a:t>LDL-C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24" name="Google Shape;2024;p54"/>
          <p:cNvSpPr txBox="1">
            <a:spLocks noGrp="1"/>
          </p:cNvSpPr>
          <p:nvPr>
            <p:ph type="title" idx="2"/>
          </p:nvPr>
        </p:nvSpPr>
        <p:spPr>
          <a:xfrm>
            <a:off x="1596700" y="2763422"/>
            <a:ext cx="2742600" cy="55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اینکلسیران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25" name="Google Shape;2025;p54"/>
          <p:cNvSpPr txBox="1">
            <a:spLocks noGrp="1"/>
          </p:cNvSpPr>
          <p:nvPr>
            <p:ph type="title" idx="3"/>
          </p:nvPr>
        </p:nvSpPr>
        <p:spPr>
          <a:xfrm>
            <a:off x="4804747" y="2763422"/>
            <a:ext cx="2742600" cy="55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استاتین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26" name="Google Shape;2026;p54"/>
          <p:cNvSpPr txBox="1">
            <a:spLocks noGrp="1"/>
          </p:cNvSpPr>
          <p:nvPr>
            <p:ph type="subTitle" idx="1"/>
          </p:nvPr>
        </p:nvSpPr>
        <p:spPr>
          <a:xfrm>
            <a:off x="4804750" y="32510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27" name="Google Shape;2027;p54"/>
          <p:cNvSpPr txBox="1">
            <a:spLocks noGrp="1"/>
          </p:cNvSpPr>
          <p:nvPr>
            <p:ph type="subTitle" idx="4"/>
          </p:nvPr>
        </p:nvSpPr>
        <p:spPr>
          <a:xfrm>
            <a:off x="1596875" y="32510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028" name="Google Shape;2028;p54"/>
          <p:cNvGrpSpPr/>
          <p:nvPr/>
        </p:nvGrpSpPr>
        <p:grpSpPr>
          <a:xfrm>
            <a:off x="4201446" y="4299888"/>
            <a:ext cx="477921" cy="332264"/>
            <a:chOff x="485359" y="428638"/>
            <a:chExt cx="477921" cy="332264"/>
          </a:xfrm>
        </p:grpSpPr>
        <p:sp>
          <p:nvSpPr>
            <p:cNvPr id="2029" name="Google Shape;2029;p54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0" name="Google Shape;2030;p54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31" name="Google Shape;2031;p54"/>
          <p:cNvGrpSpPr/>
          <p:nvPr/>
        </p:nvGrpSpPr>
        <p:grpSpPr>
          <a:xfrm>
            <a:off x="4864291" y="4455377"/>
            <a:ext cx="581801" cy="550018"/>
            <a:chOff x="1042691" y="851602"/>
            <a:chExt cx="581801" cy="550018"/>
          </a:xfrm>
        </p:grpSpPr>
        <p:sp>
          <p:nvSpPr>
            <p:cNvPr id="2032" name="Google Shape;2032;p54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3" name="Google Shape;2033;p54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34" name="Google Shape;2034;p54"/>
          <p:cNvGrpSpPr/>
          <p:nvPr/>
        </p:nvGrpSpPr>
        <p:grpSpPr>
          <a:xfrm>
            <a:off x="8078481" y="201345"/>
            <a:ext cx="863543" cy="816370"/>
            <a:chOff x="8044769" y="4169045"/>
            <a:chExt cx="863543" cy="816370"/>
          </a:xfrm>
        </p:grpSpPr>
        <p:sp>
          <p:nvSpPr>
            <p:cNvPr id="2035" name="Google Shape;2035;p54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6" name="Google Shape;2036;p54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37" name="Google Shape;2037;p54"/>
          <p:cNvGrpSpPr/>
          <p:nvPr/>
        </p:nvGrpSpPr>
        <p:grpSpPr>
          <a:xfrm>
            <a:off x="779446" y="4299888"/>
            <a:ext cx="477921" cy="332264"/>
            <a:chOff x="485359" y="428638"/>
            <a:chExt cx="477921" cy="332264"/>
          </a:xfrm>
        </p:grpSpPr>
        <p:sp>
          <p:nvSpPr>
            <p:cNvPr id="2038" name="Google Shape;2038;p54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9" name="Google Shape;2039;p54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40" name="Google Shape;2040;p54"/>
          <p:cNvGrpSpPr/>
          <p:nvPr/>
        </p:nvGrpSpPr>
        <p:grpSpPr>
          <a:xfrm>
            <a:off x="5981794" y="2015088"/>
            <a:ext cx="304252" cy="331567"/>
            <a:chOff x="6943244" y="3714575"/>
            <a:chExt cx="304252" cy="331567"/>
          </a:xfrm>
        </p:grpSpPr>
        <p:sp>
          <p:nvSpPr>
            <p:cNvPr id="2041" name="Google Shape;2041;p54"/>
            <p:cNvSpPr/>
            <p:nvPr/>
          </p:nvSpPr>
          <p:spPr>
            <a:xfrm>
              <a:off x="6943244" y="3714575"/>
              <a:ext cx="304252" cy="331567"/>
            </a:xfrm>
            <a:custGeom>
              <a:avLst/>
              <a:gdLst/>
              <a:ahLst/>
              <a:cxnLst/>
              <a:rect l="l" t="t" r="r" b="b"/>
              <a:pathLst>
                <a:path w="9813" h="10694" extrusionOk="0">
                  <a:moveTo>
                    <a:pt x="6145" y="596"/>
                  </a:moveTo>
                  <a:cubicBezTo>
                    <a:pt x="6312" y="596"/>
                    <a:pt x="6454" y="739"/>
                    <a:pt x="6478" y="905"/>
                  </a:cubicBezTo>
                  <a:cubicBezTo>
                    <a:pt x="6502" y="1096"/>
                    <a:pt x="6335" y="1239"/>
                    <a:pt x="6169" y="1239"/>
                  </a:cubicBezTo>
                  <a:lnTo>
                    <a:pt x="3644" y="1239"/>
                  </a:lnTo>
                  <a:cubicBezTo>
                    <a:pt x="3478" y="1239"/>
                    <a:pt x="3311" y="1096"/>
                    <a:pt x="3335" y="905"/>
                  </a:cubicBezTo>
                  <a:cubicBezTo>
                    <a:pt x="3359" y="739"/>
                    <a:pt x="3501" y="596"/>
                    <a:pt x="3668" y="596"/>
                  </a:cubicBezTo>
                  <a:close/>
                  <a:moveTo>
                    <a:pt x="5526" y="1858"/>
                  </a:moveTo>
                  <a:lnTo>
                    <a:pt x="5526" y="5121"/>
                  </a:lnTo>
                  <a:lnTo>
                    <a:pt x="7717" y="7835"/>
                  </a:lnTo>
                  <a:lnTo>
                    <a:pt x="6097" y="7835"/>
                  </a:lnTo>
                  <a:cubicBezTo>
                    <a:pt x="5859" y="7121"/>
                    <a:pt x="4906" y="6145"/>
                    <a:pt x="4906" y="6097"/>
                  </a:cubicBezTo>
                  <a:cubicBezTo>
                    <a:pt x="4883" y="6145"/>
                    <a:pt x="3954" y="7121"/>
                    <a:pt x="3716" y="7835"/>
                  </a:cubicBezTo>
                  <a:lnTo>
                    <a:pt x="2096" y="7835"/>
                  </a:lnTo>
                  <a:lnTo>
                    <a:pt x="4287" y="5121"/>
                  </a:lnTo>
                  <a:lnTo>
                    <a:pt x="4287" y="4382"/>
                  </a:lnTo>
                  <a:lnTo>
                    <a:pt x="4906" y="4382"/>
                  </a:lnTo>
                  <a:lnTo>
                    <a:pt x="4906" y="3763"/>
                  </a:lnTo>
                  <a:lnTo>
                    <a:pt x="4287" y="3763"/>
                  </a:lnTo>
                  <a:lnTo>
                    <a:pt x="4287" y="3144"/>
                  </a:lnTo>
                  <a:lnTo>
                    <a:pt x="4906" y="3144"/>
                  </a:lnTo>
                  <a:lnTo>
                    <a:pt x="4906" y="2501"/>
                  </a:lnTo>
                  <a:lnTo>
                    <a:pt x="4287" y="2501"/>
                  </a:lnTo>
                  <a:lnTo>
                    <a:pt x="4287" y="1858"/>
                  </a:lnTo>
                  <a:close/>
                  <a:moveTo>
                    <a:pt x="4906" y="7073"/>
                  </a:moveTo>
                  <a:cubicBezTo>
                    <a:pt x="5240" y="7502"/>
                    <a:pt x="5549" y="7978"/>
                    <a:pt x="5549" y="8169"/>
                  </a:cubicBezTo>
                  <a:cubicBezTo>
                    <a:pt x="5573" y="8621"/>
                    <a:pt x="5240" y="8848"/>
                    <a:pt x="4909" y="8848"/>
                  </a:cubicBezTo>
                  <a:cubicBezTo>
                    <a:pt x="4579" y="8848"/>
                    <a:pt x="4252" y="8621"/>
                    <a:pt x="4287" y="8169"/>
                  </a:cubicBezTo>
                  <a:cubicBezTo>
                    <a:pt x="4287" y="7954"/>
                    <a:pt x="4573" y="7502"/>
                    <a:pt x="4906" y="7073"/>
                  </a:cubicBezTo>
                  <a:close/>
                  <a:moveTo>
                    <a:pt x="8240" y="8478"/>
                  </a:moveTo>
                  <a:lnTo>
                    <a:pt x="8669" y="9026"/>
                  </a:lnTo>
                  <a:cubicBezTo>
                    <a:pt x="9003" y="9431"/>
                    <a:pt x="8693" y="10050"/>
                    <a:pt x="8169" y="10050"/>
                  </a:cubicBezTo>
                  <a:lnTo>
                    <a:pt x="1644" y="10050"/>
                  </a:lnTo>
                  <a:cubicBezTo>
                    <a:pt x="1120" y="10050"/>
                    <a:pt x="810" y="9431"/>
                    <a:pt x="1168" y="9026"/>
                  </a:cubicBezTo>
                  <a:lnTo>
                    <a:pt x="1596" y="8478"/>
                  </a:lnTo>
                  <a:lnTo>
                    <a:pt x="3692" y="8478"/>
                  </a:lnTo>
                  <a:cubicBezTo>
                    <a:pt x="3859" y="9109"/>
                    <a:pt x="4383" y="9425"/>
                    <a:pt x="4906" y="9425"/>
                  </a:cubicBezTo>
                  <a:cubicBezTo>
                    <a:pt x="5430" y="9425"/>
                    <a:pt x="5954" y="9109"/>
                    <a:pt x="6121" y="8478"/>
                  </a:cubicBezTo>
                  <a:close/>
                  <a:moveTo>
                    <a:pt x="3668" y="0"/>
                  </a:moveTo>
                  <a:cubicBezTo>
                    <a:pt x="3168" y="0"/>
                    <a:pt x="2739" y="382"/>
                    <a:pt x="2716" y="882"/>
                  </a:cubicBezTo>
                  <a:cubicBezTo>
                    <a:pt x="2668" y="1429"/>
                    <a:pt x="3120" y="1882"/>
                    <a:pt x="3644" y="1882"/>
                  </a:cubicBezTo>
                  <a:lnTo>
                    <a:pt x="3644" y="4906"/>
                  </a:lnTo>
                  <a:lnTo>
                    <a:pt x="667" y="8645"/>
                  </a:lnTo>
                  <a:cubicBezTo>
                    <a:pt x="1" y="9455"/>
                    <a:pt x="596" y="10693"/>
                    <a:pt x="1644" y="10693"/>
                  </a:cubicBezTo>
                  <a:lnTo>
                    <a:pt x="8169" y="10693"/>
                  </a:lnTo>
                  <a:cubicBezTo>
                    <a:pt x="9241" y="10693"/>
                    <a:pt x="9812" y="9455"/>
                    <a:pt x="9145" y="8645"/>
                  </a:cubicBezTo>
                  <a:lnTo>
                    <a:pt x="9145" y="8621"/>
                  </a:lnTo>
                  <a:lnTo>
                    <a:pt x="6169" y="4906"/>
                  </a:lnTo>
                  <a:lnTo>
                    <a:pt x="6169" y="1858"/>
                  </a:lnTo>
                  <a:cubicBezTo>
                    <a:pt x="6693" y="1858"/>
                    <a:pt x="7121" y="1406"/>
                    <a:pt x="7097" y="882"/>
                  </a:cubicBezTo>
                  <a:cubicBezTo>
                    <a:pt x="7050" y="382"/>
                    <a:pt x="6645" y="0"/>
                    <a:pt x="6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2" name="Google Shape;2042;p54"/>
            <p:cNvSpPr/>
            <p:nvPr/>
          </p:nvSpPr>
          <p:spPr>
            <a:xfrm>
              <a:off x="7173611" y="3782042"/>
              <a:ext cx="67963" cy="58816"/>
            </a:xfrm>
            <a:custGeom>
              <a:avLst/>
              <a:gdLst/>
              <a:ahLst/>
              <a:cxnLst/>
              <a:rect l="l" t="t" r="r" b="b"/>
              <a:pathLst>
                <a:path w="2192" h="1897" extrusionOk="0">
                  <a:moveTo>
                    <a:pt x="953" y="635"/>
                  </a:moveTo>
                  <a:cubicBezTo>
                    <a:pt x="1215" y="635"/>
                    <a:pt x="1358" y="968"/>
                    <a:pt x="1168" y="1182"/>
                  </a:cubicBezTo>
                  <a:cubicBezTo>
                    <a:pt x="1108" y="1242"/>
                    <a:pt x="1032" y="1269"/>
                    <a:pt x="955" y="1269"/>
                  </a:cubicBezTo>
                  <a:cubicBezTo>
                    <a:pt x="788" y="1269"/>
                    <a:pt x="620" y="1140"/>
                    <a:pt x="620" y="944"/>
                  </a:cubicBezTo>
                  <a:cubicBezTo>
                    <a:pt x="620" y="777"/>
                    <a:pt x="763" y="635"/>
                    <a:pt x="953" y="635"/>
                  </a:cubicBezTo>
                  <a:close/>
                  <a:moveTo>
                    <a:pt x="960" y="0"/>
                  </a:moveTo>
                  <a:cubicBezTo>
                    <a:pt x="471" y="0"/>
                    <a:pt x="1" y="379"/>
                    <a:pt x="1" y="944"/>
                  </a:cubicBezTo>
                  <a:cubicBezTo>
                    <a:pt x="1" y="1468"/>
                    <a:pt x="429" y="1897"/>
                    <a:pt x="953" y="1897"/>
                  </a:cubicBezTo>
                  <a:cubicBezTo>
                    <a:pt x="1787" y="1897"/>
                    <a:pt x="2192" y="873"/>
                    <a:pt x="1620" y="277"/>
                  </a:cubicBezTo>
                  <a:cubicBezTo>
                    <a:pt x="1428" y="86"/>
                    <a:pt x="1192" y="0"/>
                    <a:pt x="9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3" name="Google Shape;2043;p54"/>
            <p:cNvSpPr/>
            <p:nvPr/>
          </p:nvSpPr>
          <p:spPr>
            <a:xfrm>
              <a:off x="6958746" y="3830751"/>
              <a:ext cx="68707" cy="58847"/>
            </a:xfrm>
            <a:custGeom>
              <a:avLst/>
              <a:gdLst/>
              <a:ahLst/>
              <a:cxnLst/>
              <a:rect l="l" t="t" r="r" b="b"/>
              <a:pathLst>
                <a:path w="2216" h="1898" extrusionOk="0">
                  <a:moveTo>
                    <a:pt x="953" y="635"/>
                  </a:moveTo>
                  <a:cubicBezTo>
                    <a:pt x="1215" y="635"/>
                    <a:pt x="1358" y="969"/>
                    <a:pt x="1168" y="1183"/>
                  </a:cubicBezTo>
                  <a:cubicBezTo>
                    <a:pt x="1108" y="1243"/>
                    <a:pt x="1032" y="1270"/>
                    <a:pt x="955" y="1270"/>
                  </a:cubicBezTo>
                  <a:cubicBezTo>
                    <a:pt x="788" y="1270"/>
                    <a:pt x="620" y="1141"/>
                    <a:pt x="620" y="945"/>
                  </a:cubicBezTo>
                  <a:cubicBezTo>
                    <a:pt x="620" y="778"/>
                    <a:pt x="763" y="635"/>
                    <a:pt x="953" y="635"/>
                  </a:cubicBezTo>
                  <a:close/>
                  <a:moveTo>
                    <a:pt x="960" y="1"/>
                  </a:moveTo>
                  <a:cubicBezTo>
                    <a:pt x="471" y="1"/>
                    <a:pt x="1" y="380"/>
                    <a:pt x="1" y="945"/>
                  </a:cubicBezTo>
                  <a:cubicBezTo>
                    <a:pt x="1" y="1469"/>
                    <a:pt x="429" y="1897"/>
                    <a:pt x="953" y="1897"/>
                  </a:cubicBezTo>
                  <a:cubicBezTo>
                    <a:pt x="1787" y="1897"/>
                    <a:pt x="2216" y="873"/>
                    <a:pt x="1620" y="278"/>
                  </a:cubicBezTo>
                  <a:cubicBezTo>
                    <a:pt x="1428" y="86"/>
                    <a:pt x="1192" y="1"/>
                    <a:pt x="9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44" name="Google Shape;2044;p54"/>
          <p:cNvGrpSpPr/>
          <p:nvPr/>
        </p:nvGrpSpPr>
        <p:grpSpPr>
          <a:xfrm>
            <a:off x="2870527" y="2014742"/>
            <a:ext cx="194959" cy="332281"/>
            <a:chOff x="1970352" y="2645430"/>
            <a:chExt cx="194959" cy="332281"/>
          </a:xfrm>
        </p:grpSpPr>
        <p:sp>
          <p:nvSpPr>
            <p:cNvPr id="2045" name="Google Shape;2045;p54"/>
            <p:cNvSpPr/>
            <p:nvPr/>
          </p:nvSpPr>
          <p:spPr>
            <a:xfrm>
              <a:off x="1970352" y="2645430"/>
              <a:ext cx="194959" cy="332281"/>
            </a:xfrm>
            <a:custGeom>
              <a:avLst/>
              <a:gdLst/>
              <a:ahLst/>
              <a:cxnLst/>
              <a:rect l="l" t="t" r="r" b="b"/>
              <a:pathLst>
                <a:path w="6288" h="10717" extrusionOk="0">
                  <a:moveTo>
                    <a:pt x="1631" y="641"/>
                  </a:moveTo>
                  <a:cubicBezTo>
                    <a:pt x="1643" y="641"/>
                    <a:pt x="1655" y="642"/>
                    <a:pt x="1667" y="643"/>
                  </a:cubicBezTo>
                  <a:lnTo>
                    <a:pt x="2191" y="643"/>
                  </a:lnTo>
                  <a:lnTo>
                    <a:pt x="2191" y="1262"/>
                  </a:lnTo>
                  <a:lnTo>
                    <a:pt x="1238" y="1262"/>
                  </a:lnTo>
                  <a:lnTo>
                    <a:pt x="1238" y="1072"/>
                  </a:lnTo>
                  <a:cubicBezTo>
                    <a:pt x="1238" y="846"/>
                    <a:pt x="1410" y="641"/>
                    <a:pt x="1631" y="641"/>
                  </a:cubicBezTo>
                  <a:close/>
                  <a:moveTo>
                    <a:pt x="3453" y="643"/>
                  </a:moveTo>
                  <a:lnTo>
                    <a:pt x="3453" y="1262"/>
                  </a:lnTo>
                  <a:lnTo>
                    <a:pt x="2834" y="1262"/>
                  </a:lnTo>
                  <a:lnTo>
                    <a:pt x="2834" y="643"/>
                  </a:lnTo>
                  <a:close/>
                  <a:moveTo>
                    <a:pt x="4596" y="643"/>
                  </a:moveTo>
                  <a:cubicBezTo>
                    <a:pt x="4834" y="643"/>
                    <a:pt x="5001" y="834"/>
                    <a:pt x="5025" y="1072"/>
                  </a:cubicBezTo>
                  <a:lnTo>
                    <a:pt x="5025" y="1262"/>
                  </a:lnTo>
                  <a:lnTo>
                    <a:pt x="4096" y="1262"/>
                  </a:lnTo>
                  <a:lnTo>
                    <a:pt x="4096" y="643"/>
                  </a:lnTo>
                  <a:close/>
                  <a:moveTo>
                    <a:pt x="4096" y="1882"/>
                  </a:moveTo>
                  <a:lnTo>
                    <a:pt x="4096" y="2525"/>
                  </a:lnTo>
                  <a:lnTo>
                    <a:pt x="2215" y="2525"/>
                  </a:lnTo>
                  <a:lnTo>
                    <a:pt x="2215" y="1882"/>
                  </a:lnTo>
                  <a:close/>
                  <a:moveTo>
                    <a:pt x="4406" y="4406"/>
                  </a:moveTo>
                  <a:lnTo>
                    <a:pt x="4406" y="7573"/>
                  </a:lnTo>
                  <a:lnTo>
                    <a:pt x="619" y="7573"/>
                  </a:lnTo>
                  <a:lnTo>
                    <a:pt x="619" y="4406"/>
                  </a:lnTo>
                  <a:close/>
                  <a:moveTo>
                    <a:pt x="5025" y="3168"/>
                  </a:moveTo>
                  <a:cubicBezTo>
                    <a:pt x="5358" y="3168"/>
                    <a:pt x="5644" y="3453"/>
                    <a:pt x="5644" y="3811"/>
                  </a:cubicBezTo>
                  <a:lnTo>
                    <a:pt x="5644" y="8835"/>
                  </a:lnTo>
                  <a:lnTo>
                    <a:pt x="619" y="8835"/>
                  </a:lnTo>
                  <a:lnTo>
                    <a:pt x="619" y="8192"/>
                  </a:lnTo>
                  <a:lnTo>
                    <a:pt x="5025" y="8192"/>
                  </a:lnTo>
                  <a:lnTo>
                    <a:pt x="5025" y="3787"/>
                  </a:lnTo>
                  <a:lnTo>
                    <a:pt x="619" y="3787"/>
                  </a:lnTo>
                  <a:cubicBezTo>
                    <a:pt x="643" y="3430"/>
                    <a:pt x="929" y="3168"/>
                    <a:pt x="1262" y="3168"/>
                  </a:cubicBezTo>
                  <a:close/>
                  <a:moveTo>
                    <a:pt x="5644" y="9455"/>
                  </a:moveTo>
                  <a:cubicBezTo>
                    <a:pt x="5620" y="9788"/>
                    <a:pt x="5358" y="10074"/>
                    <a:pt x="5025" y="10074"/>
                  </a:cubicBezTo>
                  <a:lnTo>
                    <a:pt x="1262" y="10074"/>
                  </a:lnTo>
                  <a:cubicBezTo>
                    <a:pt x="905" y="10074"/>
                    <a:pt x="619" y="9812"/>
                    <a:pt x="619" y="9455"/>
                  </a:cubicBezTo>
                  <a:close/>
                  <a:moveTo>
                    <a:pt x="1691" y="0"/>
                  </a:moveTo>
                  <a:cubicBezTo>
                    <a:pt x="1096" y="0"/>
                    <a:pt x="619" y="477"/>
                    <a:pt x="619" y="1072"/>
                  </a:cubicBezTo>
                  <a:lnTo>
                    <a:pt x="619" y="1882"/>
                  </a:lnTo>
                  <a:lnTo>
                    <a:pt x="1548" y="1882"/>
                  </a:lnTo>
                  <a:lnTo>
                    <a:pt x="1548" y="2525"/>
                  </a:lnTo>
                  <a:lnTo>
                    <a:pt x="1262" y="2525"/>
                  </a:lnTo>
                  <a:cubicBezTo>
                    <a:pt x="572" y="2525"/>
                    <a:pt x="0" y="3096"/>
                    <a:pt x="0" y="3787"/>
                  </a:cubicBezTo>
                  <a:lnTo>
                    <a:pt x="0" y="9431"/>
                  </a:lnTo>
                  <a:cubicBezTo>
                    <a:pt x="0" y="10145"/>
                    <a:pt x="572" y="10717"/>
                    <a:pt x="1262" y="10717"/>
                  </a:cubicBezTo>
                  <a:lnTo>
                    <a:pt x="5025" y="10717"/>
                  </a:lnTo>
                  <a:cubicBezTo>
                    <a:pt x="5716" y="10717"/>
                    <a:pt x="6287" y="10145"/>
                    <a:pt x="6287" y="9431"/>
                  </a:cubicBezTo>
                  <a:lnTo>
                    <a:pt x="6287" y="3787"/>
                  </a:lnTo>
                  <a:cubicBezTo>
                    <a:pt x="6287" y="3087"/>
                    <a:pt x="5738" y="2524"/>
                    <a:pt x="5067" y="2524"/>
                  </a:cubicBezTo>
                  <a:cubicBezTo>
                    <a:pt x="5053" y="2524"/>
                    <a:pt x="5039" y="2524"/>
                    <a:pt x="5025" y="2525"/>
                  </a:cubicBezTo>
                  <a:lnTo>
                    <a:pt x="4715" y="2525"/>
                  </a:lnTo>
                  <a:lnTo>
                    <a:pt x="4715" y="1882"/>
                  </a:lnTo>
                  <a:lnTo>
                    <a:pt x="5668" y="1882"/>
                  </a:lnTo>
                  <a:lnTo>
                    <a:pt x="5668" y="1072"/>
                  </a:lnTo>
                  <a:cubicBezTo>
                    <a:pt x="5644" y="477"/>
                    <a:pt x="5192" y="0"/>
                    <a:pt x="4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6" name="Google Shape;2046;p54"/>
            <p:cNvSpPr/>
            <p:nvPr/>
          </p:nvSpPr>
          <p:spPr>
            <a:xfrm>
              <a:off x="2018348" y="2801943"/>
              <a:ext cx="59096" cy="58382"/>
            </a:xfrm>
            <a:custGeom>
              <a:avLst/>
              <a:gdLst/>
              <a:ahLst/>
              <a:cxnLst/>
              <a:rect l="l" t="t" r="r" b="b"/>
              <a:pathLst>
                <a:path w="1906" h="1883" extrusionOk="0">
                  <a:moveTo>
                    <a:pt x="619" y="1"/>
                  </a:moveTo>
                  <a:lnTo>
                    <a:pt x="619" y="620"/>
                  </a:lnTo>
                  <a:lnTo>
                    <a:pt x="0" y="620"/>
                  </a:lnTo>
                  <a:lnTo>
                    <a:pt x="0" y="1239"/>
                  </a:lnTo>
                  <a:lnTo>
                    <a:pt x="619" y="1239"/>
                  </a:lnTo>
                  <a:lnTo>
                    <a:pt x="619" y="1882"/>
                  </a:lnTo>
                  <a:lnTo>
                    <a:pt x="1286" y="1882"/>
                  </a:lnTo>
                  <a:lnTo>
                    <a:pt x="1286" y="1239"/>
                  </a:lnTo>
                  <a:lnTo>
                    <a:pt x="1905" y="1239"/>
                  </a:lnTo>
                  <a:lnTo>
                    <a:pt x="1905" y="620"/>
                  </a:lnTo>
                  <a:lnTo>
                    <a:pt x="1286" y="620"/>
                  </a:lnTo>
                  <a:lnTo>
                    <a:pt x="1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Google Shape;2051;p55"/>
          <p:cNvSpPr txBox="1">
            <a:spLocks noGrp="1"/>
          </p:cNvSpPr>
          <p:nvPr>
            <p:ph type="subTitle" idx="1"/>
          </p:nvPr>
        </p:nvSpPr>
        <p:spPr>
          <a:xfrm>
            <a:off x="4415650" y="1444575"/>
            <a:ext cx="3644100" cy="274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در اینجا می توانید وب سایت ها یا انتشارات مرجع خود را فهرست کنید</a:t>
            </a:r>
            <a:endParaRPr lang="en-US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در اینجا می توانید وب سایت ها یا انتشارات مرجع خود را فهرست کنید</a:t>
            </a:r>
            <a:endParaRPr lang="en-US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در اینجا می توانید وب سایت ها یا انتشارات مرجع خود را فهرست کنید</a:t>
            </a:r>
            <a:endParaRPr lang="en-US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در اینجا می توانید وب سایت ها یا انتشارات مرجع خود را فهرست کنید</a:t>
            </a:r>
            <a:endParaRPr lang="en-US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در اینجا می توانید وب سایت ها یا انتشارات مرجع خود را فهرست کنید</a:t>
            </a:r>
            <a:endParaRPr lang="en-US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در اینجا می توانید وب سایت ها یا انتشارات مرجع خود را فهرست کنید</a:t>
            </a:r>
            <a:endParaRPr lang="en-US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Barlow"/>
              <a:buChar char="●"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2052" name="Google Shape;2052;p5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تحقیق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053" name="Google Shape;2053;p55"/>
          <p:cNvGrpSpPr/>
          <p:nvPr/>
        </p:nvGrpSpPr>
        <p:grpSpPr>
          <a:xfrm>
            <a:off x="8281491" y="999964"/>
            <a:ext cx="581801" cy="550018"/>
            <a:chOff x="1042691" y="851602"/>
            <a:chExt cx="581801" cy="550018"/>
          </a:xfrm>
        </p:grpSpPr>
        <p:sp>
          <p:nvSpPr>
            <p:cNvPr id="2054" name="Google Shape;2054;p55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5" name="Google Shape;2055;p55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56" name="Google Shape;2056;p55"/>
          <p:cNvGrpSpPr/>
          <p:nvPr/>
        </p:nvGrpSpPr>
        <p:grpSpPr>
          <a:xfrm>
            <a:off x="589681" y="1974445"/>
            <a:ext cx="863543" cy="816370"/>
            <a:chOff x="8044769" y="4169045"/>
            <a:chExt cx="863543" cy="816370"/>
          </a:xfrm>
        </p:grpSpPr>
        <p:sp>
          <p:nvSpPr>
            <p:cNvPr id="2057" name="Google Shape;2057;p55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8" name="Google Shape;2058;p55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59" name="Google Shape;2059;p55"/>
          <p:cNvGrpSpPr/>
          <p:nvPr/>
        </p:nvGrpSpPr>
        <p:grpSpPr>
          <a:xfrm>
            <a:off x="8456596" y="4568538"/>
            <a:ext cx="477921" cy="332264"/>
            <a:chOff x="485359" y="428638"/>
            <a:chExt cx="477921" cy="332264"/>
          </a:xfrm>
        </p:grpSpPr>
        <p:sp>
          <p:nvSpPr>
            <p:cNvPr id="2060" name="Google Shape;2060;p55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1" name="Google Shape;2061;p55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6" name="Google Shape;2066;p56"/>
          <p:cNvSpPr txBox="1">
            <a:spLocks noGrp="1"/>
          </p:cNvSpPr>
          <p:nvPr>
            <p:ph type="title"/>
          </p:nvPr>
        </p:nvSpPr>
        <p:spPr>
          <a:xfrm>
            <a:off x="1669650" y="1307100"/>
            <a:ext cx="58047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200" dirty="0">
                <a:solidFill>
                  <a:srgbClr val="FF0000"/>
                </a:solidFill>
                <a:cs typeface="B Nazanin" panose="00000700000000000000" pitchFamily="2" charset="-78"/>
              </a:rPr>
              <a:t>کلمات</a:t>
            </a:r>
            <a:r>
              <a:rPr lang="fa-IR" sz="7200" dirty="0">
                <a:cs typeface="B Nazanin" panose="00000700000000000000" pitchFamily="2" charset="-78"/>
              </a:rPr>
              <a:t> فوق العاده</a:t>
            </a:r>
            <a:endParaRPr sz="72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067" name="Google Shape;2067;p56"/>
          <p:cNvGrpSpPr/>
          <p:nvPr/>
        </p:nvGrpSpPr>
        <p:grpSpPr>
          <a:xfrm>
            <a:off x="4333034" y="565225"/>
            <a:ext cx="477921" cy="332264"/>
            <a:chOff x="485359" y="428638"/>
            <a:chExt cx="477921" cy="332264"/>
          </a:xfrm>
        </p:grpSpPr>
        <p:sp>
          <p:nvSpPr>
            <p:cNvPr id="2068" name="Google Shape;2068;p56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9" name="Google Shape;2069;p56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70" name="Google Shape;2070;p56"/>
          <p:cNvGrpSpPr/>
          <p:nvPr/>
        </p:nvGrpSpPr>
        <p:grpSpPr>
          <a:xfrm>
            <a:off x="5337279" y="4219239"/>
            <a:ext cx="581801" cy="550018"/>
            <a:chOff x="1042691" y="851602"/>
            <a:chExt cx="581801" cy="550018"/>
          </a:xfrm>
        </p:grpSpPr>
        <p:sp>
          <p:nvSpPr>
            <p:cNvPr id="2071" name="Google Shape;2071;p56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2" name="Google Shape;2072;p56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73" name="Google Shape;2073;p56"/>
          <p:cNvGrpSpPr/>
          <p:nvPr/>
        </p:nvGrpSpPr>
        <p:grpSpPr>
          <a:xfrm>
            <a:off x="8025031" y="1871845"/>
            <a:ext cx="863543" cy="816370"/>
            <a:chOff x="8044769" y="4169045"/>
            <a:chExt cx="863543" cy="816370"/>
          </a:xfrm>
        </p:grpSpPr>
        <p:sp>
          <p:nvSpPr>
            <p:cNvPr id="2074" name="Google Shape;2074;p56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5" name="Google Shape;2075;p56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76" name="Google Shape;2076;p56"/>
          <p:cNvGrpSpPr/>
          <p:nvPr/>
        </p:nvGrpSpPr>
        <p:grpSpPr>
          <a:xfrm>
            <a:off x="255571" y="291800"/>
            <a:ext cx="477921" cy="332264"/>
            <a:chOff x="485359" y="428638"/>
            <a:chExt cx="477921" cy="332264"/>
          </a:xfrm>
        </p:grpSpPr>
        <p:sp>
          <p:nvSpPr>
            <p:cNvPr id="2077" name="Google Shape;2077;p56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8" name="Google Shape;2078;p56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3" name="Google Shape;2083;p57"/>
          <p:cNvSpPr txBox="1">
            <a:spLocks noGrp="1"/>
          </p:cNvSpPr>
          <p:nvPr>
            <p:ph type="title"/>
          </p:nvPr>
        </p:nvSpPr>
        <p:spPr>
          <a:xfrm>
            <a:off x="1077825" y="1532350"/>
            <a:ext cx="3832200" cy="13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91BA4F"/>
              </a:buClr>
              <a:buFont typeface="Arial"/>
              <a:buNone/>
            </a:pP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یک تصوی</a:t>
            </a: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رهمیش</a:t>
            </a: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ه مفهوم را </a:t>
            </a:r>
            <a:r>
              <a:rPr lang="fa-IR" dirty="0">
                <a:cs typeface="B Nazanin" panose="00000700000000000000" pitchFamily="2" charset="-78"/>
              </a:rPr>
              <a:t>تقویت می کند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084" name="Google Shape;2084;p57"/>
          <p:cNvSpPr txBox="1">
            <a:spLocks noGrp="1"/>
          </p:cNvSpPr>
          <p:nvPr>
            <p:ph type="subTitle" idx="1"/>
          </p:nvPr>
        </p:nvSpPr>
        <p:spPr>
          <a:xfrm>
            <a:off x="1077825" y="3049550"/>
            <a:ext cx="3413700" cy="5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540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2085" name="Google Shape;2085;p57"/>
          <p:cNvPicPr preferRelativeResize="0"/>
          <p:nvPr/>
        </p:nvPicPr>
        <p:blipFill rotWithShape="1">
          <a:blip r:embed="rId3">
            <a:alphaModFix/>
          </a:blip>
          <a:srcRect l="908" t="3772" r="9171" b="3772"/>
          <a:stretch/>
        </p:blipFill>
        <p:spPr>
          <a:xfrm>
            <a:off x="5257225" y="1206900"/>
            <a:ext cx="2821500" cy="2729700"/>
          </a:xfrm>
          <a:prstGeom prst="ellipse">
            <a:avLst/>
          </a:prstGeom>
          <a:noFill/>
          <a:ln w="1143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2086" name="Google Shape;2086;p57"/>
          <p:cNvGrpSpPr/>
          <p:nvPr/>
        </p:nvGrpSpPr>
        <p:grpSpPr>
          <a:xfrm>
            <a:off x="4442984" y="4307263"/>
            <a:ext cx="477921" cy="332264"/>
            <a:chOff x="485359" y="428638"/>
            <a:chExt cx="477921" cy="332264"/>
          </a:xfrm>
        </p:grpSpPr>
        <p:sp>
          <p:nvSpPr>
            <p:cNvPr id="2087" name="Google Shape;2087;p57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8" name="Google Shape;2088;p57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89" name="Google Shape;2089;p57"/>
          <p:cNvGrpSpPr/>
          <p:nvPr/>
        </p:nvGrpSpPr>
        <p:grpSpPr>
          <a:xfrm>
            <a:off x="1197741" y="4307264"/>
            <a:ext cx="581801" cy="550018"/>
            <a:chOff x="1042691" y="851602"/>
            <a:chExt cx="581801" cy="550018"/>
          </a:xfrm>
        </p:grpSpPr>
        <p:sp>
          <p:nvSpPr>
            <p:cNvPr id="2090" name="Google Shape;2090;p57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1" name="Google Shape;2091;p57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92" name="Google Shape;2092;p57"/>
          <p:cNvGrpSpPr/>
          <p:nvPr/>
        </p:nvGrpSpPr>
        <p:grpSpPr>
          <a:xfrm>
            <a:off x="4585156" y="443070"/>
            <a:ext cx="863543" cy="816370"/>
            <a:chOff x="8044769" y="4169045"/>
            <a:chExt cx="863543" cy="816370"/>
          </a:xfrm>
        </p:grpSpPr>
        <p:sp>
          <p:nvSpPr>
            <p:cNvPr id="2093" name="Google Shape;2093;p57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4" name="Google Shape;2094;p57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95" name="Google Shape;2095;p57"/>
          <p:cNvGrpSpPr/>
          <p:nvPr/>
        </p:nvGrpSpPr>
        <p:grpSpPr>
          <a:xfrm>
            <a:off x="8264534" y="3975013"/>
            <a:ext cx="477921" cy="332264"/>
            <a:chOff x="485359" y="428638"/>
            <a:chExt cx="477921" cy="332264"/>
          </a:xfrm>
        </p:grpSpPr>
        <p:sp>
          <p:nvSpPr>
            <p:cNvPr id="2096" name="Google Shape;2096;p57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7" name="Google Shape;2097;p57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58"/>
          <p:cNvSpPr txBox="1">
            <a:spLocks noGrp="1"/>
          </p:cNvSpPr>
          <p:nvPr>
            <p:ph type="title"/>
          </p:nvPr>
        </p:nvSpPr>
        <p:spPr>
          <a:xfrm>
            <a:off x="5292024" y="952575"/>
            <a:ext cx="3629237" cy="231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91BA4F"/>
              </a:buClr>
              <a:buSzPts val="8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یک عکس ارزش دارد هزار لغت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" name="Google Shape;2107;p5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عواملی که باید در نظر گرفته شوند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08" name="Google Shape;2108;p59"/>
          <p:cNvSpPr txBox="1">
            <a:spLocks noGrp="1"/>
          </p:cNvSpPr>
          <p:nvPr>
            <p:ph type="title" idx="2"/>
          </p:nvPr>
        </p:nvSpPr>
        <p:spPr>
          <a:xfrm>
            <a:off x="2208950" y="13896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09" name="Google Shape;2109;p59"/>
          <p:cNvSpPr txBox="1">
            <a:spLocks noGrp="1"/>
          </p:cNvSpPr>
          <p:nvPr>
            <p:ph type="subTitle" idx="1"/>
          </p:nvPr>
        </p:nvSpPr>
        <p:spPr>
          <a:xfrm>
            <a:off x="2208950" y="1883275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10" name="Google Shape;2110;p59"/>
          <p:cNvSpPr txBox="1">
            <a:spLocks noGrp="1"/>
          </p:cNvSpPr>
          <p:nvPr>
            <p:ph type="title" idx="3"/>
          </p:nvPr>
        </p:nvSpPr>
        <p:spPr>
          <a:xfrm>
            <a:off x="5774550" y="13896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2111" name="Google Shape;2111;p59"/>
          <p:cNvSpPr txBox="1">
            <a:spLocks noGrp="1"/>
          </p:cNvSpPr>
          <p:nvPr>
            <p:ph type="subTitle" idx="4"/>
          </p:nvPr>
        </p:nvSpPr>
        <p:spPr>
          <a:xfrm>
            <a:off x="5774600" y="1883275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12" name="Google Shape;2112;p59"/>
          <p:cNvSpPr txBox="1">
            <a:spLocks noGrp="1"/>
          </p:cNvSpPr>
          <p:nvPr>
            <p:ph type="title" idx="5"/>
          </p:nvPr>
        </p:nvSpPr>
        <p:spPr>
          <a:xfrm>
            <a:off x="2208950" y="28230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2113" name="Google Shape;2113;p59"/>
          <p:cNvSpPr txBox="1">
            <a:spLocks noGrp="1"/>
          </p:cNvSpPr>
          <p:nvPr>
            <p:ph type="subTitle" idx="6"/>
          </p:nvPr>
        </p:nvSpPr>
        <p:spPr>
          <a:xfrm>
            <a:off x="2208950" y="3316675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14" name="Google Shape;2114;p59"/>
          <p:cNvSpPr txBox="1">
            <a:spLocks noGrp="1"/>
          </p:cNvSpPr>
          <p:nvPr>
            <p:ph type="title" idx="7"/>
          </p:nvPr>
        </p:nvSpPr>
        <p:spPr>
          <a:xfrm>
            <a:off x="5774550" y="28230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2115" name="Google Shape;2115;p59"/>
          <p:cNvSpPr txBox="1">
            <a:spLocks noGrp="1"/>
          </p:cNvSpPr>
          <p:nvPr>
            <p:ph type="subTitle" idx="8"/>
          </p:nvPr>
        </p:nvSpPr>
        <p:spPr>
          <a:xfrm>
            <a:off x="5774600" y="3316675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16" name="Google Shape;2116;p59"/>
          <p:cNvSpPr/>
          <p:nvPr/>
        </p:nvSpPr>
        <p:spPr>
          <a:xfrm>
            <a:off x="1185363" y="1474550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17" name="Google Shape;2117;p59"/>
          <p:cNvSpPr/>
          <p:nvPr/>
        </p:nvSpPr>
        <p:spPr>
          <a:xfrm>
            <a:off x="1185363" y="2903038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18" name="Google Shape;2118;p59"/>
          <p:cNvSpPr/>
          <p:nvPr/>
        </p:nvSpPr>
        <p:spPr>
          <a:xfrm>
            <a:off x="4790875" y="1474538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19" name="Google Shape;2119;p59"/>
          <p:cNvSpPr/>
          <p:nvPr/>
        </p:nvSpPr>
        <p:spPr>
          <a:xfrm>
            <a:off x="4790863" y="2903038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120" name="Google Shape;2120;p59"/>
          <p:cNvGrpSpPr/>
          <p:nvPr/>
        </p:nvGrpSpPr>
        <p:grpSpPr>
          <a:xfrm>
            <a:off x="8060756" y="259270"/>
            <a:ext cx="863543" cy="816370"/>
            <a:chOff x="8044769" y="4169045"/>
            <a:chExt cx="863543" cy="816370"/>
          </a:xfrm>
        </p:grpSpPr>
        <p:sp>
          <p:nvSpPr>
            <p:cNvPr id="2121" name="Google Shape;2121;p59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2" name="Google Shape;2122;p59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23" name="Google Shape;2123;p59"/>
          <p:cNvGrpSpPr/>
          <p:nvPr/>
        </p:nvGrpSpPr>
        <p:grpSpPr>
          <a:xfrm>
            <a:off x="610779" y="4327864"/>
            <a:ext cx="581801" cy="550018"/>
            <a:chOff x="1042691" y="851602"/>
            <a:chExt cx="581801" cy="550018"/>
          </a:xfrm>
        </p:grpSpPr>
        <p:sp>
          <p:nvSpPr>
            <p:cNvPr id="2124" name="Google Shape;2124;p59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5" name="Google Shape;2125;p59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26" name="Google Shape;2126;p59"/>
          <p:cNvGrpSpPr/>
          <p:nvPr/>
        </p:nvGrpSpPr>
        <p:grpSpPr>
          <a:xfrm>
            <a:off x="1723554" y="4366639"/>
            <a:ext cx="581801" cy="550018"/>
            <a:chOff x="1042691" y="851602"/>
            <a:chExt cx="581801" cy="550018"/>
          </a:xfrm>
        </p:grpSpPr>
        <p:sp>
          <p:nvSpPr>
            <p:cNvPr id="2127" name="Google Shape;2127;p59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8" name="Google Shape;2128;p59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29" name="Google Shape;2129;p59"/>
          <p:cNvGrpSpPr/>
          <p:nvPr/>
        </p:nvGrpSpPr>
        <p:grpSpPr>
          <a:xfrm flipH="1">
            <a:off x="308404" y="3526752"/>
            <a:ext cx="581801" cy="550018"/>
            <a:chOff x="1042691" y="851602"/>
            <a:chExt cx="581801" cy="550018"/>
          </a:xfrm>
        </p:grpSpPr>
        <p:sp>
          <p:nvSpPr>
            <p:cNvPr id="2130" name="Google Shape;2130;p59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1" name="Google Shape;2131;p59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32" name="Google Shape;2132;p59"/>
          <p:cNvGrpSpPr/>
          <p:nvPr/>
        </p:nvGrpSpPr>
        <p:grpSpPr>
          <a:xfrm>
            <a:off x="5090389" y="3173763"/>
            <a:ext cx="273960" cy="331567"/>
            <a:chOff x="7668327" y="3714575"/>
            <a:chExt cx="273960" cy="331567"/>
          </a:xfrm>
        </p:grpSpPr>
        <p:sp>
          <p:nvSpPr>
            <p:cNvPr id="2133" name="Google Shape;2133;p59"/>
            <p:cNvSpPr/>
            <p:nvPr/>
          </p:nvSpPr>
          <p:spPr>
            <a:xfrm>
              <a:off x="7668327" y="3714575"/>
              <a:ext cx="273960" cy="331567"/>
            </a:xfrm>
            <a:custGeom>
              <a:avLst/>
              <a:gdLst/>
              <a:ahLst/>
              <a:cxnLst/>
              <a:rect l="l" t="t" r="r" b="b"/>
              <a:pathLst>
                <a:path w="8836" h="10694" extrusionOk="0">
                  <a:moveTo>
                    <a:pt x="6931" y="596"/>
                  </a:moveTo>
                  <a:lnTo>
                    <a:pt x="6931" y="8812"/>
                  </a:lnTo>
                  <a:lnTo>
                    <a:pt x="643" y="8812"/>
                  </a:lnTo>
                  <a:lnTo>
                    <a:pt x="643" y="596"/>
                  </a:lnTo>
                  <a:close/>
                  <a:moveTo>
                    <a:pt x="8193" y="1548"/>
                  </a:moveTo>
                  <a:lnTo>
                    <a:pt x="8193" y="10050"/>
                  </a:lnTo>
                  <a:lnTo>
                    <a:pt x="1572" y="10050"/>
                  </a:lnTo>
                  <a:lnTo>
                    <a:pt x="1572" y="9431"/>
                  </a:lnTo>
                  <a:lnTo>
                    <a:pt x="7550" y="9431"/>
                  </a:lnTo>
                  <a:lnTo>
                    <a:pt x="7550" y="1548"/>
                  </a:lnTo>
                  <a:close/>
                  <a:moveTo>
                    <a:pt x="1" y="0"/>
                  </a:moveTo>
                  <a:lnTo>
                    <a:pt x="1" y="9431"/>
                  </a:lnTo>
                  <a:lnTo>
                    <a:pt x="953" y="9431"/>
                  </a:lnTo>
                  <a:lnTo>
                    <a:pt x="953" y="10693"/>
                  </a:lnTo>
                  <a:lnTo>
                    <a:pt x="8836" y="10693"/>
                  </a:lnTo>
                  <a:lnTo>
                    <a:pt x="8836" y="929"/>
                  </a:lnTo>
                  <a:lnTo>
                    <a:pt x="7597" y="929"/>
                  </a:lnTo>
                  <a:lnTo>
                    <a:pt x="7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4" name="Google Shape;2134;p59"/>
            <p:cNvSpPr/>
            <p:nvPr/>
          </p:nvSpPr>
          <p:spPr>
            <a:xfrm>
              <a:off x="7746583" y="3752960"/>
              <a:ext cx="78319" cy="97511"/>
            </a:xfrm>
            <a:custGeom>
              <a:avLst/>
              <a:gdLst/>
              <a:ahLst/>
              <a:cxnLst/>
              <a:rect l="l" t="t" r="r" b="b"/>
              <a:pathLst>
                <a:path w="2526" h="3145" extrusionOk="0">
                  <a:moveTo>
                    <a:pt x="1263" y="906"/>
                  </a:moveTo>
                  <a:cubicBezTo>
                    <a:pt x="1596" y="1263"/>
                    <a:pt x="1882" y="1692"/>
                    <a:pt x="1882" y="1882"/>
                  </a:cubicBezTo>
                  <a:cubicBezTo>
                    <a:pt x="1918" y="2335"/>
                    <a:pt x="1590" y="2561"/>
                    <a:pt x="1263" y="2561"/>
                  </a:cubicBezTo>
                  <a:cubicBezTo>
                    <a:pt x="936" y="2561"/>
                    <a:pt x="608" y="2335"/>
                    <a:pt x="644" y="1882"/>
                  </a:cubicBezTo>
                  <a:cubicBezTo>
                    <a:pt x="644" y="1692"/>
                    <a:pt x="930" y="1263"/>
                    <a:pt x="1263" y="906"/>
                  </a:cubicBezTo>
                  <a:close/>
                  <a:moveTo>
                    <a:pt x="1263" y="1"/>
                  </a:moveTo>
                  <a:cubicBezTo>
                    <a:pt x="1239" y="48"/>
                    <a:pt x="1" y="1144"/>
                    <a:pt x="1" y="1882"/>
                  </a:cubicBezTo>
                  <a:cubicBezTo>
                    <a:pt x="1" y="2573"/>
                    <a:pt x="572" y="3144"/>
                    <a:pt x="1263" y="3144"/>
                  </a:cubicBezTo>
                  <a:cubicBezTo>
                    <a:pt x="1954" y="3144"/>
                    <a:pt x="2525" y="2573"/>
                    <a:pt x="2525" y="1882"/>
                  </a:cubicBezTo>
                  <a:cubicBezTo>
                    <a:pt x="2525" y="1263"/>
                    <a:pt x="1692" y="430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5" name="Google Shape;2135;p59"/>
            <p:cNvSpPr/>
            <p:nvPr/>
          </p:nvSpPr>
          <p:spPr>
            <a:xfrm>
              <a:off x="7717067" y="3870375"/>
              <a:ext cx="136608" cy="19223"/>
            </a:xfrm>
            <a:custGeom>
              <a:avLst/>
              <a:gdLst/>
              <a:ahLst/>
              <a:cxnLst/>
              <a:rect l="l" t="t" r="r" b="b"/>
              <a:pathLst>
                <a:path w="4406" h="620" extrusionOk="0">
                  <a:moveTo>
                    <a:pt x="0" y="0"/>
                  </a:moveTo>
                  <a:lnTo>
                    <a:pt x="0" y="619"/>
                  </a:lnTo>
                  <a:lnTo>
                    <a:pt x="4406" y="619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6" name="Google Shape;2136;p59"/>
            <p:cNvSpPr/>
            <p:nvPr/>
          </p:nvSpPr>
          <p:spPr>
            <a:xfrm>
              <a:off x="7717067" y="3908760"/>
              <a:ext cx="136608" cy="19967"/>
            </a:xfrm>
            <a:custGeom>
              <a:avLst/>
              <a:gdLst/>
              <a:ahLst/>
              <a:cxnLst/>
              <a:rect l="l" t="t" r="r" b="b"/>
              <a:pathLst>
                <a:path w="4406" h="644" extrusionOk="0">
                  <a:moveTo>
                    <a:pt x="0" y="1"/>
                  </a:moveTo>
                  <a:lnTo>
                    <a:pt x="0" y="644"/>
                  </a:lnTo>
                  <a:lnTo>
                    <a:pt x="4406" y="644"/>
                  </a:lnTo>
                  <a:lnTo>
                    <a:pt x="4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7" name="Google Shape;2137;p59"/>
            <p:cNvSpPr/>
            <p:nvPr/>
          </p:nvSpPr>
          <p:spPr>
            <a:xfrm>
              <a:off x="7717067" y="3947888"/>
              <a:ext cx="136608" cy="19223"/>
            </a:xfrm>
            <a:custGeom>
              <a:avLst/>
              <a:gdLst/>
              <a:ahLst/>
              <a:cxnLst/>
              <a:rect l="l" t="t" r="r" b="b"/>
              <a:pathLst>
                <a:path w="4406" h="620" extrusionOk="0">
                  <a:moveTo>
                    <a:pt x="0" y="1"/>
                  </a:moveTo>
                  <a:lnTo>
                    <a:pt x="0" y="620"/>
                  </a:lnTo>
                  <a:lnTo>
                    <a:pt x="4406" y="620"/>
                  </a:lnTo>
                  <a:lnTo>
                    <a:pt x="4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38" name="Google Shape;2138;p59"/>
          <p:cNvGrpSpPr/>
          <p:nvPr/>
        </p:nvGrpSpPr>
        <p:grpSpPr>
          <a:xfrm>
            <a:off x="1436477" y="3190775"/>
            <a:ext cx="370820" cy="332653"/>
            <a:chOff x="2610977" y="3714575"/>
            <a:chExt cx="370820" cy="332653"/>
          </a:xfrm>
        </p:grpSpPr>
        <p:sp>
          <p:nvSpPr>
            <p:cNvPr id="2139" name="Google Shape;2139;p59"/>
            <p:cNvSpPr/>
            <p:nvPr/>
          </p:nvSpPr>
          <p:spPr>
            <a:xfrm>
              <a:off x="2802495" y="3792119"/>
              <a:ext cx="68676" cy="88426"/>
            </a:xfrm>
            <a:custGeom>
              <a:avLst/>
              <a:gdLst/>
              <a:ahLst/>
              <a:cxnLst/>
              <a:rect l="l" t="t" r="r" b="b"/>
              <a:pathLst>
                <a:path w="2215" h="2852" extrusionOk="0">
                  <a:moveTo>
                    <a:pt x="1119" y="953"/>
                  </a:moveTo>
                  <a:cubicBezTo>
                    <a:pt x="1334" y="1191"/>
                    <a:pt x="1477" y="1453"/>
                    <a:pt x="1596" y="1762"/>
                  </a:cubicBezTo>
                  <a:cubicBezTo>
                    <a:pt x="1572" y="2024"/>
                    <a:pt x="1381" y="2239"/>
                    <a:pt x="1119" y="2239"/>
                  </a:cubicBezTo>
                  <a:cubicBezTo>
                    <a:pt x="857" y="2215"/>
                    <a:pt x="643" y="2024"/>
                    <a:pt x="643" y="1762"/>
                  </a:cubicBezTo>
                  <a:cubicBezTo>
                    <a:pt x="738" y="1453"/>
                    <a:pt x="905" y="1191"/>
                    <a:pt x="1119" y="953"/>
                  </a:cubicBezTo>
                  <a:close/>
                  <a:moveTo>
                    <a:pt x="1119" y="0"/>
                  </a:moveTo>
                  <a:cubicBezTo>
                    <a:pt x="1072" y="48"/>
                    <a:pt x="0" y="1095"/>
                    <a:pt x="0" y="1762"/>
                  </a:cubicBezTo>
                  <a:cubicBezTo>
                    <a:pt x="0" y="2489"/>
                    <a:pt x="554" y="2852"/>
                    <a:pt x="1107" y="2852"/>
                  </a:cubicBezTo>
                  <a:cubicBezTo>
                    <a:pt x="1661" y="2852"/>
                    <a:pt x="2215" y="2489"/>
                    <a:pt x="2215" y="1762"/>
                  </a:cubicBezTo>
                  <a:cubicBezTo>
                    <a:pt x="2215" y="1191"/>
                    <a:pt x="1500" y="405"/>
                    <a:pt x="1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0" name="Google Shape;2140;p59"/>
            <p:cNvSpPr/>
            <p:nvPr/>
          </p:nvSpPr>
          <p:spPr>
            <a:xfrm>
              <a:off x="2610977" y="3714575"/>
              <a:ext cx="370820" cy="332653"/>
            </a:xfrm>
            <a:custGeom>
              <a:avLst/>
              <a:gdLst/>
              <a:ahLst/>
              <a:cxnLst/>
              <a:rect l="l" t="t" r="r" b="b"/>
              <a:pathLst>
                <a:path w="11960" h="10729" extrusionOk="0">
                  <a:moveTo>
                    <a:pt x="7273" y="614"/>
                  </a:moveTo>
                  <a:cubicBezTo>
                    <a:pt x="8986" y="614"/>
                    <a:pt x="10630" y="1941"/>
                    <a:pt x="10630" y="3954"/>
                  </a:cubicBezTo>
                  <a:cubicBezTo>
                    <a:pt x="10607" y="5773"/>
                    <a:pt x="9153" y="7264"/>
                    <a:pt x="7339" y="7264"/>
                  </a:cubicBezTo>
                  <a:cubicBezTo>
                    <a:pt x="7325" y="7264"/>
                    <a:pt x="7311" y="7264"/>
                    <a:pt x="7296" y="7264"/>
                  </a:cubicBezTo>
                  <a:lnTo>
                    <a:pt x="7296" y="7288"/>
                  </a:lnTo>
                  <a:cubicBezTo>
                    <a:pt x="4320" y="7288"/>
                    <a:pt x="2819" y="3692"/>
                    <a:pt x="4939" y="1596"/>
                  </a:cubicBezTo>
                  <a:cubicBezTo>
                    <a:pt x="5617" y="918"/>
                    <a:pt x="6453" y="614"/>
                    <a:pt x="7273" y="614"/>
                  </a:cubicBezTo>
                  <a:close/>
                  <a:moveTo>
                    <a:pt x="2914" y="7431"/>
                  </a:moveTo>
                  <a:lnTo>
                    <a:pt x="3819" y="8312"/>
                  </a:lnTo>
                  <a:lnTo>
                    <a:pt x="2248" y="9883"/>
                  </a:lnTo>
                  <a:cubicBezTo>
                    <a:pt x="2129" y="10003"/>
                    <a:pt x="1968" y="10062"/>
                    <a:pt x="1807" y="10062"/>
                  </a:cubicBezTo>
                  <a:cubicBezTo>
                    <a:pt x="1646" y="10062"/>
                    <a:pt x="1486" y="10003"/>
                    <a:pt x="1367" y="9883"/>
                  </a:cubicBezTo>
                  <a:cubicBezTo>
                    <a:pt x="1105" y="9645"/>
                    <a:pt x="1105" y="9240"/>
                    <a:pt x="1367" y="8979"/>
                  </a:cubicBezTo>
                  <a:lnTo>
                    <a:pt x="2914" y="7431"/>
                  </a:lnTo>
                  <a:close/>
                  <a:moveTo>
                    <a:pt x="7331" y="0"/>
                  </a:moveTo>
                  <a:cubicBezTo>
                    <a:pt x="7320" y="0"/>
                    <a:pt x="7308" y="0"/>
                    <a:pt x="7296" y="0"/>
                  </a:cubicBezTo>
                  <a:cubicBezTo>
                    <a:pt x="7286" y="0"/>
                    <a:pt x="7276" y="0"/>
                    <a:pt x="7266" y="0"/>
                  </a:cubicBezTo>
                  <a:cubicBezTo>
                    <a:pt x="3880" y="0"/>
                    <a:pt x="2064" y="3961"/>
                    <a:pt x="4272" y="6549"/>
                  </a:cubicBezTo>
                  <a:lnTo>
                    <a:pt x="3581" y="7216"/>
                  </a:lnTo>
                  <a:lnTo>
                    <a:pt x="2914" y="6549"/>
                  </a:lnTo>
                  <a:lnTo>
                    <a:pt x="914" y="8550"/>
                  </a:lnTo>
                  <a:cubicBezTo>
                    <a:pt x="0" y="9464"/>
                    <a:pt x="840" y="10729"/>
                    <a:pt x="1818" y="10729"/>
                  </a:cubicBezTo>
                  <a:cubicBezTo>
                    <a:pt x="2115" y="10729"/>
                    <a:pt x="2423" y="10613"/>
                    <a:pt x="2700" y="10336"/>
                  </a:cubicBezTo>
                  <a:lnTo>
                    <a:pt x="4701" y="8312"/>
                  </a:lnTo>
                  <a:lnTo>
                    <a:pt x="4034" y="7645"/>
                  </a:lnTo>
                  <a:lnTo>
                    <a:pt x="4724" y="6978"/>
                  </a:lnTo>
                  <a:cubicBezTo>
                    <a:pt x="5479" y="7621"/>
                    <a:pt x="6382" y="7922"/>
                    <a:pt x="7272" y="7922"/>
                  </a:cubicBezTo>
                  <a:cubicBezTo>
                    <a:pt x="8856" y="7922"/>
                    <a:pt x="10402" y="6972"/>
                    <a:pt x="11011" y="5311"/>
                  </a:cubicBezTo>
                  <a:cubicBezTo>
                    <a:pt x="11960" y="2750"/>
                    <a:pt x="10051" y="0"/>
                    <a:pt x="7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1" name="Google Shape;2141;p59"/>
            <p:cNvSpPr/>
            <p:nvPr/>
          </p:nvSpPr>
          <p:spPr>
            <a:xfrm>
              <a:off x="2727897" y="3755192"/>
              <a:ext cx="195456" cy="163396"/>
            </a:xfrm>
            <a:custGeom>
              <a:avLst/>
              <a:gdLst/>
              <a:ahLst/>
              <a:cxnLst/>
              <a:rect l="l" t="t" r="r" b="b"/>
              <a:pathLst>
                <a:path w="6304" h="5270" extrusionOk="0">
                  <a:moveTo>
                    <a:pt x="3497" y="614"/>
                  </a:moveTo>
                  <a:cubicBezTo>
                    <a:pt x="3757" y="614"/>
                    <a:pt x="4031" y="668"/>
                    <a:pt x="4311" y="786"/>
                  </a:cubicBezTo>
                  <a:cubicBezTo>
                    <a:pt x="6304" y="1640"/>
                    <a:pt x="5697" y="4620"/>
                    <a:pt x="3551" y="4620"/>
                  </a:cubicBezTo>
                  <a:cubicBezTo>
                    <a:pt x="3542" y="4620"/>
                    <a:pt x="3534" y="4620"/>
                    <a:pt x="3525" y="4620"/>
                  </a:cubicBezTo>
                  <a:cubicBezTo>
                    <a:pt x="2978" y="4620"/>
                    <a:pt x="2477" y="4406"/>
                    <a:pt x="2096" y="4025"/>
                  </a:cubicBezTo>
                  <a:cubicBezTo>
                    <a:pt x="783" y="2691"/>
                    <a:pt x="1875" y="614"/>
                    <a:pt x="3497" y="614"/>
                  </a:cubicBezTo>
                  <a:close/>
                  <a:moveTo>
                    <a:pt x="3525" y="0"/>
                  </a:moveTo>
                  <a:cubicBezTo>
                    <a:pt x="1168" y="0"/>
                    <a:pt x="1" y="2834"/>
                    <a:pt x="1668" y="4501"/>
                  </a:cubicBezTo>
                  <a:cubicBezTo>
                    <a:pt x="2198" y="5032"/>
                    <a:pt x="2853" y="5269"/>
                    <a:pt x="3496" y="5269"/>
                  </a:cubicBezTo>
                  <a:cubicBezTo>
                    <a:pt x="4845" y="5269"/>
                    <a:pt x="6145" y="4224"/>
                    <a:pt x="6145" y="2644"/>
                  </a:cubicBezTo>
                  <a:cubicBezTo>
                    <a:pt x="6145" y="1191"/>
                    <a:pt x="4978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42" name="Google Shape;2142;p59"/>
          <p:cNvGrpSpPr/>
          <p:nvPr/>
        </p:nvGrpSpPr>
        <p:grpSpPr>
          <a:xfrm>
            <a:off x="1455740" y="1744898"/>
            <a:ext cx="332281" cy="332312"/>
            <a:chOff x="2627503" y="3176298"/>
            <a:chExt cx="332281" cy="332312"/>
          </a:xfrm>
        </p:grpSpPr>
        <p:sp>
          <p:nvSpPr>
            <p:cNvPr id="2143" name="Google Shape;2143;p59"/>
            <p:cNvSpPr/>
            <p:nvPr/>
          </p:nvSpPr>
          <p:spPr>
            <a:xfrm>
              <a:off x="2674755" y="3323230"/>
              <a:ext cx="95278" cy="146623"/>
            </a:xfrm>
            <a:custGeom>
              <a:avLst/>
              <a:gdLst/>
              <a:ahLst/>
              <a:cxnLst/>
              <a:rect l="l" t="t" r="r" b="b"/>
              <a:pathLst>
                <a:path w="3073" h="4729" extrusionOk="0">
                  <a:moveTo>
                    <a:pt x="1548" y="620"/>
                  </a:moveTo>
                  <a:cubicBezTo>
                    <a:pt x="2001" y="620"/>
                    <a:pt x="2453" y="930"/>
                    <a:pt x="2405" y="1549"/>
                  </a:cubicBezTo>
                  <a:lnTo>
                    <a:pt x="2239" y="3430"/>
                  </a:lnTo>
                  <a:cubicBezTo>
                    <a:pt x="2203" y="3859"/>
                    <a:pt x="1876" y="4073"/>
                    <a:pt x="1545" y="4073"/>
                  </a:cubicBezTo>
                  <a:cubicBezTo>
                    <a:pt x="1215" y="4073"/>
                    <a:pt x="881" y="3859"/>
                    <a:pt x="834" y="3430"/>
                  </a:cubicBezTo>
                  <a:lnTo>
                    <a:pt x="691" y="1549"/>
                  </a:lnTo>
                  <a:cubicBezTo>
                    <a:pt x="643" y="930"/>
                    <a:pt x="1096" y="620"/>
                    <a:pt x="1548" y="620"/>
                  </a:cubicBezTo>
                  <a:close/>
                  <a:moveTo>
                    <a:pt x="1508" y="0"/>
                  </a:moveTo>
                  <a:cubicBezTo>
                    <a:pt x="669" y="0"/>
                    <a:pt x="1" y="729"/>
                    <a:pt x="48" y="1596"/>
                  </a:cubicBezTo>
                  <a:lnTo>
                    <a:pt x="214" y="3478"/>
                  </a:lnTo>
                  <a:cubicBezTo>
                    <a:pt x="262" y="4311"/>
                    <a:pt x="899" y="4728"/>
                    <a:pt x="1536" y="4728"/>
                  </a:cubicBezTo>
                  <a:cubicBezTo>
                    <a:pt x="2173" y="4728"/>
                    <a:pt x="2810" y="4311"/>
                    <a:pt x="2858" y="3478"/>
                  </a:cubicBezTo>
                  <a:lnTo>
                    <a:pt x="3001" y="1596"/>
                  </a:lnTo>
                  <a:cubicBezTo>
                    <a:pt x="3072" y="739"/>
                    <a:pt x="2405" y="1"/>
                    <a:pt x="1548" y="1"/>
                  </a:cubicBezTo>
                  <a:cubicBezTo>
                    <a:pt x="1535" y="1"/>
                    <a:pt x="1521" y="0"/>
                    <a:pt x="1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4" name="Google Shape;2144;p59"/>
            <p:cNvSpPr/>
            <p:nvPr/>
          </p:nvSpPr>
          <p:spPr>
            <a:xfrm>
              <a:off x="2817285" y="3323230"/>
              <a:ext cx="95247" cy="146623"/>
            </a:xfrm>
            <a:custGeom>
              <a:avLst/>
              <a:gdLst/>
              <a:ahLst/>
              <a:cxnLst/>
              <a:rect l="l" t="t" r="r" b="b"/>
              <a:pathLst>
                <a:path w="3072" h="4729" extrusionOk="0">
                  <a:moveTo>
                    <a:pt x="1544" y="620"/>
                  </a:moveTo>
                  <a:cubicBezTo>
                    <a:pt x="1994" y="620"/>
                    <a:pt x="2440" y="930"/>
                    <a:pt x="2381" y="1549"/>
                  </a:cubicBezTo>
                  <a:lnTo>
                    <a:pt x="2238" y="3430"/>
                  </a:lnTo>
                  <a:cubicBezTo>
                    <a:pt x="2202" y="3859"/>
                    <a:pt x="1875" y="4073"/>
                    <a:pt x="1544" y="4073"/>
                  </a:cubicBezTo>
                  <a:cubicBezTo>
                    <a:pt x="1214" y="4073"/>
                    <a:pt x="880" y="3859"/>
                    <a:pt x="833" y="3430"/>
                  </a:cubicBezTo>
                  <a:lnTo>
                    <a:pt x="690" y="1549"/>
                  </a:lnTo>
                  <a:cubicBezTo>
                    <a:pt x="642" y="930"/>
                    <a:pt x="1095" y="620"/>
                    <a:pt x="1544" y="620"/>
                  </a:cubicBezTo>
                  <a:close/>
                  <a:moveTo>
                    <a:pt x="1506" y="0"/>
                  </a:moveTo>
                  <a:cubicBezTo>
                    <a:pt x="645" y="0"/>
                    <a:pt x="0" y="729"/>
                    <a:pt x="47" y="1596"/>
                  </a:cubicBezTo>
                  <a:lnTo>
                    <a:pt x="190" y="3478"/>
                  </a:lnTo>
                  <a:cubicBezTo>
                    <a:pt x="249" y="4311"/>
                    <a:pt x="886" y="4728"/>
                    <a:pt x="1523" y="4728"/>
                  </a:cubicBezTo>
                  <a:cubicBezTo>
                    <a:pt x="2160" y="4728"/>
                    <a:pt x="2798" y="4311"/>
                    <a:pt x="2857" y="3478"/>
                  </a:cubicBezTo>
                  <a:lnTo>
                    <a:pt x="3000" y="1596"/>
                  </a:lnTo>
                  <a:cubicBezTo>
                    <a:pt x="3071" y="739"/>
                    <a:pt x="2405" y="1"/>
                    <a:pt x="1547" y="1"/>
                  </a:cubicBezTo>
                  <a:cubicBezTo>
                    <a:pt x="1533" y="1"/>
                    <a:pt x="1520" y="0"/>
                    <a:pt x="1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5" name="Google Shape;2145;p59"/>
            <p:cNvSpPr/>
            <p:nvPr/>
          </p:nvSpPr>
          <p:spPr>
            <a:xfrm>
              <a:off x="2627503" y="3176298"/>
              <a:ext cx="332281" cy="332312"/>
            </a:xfrm>
            <a:custGeom>
              <a:avLst/>
              <a:gdLst/>
              <a:ahLst/>
              <a:cxnLst/>
              <a:rect l="l" t="t" r="r" b="b"/>
              <a:pathLst>
                <a:path w="10717" h="10718" extrusionOk="0">
                  <a:moveTo>
                    <a:pt x="9431" y="644"/>
                  </a:moveTo>
                  <a:cubicBezTo>
                    <a:pt x="9788" y="644"/>
                    <a:pt x="10097" y="930"/>
                    <a:pt x="10097" y="1311"/>
                  </a:cubicBezTo>
                  <a:lnTo>
                    <a:pt x="10097" y="9407"/>
                  </a:lnTo>
                  <a:cubicBezTo>
                    <a:pt x="10097" y="9789"/>
                    <a:pt x="9788" y="10074"/>
                    <a:pt x="9431" y="10074"/>
                  </a:cubicBezTo>
                  <a:lnTo>
                    <a:pt x="5692" y="10074"/>
                  </a:lnTo>
                  <a:lnTo>
                    <a:pt x="5692" y="7883"/>
                  </a:lnTo>
                  <a:lnTo>
                    <a:pt x="5049" y="7883"/>
                  </a:lnTo>
                  <a:lnTo>
                    <a:pt x="5049" y="10074"/>
                  </a:lnTo>
                  <a:lnTo>
                    <a:pt x="1310" y="10074"/>
                  </a:lnTo>
                  <a:cubicBezTo>
                    <a:pt x="953" y="10074"/>
                    <a:pt x="643" y="9789"/>
                    <a:pt x="643" y="9407"/>
                  </a:cubicBezTo>
                  <a:lnTo>
                    <a:pt x="643" y="1311"/>
                  </a:lnTo>
                  <a:cubicBezTo>
                    <a:pt x="643" y="930"/>
                    <a:pt x="953" y="644"/>
                    <a:pt x="1310" y="644"/>
                  </a:cubicBezTo>
                  <a:close/>
                  <a:moveTo>
                    <a:pt x="1310" y="1"/>
                  </a:moveTo>
                  <a:cubicBezTo>
                    <a:pt x="595" y="1"/>
                    <a:pt x="24" y="596"/>
                    <a:pt x="0" y="1311"/>
                  </a:cubicBezTo>
                  <a:lnTo>
                    <a:pt x="0" y="9407"/>
                  </a:lnTo>
                  <a:cubicBezTo>
                    <a:pt x="24" y="10122"/>
                    <a:pt x="595" y="10717"/>
                    <a:pt x="1310" y="10717"/>
                  </a:cubicBezTo>
                  <a:lnTo>
                    <a:pt x="9431" y="10717"/>
                  </a:lnTo>
                  <a:cubicBezTo>
                    <a:pt x="10145" y="10717"/>
                    <a:pt x="10717" y="10122"/>
                    <a:pt x="10717" y="9407"/>
                  </a:cubicBezTo>
                  <a:lnTo>
                    <a:pt x="10717" y="1311"/>
                  </a:lnTo>
                  <a:cubicBezTo>
                    <a:pt x="10717" y="596"/>
                    <a:pt x="10145" y="1"/>
                    <a:pt x="9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6" name="Google Shape;2146;p59"/>
            <p:cNvSpPr/>
            <p:nvPr/>
          </p:nvSpPr>
          <p:spPr>
            <a:xfrm>
              <a:off x="2705015" y="3215426"/>
              <a:ext cx="177969" cy="87899"/>
            </a:xfrm>
            <a:custGeom>
              <a:avLst/>
              <a:gdLst/>
              <a:ahLst/>
              <a:cxnLst/>
              <a:rect l="l" t="t" r="r" b="b"/>
              <a:pathLst>
                <a:path w="5740" h="2835" extrusionOk="0">
                  <a:moveTo>
                    <a:pt x="2870" y="644"/>
                  </a:moveTo>
                  <a:cubicBezTo>
                    <a:pt x="3769" y="644"/>
                    <a:pt x="4668" y="1168"/>
                    <a:pt x="4978" y="2216"/>
                  </a:cubicBezTo>
                  <a:lnTo>
                    <a:pt x="3835" y="2216"/>
                  </a:lnTo>
                  <a:cubicBezTo>
                    <a:pt x="3608" y="1870"/>
                    <a:pt x="3239" y="1698"/>
                    <a:pt x="2870" y="1698"/>
                  </a:cubicBezTo>
                  <a:cubicBezTo>
                    <a:pt x="2501" y="1698"/>
                    <a:pt x="2132" y="1870"/>
                    <a:pt x="1906" y="2216"/>
                  </a:cubicBezTo>
                  <a:lnTo>
                    <a:pt x="763" y="2216"/>
                  </a:lnTo>
                  <a:cubicBezTo>
                    <a:pt x="1072" y="1168"/>
                    <a:pt x="1971" y="644"/>
                    <a:pt x="2870" y="644"/>
                  </a:cubicBezTo>
                  <a:close/>
                  <a:moveTo>
                    <a:pt x="2858" y="1"/>
                  </a:moveTo>
                  <a:cubicBezTo>
                    <a:pt x="1429" y="1"/>
                    <a:pt x="239" y="1073"/>
                    <a:pt x="48" y="2501"/>
                  </a:cubicBezTo>
                  <a:lnTo>
                    <a:pt x="1" y="2835"/>
                  </a:lnTo>
                  <a:lnTo>
                    <a:pt x="2311" y="2835"/>
                  </a:lnTo>
                  <a:cubicBezTo>
                    <a:pt x="2358" y="2763"/>
                    <a:pt x="2406" y="2311"/>
                    <a:pt x="2858" y="2311"/>
                  </a:cubicBezTo>
                  <a:cubicBezTo>
                    <a:pt x="3311" y="2311"/>
                    <a:pt x="3382" y="2787"/>
                    <a:pt x="3430" y="2835"/>
                  </a:cubicBezTo>
                  <a:lnTo>
                    <a:pt x="5740" y="2835"/>
                  </a:lnTo>
                  <a:lnTo>
                    <a:pt x="5668" y="2501"/>
                  </a:lnTo>
                  <a:cubicBezTo>
                    <a:pt x="5502" y="1073"/>
                    <a:pt x="4287" y="1"/>
                    <a:pt x="2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7" name="Google Shape;2147;p59"/>
            <p:cNvSpPr/>
            <p:nvPr/>
          </p:nvSpPr>
          <p:spPr>
            <a:xfrm>
              <a:off x="2901432" y="3216170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1"/>
                  </a:moveTo>
                  <a:lnTo>
                    <a:pt x="0" y="620"/>
                  </a:lnTo>
                  <a:lnTo>
                    <a:pt x="619" y="620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8" name="Google Shape;2148;p59"/>
            <p:cNvSpPr/>
            <p:nvPr/>
          </p:nvSpPr>
          <p:spPr>
            <a:xfrm>
              <a:off x="2666631" y="3216170"/>
              <a:ext cx="19967" cy="19223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0" y="1"/>
                  </a:moveTo>
                  <a:lnTo>
                    <a:pt x="0" y="620"/>
                  </a:lnTo>
                  <a:lnTo>
                    <a:pt x="643" y="620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49" name="Google Shape;2149;p59"/>
          <p:cNvGrpSpPr/>
          <p:nvPr/>
        </p:nvGrpSpPr>
        <p:grpSpPr>
          <a:xfrm>
            <a:off x="5071176" y="1730987"/>
            <a:ext cx="312375" cy="331536"/>
            <a:chOff x="4790164" y="2113074"/>
            <a:chExt cx="312375" cy="331536"/>
          </a:xfrm>
        </p:grpSpPr>
        <p:sp>
          <p:nvSpPr>
            <p:cNvPr id="2150" name="Google Shape;2150;p59"/>
            <p:cNvSpPr/>
            <p:nvPr/>
          </p:nvSpPr>
          <p:spPr>
            <a:xfrm>
              <a:off x="4790164" y="2113074"/>
              <a:ext cx="175023" cy="331536"/>
            </a:xfrm>
            <a:custGeom>
              <a:avLst/>
              <a:gdLst/>
              <a:ahLst/>
              <a:cxnLst/>
              <a:rect l="l" t="t" r="r" b="b"/>
              <a:pathLst>
                <a:path w="5645" h="10693" extrusionOk="0">
                  <a:moveTo>
                    <a:pt x="1239" y="643"/>
                  </a:moveTo>
                  <a:lnTo>
                    <a:pt x="1239" y="1572"/>
                  </a:lnTo>
                  <a:lnTo>
                    <a:pt x="620" y="1572"/>
                  </a:lnTo>
                  <a:lnTo>
                    <a:pt x="620" y="643"/>
                  </a:lnTo>
                  <a:close/>
                  <a:moveTo>
                    <a:pt x="2501" y="643"/>
                  </a:moveTo>
                  <a:lnTo>
                    <a:pt x="2501" y="1572"/>
                  </a:lnTo>
                  <a:lnTo>
                    <a:pt x="1858" y="1572"/>
                  </a:lnTo>
                  <a:lnTo>
                    <a:pt x="1858" y="643"/>
                  </a:lnTo>
                  <a:close/>
                  <a:moveTo>
                    <a:pt x="3763" y="643"/>
                  </a:moveTo>
                  <a:lnTo>
                    <a:pt x="3763" y="1572"/>
                  </a:lnTo>
                  <a:lnTo>
                    <a:pt x="3144" y="1572"/>
                  </a:lnTo>
                  <a:lnTo>
                    <a:pt x="3144" y="643"/>
                  </a:lnTo>
                  <a:close/>
                  <a:moveTo>
                    <a:pt x="5025" y="643"/>
                  </a:moveTo>
                  <a:lnTo>
                    <a:pt x="5025" y="1572"/>
                  </a:lnTo>
                  <a:lnTo>
                    <a:pt x="4406" y="1572"/>
                  </a:lnTo>
                  <a:lnTo>
                    <a:pt x="4406" y="643"/>
                  </a:lnTo>
                  <a:close/>
                  <a:moveTo>
                    <a:pt x="4406" y="2239"/>
                  </a:moveTo>
                  <a:lnTo>
                    <a:pt x="4406" y="3477"/>
                  </a:lnTo>
                  <a:lnTo>
                    <a:pt x="1239" y="3477"/>
                  </a:lnTo>
                  <a:lnTo>
                    <a:pt x="1239" y="2239"/>
                  </a:lnTo>
                  <a:close/>
                  <a:moveTo>
                    <a:pt x="4406" y="4120"/>
                  </a:moveTo>
                  <a:lnTo>
                    <a:pt x="4406" y="7264"/>
                  </a:lnTo>
                  <a:lnTo>
                    <a:pt x="1239" y="7264"/>
                  </a:lnTo>
                  <a:lnTo>
                    <a:pt x="1239" y="4120"/>
                  </a:lnTo>
                  <a:close/>
                  <a:moveTo>
                    <a:pt x="4406" y="7883"/>
                  </a:moveTo>
                  <a:lnTo>
                    <a:pt x="4406" y="8502"/>
                  </a:lnTo>
                  <a:cubicBezTo>
                    <a:pt x="4406" y="9383"/>
                    <a:pt x="3692" y="10074"/>
                    <a:pt x="2811" y="10074"/>
                  </a:cubicBezTo>
                  <a:cubicBezTo>
                    <a:pt x="1953" y="10074"/>
                    <a:pt x="1239" y="9359"/>
                    <a:pt x="1239" y="8478"/>
                  </a:cubicBezTo>
                  <a:lnTo>
                    <a:pt x="1239" y="7883"/>
                  </a:lnTo>
                  <a:close/>
                  <a:moveTo>
                    <a:pt x="1" y="0"/>
                  </a:moveTo>
                  <a:lnTo>
                    <a:pt x="1" y="2215"/>
                  </a:lnTo>
                  <a:lnTo>
                    <a:pt x="620" y="2215"/>
                  </a:lnTo>
                  <a:lnTo>
                    <a:pt x="620" y="8478"/>
                  </a:lnTo>
                  <a:cubicBezTo>
                    <a:pt x="620" y="9693"/>
                    <a:pt x="1596" y="10693"/>
                    <a:pt x="2835" y="10693"/>
                  </a:cubicBezTo>
                  <a:cubicBezTo>
                    <a:pt x="4049" y="10693"/>
                    <a:pt x="5025" y="9716"/>
                    <a:pt x="5049" y="8502"/>
                  </a:cubicBezTo>
                  <a:lnTo>
                    <a:pt x="5049" y="2215"/>
                  </a:lnTo>
                  <a:lnTo>
                    <a:pt x="5645" y="2215"/>
                  </a:lnTo>
                  <a:lnTo>
                    <a:pt x="56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1" name="Google Shape;2151;p59"/>
            <p:cNvSpPr/>
            <p:nvPr/>
          </p:nvSpPr>
          <p:spPr>
            <a:xfrm>
              <a:off x="5044157" y="2211267"/>
              <a:ext cx="58382" cy="58351"/>
            </a:xfrm>
            <a:custGeom>
              <a:avLst/>
              <a:gdLst/>
              <a:ahLst/>
              <a:cxnLst/>
              <a:rect l="l" t="t" r="r" b="b"/>
              <a:pathLst>
                <a:path w="1883" h="1882" extrusionOk="0">
                  <a:moveTo>
                    <a:pt x="620" y="0"/>
                  </a:moveTo>
                  <a:lnTo>
                    <a:pt x="620" y="620"/>
                  </a:lnTo>
                  <a:lnTo>
                    <a:pt x="1" y="620"/>
                  </a:lnTo>
                  <a:lnTo>
                    <a:pt x="1" y="1263"/>
                  </a:lnTo>
                  <a:lnTo>
                    <a:pt x="620" y="1263"/>
                  </a:lnTo>
                  <a:lnTo>
                    <a:pt x="620" y="1882"/>
                  </a:lnTo>
                  <a:lnTo>
                    <a:pt x="1239" y="1882"/>
                  </a:lnTo>
                  <a:lnTo>
                    <a:pt x="1239" y="1263"/>
                  </a:lnTo>
                  <a:lnTo>
                    <a:pt x="1882" y="1263"/>
                  </a:lnTo>
                  <a:lnTo>
                    <a:pt x="1882" y="620"/>
                  </a:lnTo>
                  <a:lnTo>
                    <a:pt x="1239" y="620"/>
                  </a:lnTo>
                  <a:lnTo>
                    <a:pt x="12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2" name="Google Shape;2152;p59"/>
            <p:cNvSpPr/>
            <p:nvPr/>
          </p:nvSpPr>
          <p:spPr>
            <a:xfrm>
              <a:off x="4965156" y="2230459"/>
              <a:ext cx="59096" cy="19967"/>
            </a:xfrm>
            <a:custGeom>
              <a:avLst/>
              <a:gdLst/>
              <a:ahLst/>
              <a:cxnLst/>
              <a:rect l="l" t="t" r="r" b="b"/>
              <a:pathLst>
                <a:path w="1906" h="644" extrusionOk="0">
                  <a:moveTo>
                    <a:pt x="1" y="1"/>
                  </a:moveTo>
                  <a:lnTo>
                    <a:pt x="1" y="644"/>
                  </a:lnTo>
                  <a:lnTo>
                    <a:pt x="1906" y="644"/>
                  </a:lnTo>
                  <a:lnTo>
                    <a:pt x="19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3" name="Google Shape;2153;p59"/>
            <p:cNvSpPr/>
            <p:nvPr/>
          </p:nvSpPr>
          <p:spPr>
            <a:xfrm>
              <a:off x="4975512" y="2294701"/>
              <a:ext cx="116672" cy="148452"/>
            </a:xfrm>
            <a:custGeom>
              <a:avLst/>
              <a:gdLst/>
              <a:ahLst/>
              <a:cxnLst/>
              <a:rect l="l" t="t" r="r" b="b"/>
              <a:pathLst>
                <a:path w="3763" h="4788" extrusionOk="0">
                  <a:moveTo>
                    <a:pt x="1881" y="905"/>
                  </a:moveTo>
                  <a:cubicBezTo>
                    <a:pt x="2453" y="1548"/>
                    <a:pt x="3144" y="2501"/>
                    <a:pt x="3144" y="2977"/>
                  </a:cubicBezTo>
                  <a:cubicBezTo>
                    <a:pt x="3144" y="3668"/>
                    <a:pt x="2572" y="4239"/>
                    <a:pt x="1881" y="4239"/>
                  </a:cubicBezTo>
                  <a:cubicBezTo>
                    <a:pt x="1191" y="4216"/>
                    <a:pt x="619" y="3668"/>
                    <a:pt x="619" y="2977"/>
                  </a:cubicBezTo>
                  <a:cubicBezTo>
                    <a:pt x="619" y="2501"/>
                    <a:pt x="1334" y="1548"/>
                    <a:pt x="1881" y="905"/>
                  </a:cubicBezTo>
                  <a:close/>
                  <a:moveTo>
                    <a:pt x="1881" y="0"/>
                  </a:moveTo>
                  <a:cubicBezTo>
                    <a:pt x="1262" y="667"/>
                    <a:pt x="0" y="2049"/>
                    <a:pt x="0" y="2977"/>
                  </a:cubicBezTo>
                  <a:cubicBezTo>
                    <a:pt x="24" y="3977"/>
                    <a:pt x="857" y="4787"/>
                    <a:pt x="1881" y="4787"/>
                  </a:cubicBezTo>
                  <a:cubicBezTo>
                    <a:pt x="2905" y="4787"/>
                    <a:pt x="3739" y="3977"/>
                    <a:pt x="3763" y="2977"/>
                  </a:cubicBezTo>
                  <a:cubicBezTo>
                    <a:pt x="3763" y="1882"/>
                    <a:pt x="1881" y="0"/>
                    <a:pt x="1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4" name="Google Shape;2154;p59"/>
            <p:cNvSpPr/>
            <p:nvPr/>
          </p:nvSpPr>
          <p:spPr>
            <a:xfrm>
              <a:off x="4848484" y="2260007"/>
              <a:ext cx="58382" cy="19223"/>
            </a:xfrm>
            <a:custGeom>
              <a:avLst/>
              <a:gdLst/>
              <a:ahLst/>
              <a:cxnLst/>
              <a:rect l="l" t="t" r="r" b="b"/>
              <a:pathLst>
                <a:path w="1883" h="620" extrusionOk="0">
                  <a:moveTo>
                    <a:pt x="1" y="0"/>
                  </a:moveTo>
                  <a:lnTo>
                    <a:pt x="1" y="619"/>
                  </a:lnTo>
                  <a:lnTo>
                    <a:pt x="1882" y="619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5" name="Google Shape;2155;p59"/>
            <p:cNvSpPr/>
            <p:nvPr/>
          </p:nvSpPr>
          <p:spPr>
            <a:xfrm>
              <a:off x="4848484" y="2299135"/>
              <a:ext cx="58382" cy="19223"/>
            </a:xfrm>
            <a:custGeom>
              <a:avLst/>
              <a:gdLst/>
              <a:ahLst/>
              <a:cxnLst/>
              <a:rect l="l" t="t" r="r" b="b"/>
              <a:pathLst>
                <a:path w="1883" h="620" extrusionOk="0">
                  <a:moveTo>
                    <a:pt x="1" y="0"/>
                  </a:moveTo>
                  <a:lnTo>
                    <a:pt x="1" y="620"/>
                  </a:lnTo>
                  <a:lnTo>
                    <a:pt x="1882" y="620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0" name="Google Shape;2160;p60"/>
          <p:cNvGrpSpPr/>
          <p:nvPr/>
        </p:nvGrpSpPr>
        <p:grpSpPr>
          <a:xfrm>
            <a:off x="3339650" y="1551300"/>
            <a:ext cx="2643896" cy="2054585"/>
            <a:chOff x="3333975" y="1695900"/>
            <a:chExt cx="2643896" cy="2054585"/>
          </a:xfrm>
        </p:grpSpPr>
        <p:sp>
          <p:nvSpPr>
            <p:cNvPr id="2161" name="Google Shape;2161;p60"/>
            <p:cNvSpPr/>
            <p:nvPr/>
          </p:nvSpPr>
          <p:spPr>
            <a:xfrm>
              <a:off x="3333975" y="1695900"/>
              <a:ext cx="2643896" cy="2054585"/>
            </a:xfrm>
            <a:custGeom>
              <a:avLst/>
              <a:gdLst/>
              <a:ahLst/>
              <a:cxnLst/>
              <a:rect l="l" t="t" r="r" b="b"/>
              <a:pathLst>
                <a:path w="41468" h="32225" extrusionOk="0">
                  <a:moveTo>
                    <a:pt x="32076" y="0"/>
                  </a:moveTo>
                  <a:cubicBezTo>
                    <a:pt x="31589" y="0"/>
                    <a:pt x="31115" y="75"/>
                    <a:pt x="30661" y="227"/>
                  </a:cubicBezTo>
                  <a:cubicBezTo>
                    <a:pt x="30567" y="259"/>
                    <a:pt x="30475" y="299"/>
                    <a:pt x="30387" y="337"/>
                  </a:cubicBezTo>
                  <a:lnTo>
                    <a:pt x="30385" y="334"/>
                  </a:lnTo>
                  <a:cubicBezTo>
                    <a:pt x="22095" y="4091"/>
                    <a:pt x="13965" y="6837"/>
                    <a:pt x="4795" y="8906"/>
                  </a:cubicBezTo>
                  <a:cubicBezTo>
                    <a:pt x="4690" y="8929"/>
                    <a:pt x="4586" y="8959"/>
                    <a:pt x="4483" y="8993"/>
                  </a:cubicBezTo>
                  <a:cubicBezTo>
                    <a:pt x="1199" y="10093"/>
                    <a:pt x="1" y="17066"/>
                    <a:pt x="2131" y="23424"/>
                  </a:cubicBezTo>
                  <a:cubicBezTo>
                    <a:pt x="3992" y="28977"/>
                    <a:pt x="7773" y="32224"/>
                    <a:pt x="10888" y="32224"/>
                  </a:cubicBezTo>
                  <a:cubicBezTo>
                    <a:pt x="11149" y="32224"/>
                    <a:pt x="11406" y="32202"/>
                    <a:pt x="11656" y="32155"/>
                  </a:cubicBezTo>
                  <a:cubicBezTo>
                    <a:pt x="11838" y="32123"/>
                    <a:pt x="12017" y="32077"/>
                    <a:pt x="12192" y="32019"/>
                  </a:cubicBezTo>
                  <a:cubicBezTo>
                    <a:pt x="12308" y="31979"/>
                    <a:pt x="12420" y="31933"/>
                    <a:pt x="12529" y="31882"/>
                  </a:cubicBezTo>
                  <a:lnTo>
                    <a:pt x="12531" y="31884"/>
                  </a:lnTo>
                  <a:cubicBezTo>
                    <a:pt x="20898" y="27926"/>
                    <a:pt x="28627" y="25405"/>
                    <a:pt x="37706" y="23398"/>
                  </a:cubicBezTo>
                  <a:cubicBezTo>
                    <a:pt x="37929" y="23372"/>
                    <a:pt x="38150" y="23323"/>
                    <a:pt x="38364" y="23252"/>
                  </a:cubicBezTo>
                  <a:lnTo>
                    <a:pt x="38370" y="23252"/>
                  </a:lnTo>
                  <a:lnTo>
                    <a:pt x="38370" y="23250"/>
                  </a:lnTo>
                  <a:cubicBezTo>
                    <a:pt x="39333" y="22927"/>
                    <a:pt x="40093" y="22068"/>
                    <a:pt x="40633" y="20853"/>
                  </a:cubicBezTo>
                  <a:cubicBezTo>
                    <a:pt x="40926" y="20194"/>
                    <a:pt x="41157" y="19431"/>
                    <a:pt x="41319" y="18588"/>
                  </a:cubicBezTo>
                  <a:cubicBezTo>
                    <a:pt x="41338" y="18502"/>
                    <a:pt x="41352" y="18415"/>
                    <a:pt x="41367" y="18328"/>
                  </a:cubicBezTo>
                  <a:cubicBezTo>
                    <a:pt x="41404" y="18109"/>
                    <a:pt x="41439" y="17883"/>
                    <a:pt x="41467" y="17655"/>
                  </a:cubicBezTo>
                  <a:cubicBezTo>
                    <a:pt x="41252" y="17603"/>
                    <a:pt x="41040" y="17537"/>
                    <a:pt x="40835" y="17456"/>
                  </a:cubicBezTo>
                  <a:cubicBezTo>
                    <a:pt x="40716" y="17409"/>
                    <a:pt x="40545" y="17335"/>
                    <a:pt x="40400" y="17283"/>
                  </a:cubicBezTo>
                  <a:cubicBezTo>
                    <a:pt x="39586" y="17557"/>
                    <a:pt x="38768" y="17822"/>
                    <a:pt x="37950" y="18096"/>
                  </a:cubicBezTo>
                  <a:cubicBezTo>
                    <a:pt x="37548" y="18231"/>
                    <a:pt x="36976" y="18463"/>
                    <a:pt x="36433" y="18533"/>
                  </a:cubicBezTo>
                  <a:cubicBezTo>
                    <a:pt x="36410" y="18566"/>
                    <a:pt x="36386" y="18598"/>
                    <a:pt x="36359" y="18628"/>
                  </a:cubicBezTo>
                  <a:cubicBezTo>
                    <a:pt x="36046" y="18969"/>
                    <a:pt x="35692" y="19107"/>
                    <a:pt x="35328" y="19107"/>
                  </a:cubicBezTo>
                  <a:cubicBezTo>
                    <a:pt x="34329" y="19107"/>
                    <a:pt x="33247" y="18071"/>
                    <a:pt x="32687" y="17366"/>
                  </a:cubicBezTo>
                  <a:cubicBezTo>
                    <a:pt x="32027" y="16537"/>
                    <a:pt x="31542" y="15504"/>
                    <a:pt x="31202" y="14415"/>
                  </a:cubicBezTo>
                  <a:cubicBezTo>
                    <a:pt x="30819" y="13545"/>
                    <a:pt x="30555" y="12602"/>
                    <a:pt x="30408" y="11604"/>
                  </a:cubicBezTo>
                  <a:cubicBezTo>
                    <a:pt x="30220" y="10316"/>
                    <a:pt x="30077" y="8813"/>
                    <a:pt x="30481" y="7548"/>
                  </a:cubicBezTo>
                  <a:cubicBezTo>
                    <a:pt x="31018" y="5869"/>
                    <a:pt x="32690" y="5750"/>
                    <a:pt x="34171" y="5273"/>
                  </a:cubicBezTo>
                  <a:cubicBezTo>
                    <a:pt x="34245" y="5250"/>
                    <a:pt x="34324" y="5238"/>
                    <a:pt x="34402" y="5238"/>
                  </a:cubicBezTo>
                  <a:cubicBezTo>
                    <a:pt x="34433" y="5238"/>
                    <a:pt x="34463" y="5240"/>
                    <a:pt x="34494" y="5243"/>
                  </a:cubicBezTo>
                  <a:cubicBezTo>
                    <a:pt x="34876" y="4919"/>
                    <a:pt x="35340" y="4703"/>
                    <a:pt x="35835" y="4619"/>
                  </a:cubicBezTo>
                  <a:cubicBezTo>
                    <a:pt x="36032" y="4583"/>
                    <a:pt x="36217" y="4562"/>
                    <a:pt x="36407" y="4562"/>
                  </a:cubicBezTo>
                  <a:cubicBezTo>
                    <a:pt x="36476" y="4562"/>
                    <a:pt x="36546" y="4564"/>
                    <a:pt x="36618" y="4571"/>
                  </a:cubicBezTo>
                  <a:cubicBezTo>
                    <a:pt x="36672" y="4575"/>
                    <a:pt x="37131" y="4630"/>
                    <a:pt x="37198" y="4707"/>
                  </a:cubicBezTo>
                  <a:cubicBezTo>
                    <a:pt x="37272" y="4602"/>
                    <a:pt x="37370" y="4417"/>
                    <a:pt x="37400" y="4376"/>
                  </a:cubicBezTo>
                  <a:cubicBezTo>
                    <a:pt x="37534" y="4191"/>
                    <a:pt x="37680" y="4017"/>
                    <a:pt x="37827" y="3842"/>
                  </a:cubicBezTo>
                  <a:cubicBezTo>
                    <a:pt x="37879" y="3753"/>
                    <a:pt x="37931" y="3663"/>
                    <a:pt x="37983" y="3573"/>
                  </a:cubicBezTo>
                  <a:cubicBezTo>
                    <a:pt x="37747" y="3260"/>
                    <a:pt x="37502" y="2967"/>
                    <a:pt x="37252" y="2694"/>
                  </a:cubicBezTo>
                  <a:cubicBezTo>
                    <a:pt x="35629" y="921"/>
                    <a:pt x="33777" y="0"/>
                    <a:pt x="320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2" name="Google Shape;2162;p60"/>
            <p:cNvSpPr/>
            <p:nvPr/>
          </p:nvSpPr>
          <p:spPr>
            <a:xfrm>
              <a:off x="3416540" y="1867662"/>
              <a:ext cx="2561330" cy="1781831"/>
            </a:xfrm>
            <a:custGeom>
              <a:avLst/>
              <a:gdLst/>
              <a:ahLst/>
              <a:cxnLst/>
              <a:rect l="l" t="t" r="r" b="b"/>
              <a:pathLst>
                <a:path w="40173" h="27947" extrusionOk="0">
                  <a:moveTo>
                    <a:pt x="35956" y="0"/>
                  </a:moveTo>
                  <a:lnTo>
                    <a:pt x="26191" y="3121"/>
                  </a:lnTo>
                  <a:lnTo>
                    <a:pt x="8472" y="8789"/>
                  </a:lnTo>
                  <a:cubicBezTo>
                    <a:pt x="7667" y="8315"/>
                    <a:pt x="6840" y="7863"/>
                    <a:pt x="5934" y="7641"/>
                  </a:cubicBezTo>
                  <a:cubicBezTo>
                    <a:pt x="5589" y="7557"/>
                    <a:pt x="5229" y="7510"/>
                    <a:pt x="4871" y="7510"/>
                  </a:cubicBezTo>
                  <a:cubicBezTo>
                    <a:pt x="4170" y="7510"/>
                    <a:pt x="3476" y="7688"/>
                    <a:pt x="2921" y="8107"/>
                  </a:cubicBezTo>
                  <a:cubicBezTo>
                    <a:pt x="2291" y="8584"/>
                    <a:pt x="1904" y="9312"/>
                    <a:pt x="1605" y="10043"/>
                  </a:cubicBezTo>
                  <a:cubicBezTo>
                    <a:pt x="0" y="13970"/>
                    <a:pt x="444" y="18552"/>
                    <a:pt x="2247" y="22391"/>
                  </a:cubicBezTo>
                  <a:cubicBezTo>
                    <a:pt x="2969" y="23933"/>
                    <a:pt x="3807" y="25360"/>
                    <a:pt x="5085" y="26485"/>
                  </a:cubicBezTo>
                  <a:cubicBezTo>
                    <a:pt x="5985" y="27279"/>
                    <a:pt x="7122" y="27821"/>
                    <a:pt x="8317" y="27928"/>
                  </a:cubicBezTo>
                  <a:cubicBezTo>
                    <a:pt x="8454" y="27940"/>
                    <a:pt x="8593" y="27946"/>
                    <a:pt x="8731" y="27946"/>
                  </a:cubicBezTo>
                  <a:cubicBezTo>
                    <a:pt x="9795" y="27946"/>
                    <a:pt x="10863" y="27589"/>
                    <a:pt x="11663" y="26891"/>
                  </a:cubicBezTo>
                  <a:cubicBezTo>
                    <a:pt x="12445" y="26208"/>
                    <a:pt x="12940" y="25191"/>
                    <a:pt x="12961" y="24158"/>
                  </a:cubicBezTo>
                  <a:lnTo>
                    <a:pt x="31613" y="18462"/>
                  </a:lnTo>
                  <a:lnTo>
                    <a:pt x="40024" y="15894"/>
                  </a:lnTo>
                  <a:cubicBezTo>
                    <a:pt x="40043" y="15808"/>
                    <a:pt x="40057" y="15719"/>
                    <a:pt x="40071" y="15633"/>
                  </a:cubicBezTo>
                  <a:cubicBezTo>
                    <a:pt x="40109" y="15414"/>
                    <a:pt x="40142" y="15189"/>
                    <a:pt x="40172" y="14960"/>
                  </a:cubicBezTo>
                  <a:cubicBezTo>
                    <a:pt x="39957" y="14909"/>
                    <a:pt x="39745" y="14842"/>
                    <a:pt x="39540" y="14762"/>
                  </a:cubicBezTo>
                  <a:cubicBezTo>
                    <a:pt x="39488" y="14741"/>
                    <a:pt x="39427" y="14717"/>
                    <a:pt x="39363" y="14690"/>
                  </a:cubicBezTo>
                  <a:lnTo>
                    <a:pt x="30610" y="17341"/>
                  </a:lnTo>
                  <a:lnTo>
                    <a:pt x="12283" y="22689"/>
                  </a:lnTo>
                  <a:lnTo>
                    <a:pt x="12610" y="23398"/>
                  </a:lnTo>
                  <a:cubicBezTo>
                    <a:pt x="12449" y="23258"/>
                    <a:pt x="12290" y="23108"/>
                    <a:pt x="12185" y="22952"/>
                  </a:cubicBezTo>
                  <a:cubicBezTo>
                    <a:pt x="12118" y="23592"/>
                    <a:pt x="12050" y="24238"/>
                    <a:pt x="11842" y="24848"/>
                  </a:cubicBezTo>
                  <a:cubicBezTo>
                    <a:pt x="11634" y="25457"/>
                    <a:pt x="11273" y="26036"/>
                    <a:pt x="10731" y="26383"/>
                  </a:cubicBezTo>
                  <a:cubicBezTo>
                    <a:pt x="10244" y="26697"/>
                    <a:pt x="9657" y="26799"/>
                    <a:pt x="9072" y="26799"/>
                  </a:cubicBezTo>
                  <a:cubicBezTo>
                    <a:pt x="8924" y="26799"/>
                    <a:pt x="8776" y="26792"/>
                    <a:pt x="8630" y="26781"/>
                  </a:cubicBezTo>
                  <a:cubicBezTo>
                    <a:pt x="7489" y="26694"/>
                    <a:pt x="6324" y="26319"/>
                    <a:pt x="5492" y="25535"/>
                  </a:cubicBezTo>
                  <a:cubicBezTo>
                    <a:pt x="3753" y="23898"/>
                    <a:pt x="2531" y="21676"/>
                    <a:pt x="2082" y="19331"/>
                  </a:cubicBezTo>
                  <a:cubicBezTo>
                    <a:pt x="1989" y="18850"/>
                    <a:pt x="1779" y="18345"/>
                    <a:pt x="1558" y="17909"/>
                  </a:cubicBezTo>
                  <a:cubicBezTo>
                    <a:pt x="1644" y="16372"/>
                    <a:pt x="1729" y="14837"/>
                    <a:pt x="1816" y="13301"/>
                  </a:cubicBezTo>
                  <a:cubicBezTo>
                    <a:pt x="1857" y="12554"/>
                    <a:pt x="1900" y="11800"/>
                    <a:pt x="2110" y="11083"/>
                  </a:cubicBezTo>
                  <a:cubicBezTo>
                    <a:pt x="2322" y="10365"/>
                    <a:pt x="2719" y="9678"/>
                    <a:pt x="3338" y="9260"/>
                  </a:cubicBezTo>
                  <a:cubicBezTo>
                    <a:pt x="3817" y="8936"/>
                    <a:pt x="4393" y="8798"/>
                    <a:pt x="4974" y="8798"/>
                  </a:cubicBezTo>
                  <a:cubicBezTo>
                    <a:pt x="5272" y="8798"/>
                    <a:pt x="5572" y="8834"/>
                    <a:pt x="5861" y="8901"/>
                  </a:cubicBezTo>
                  <a:cubicBezTo>
                    <a:pt x="6714" y="9097"/>
                    <a:pt x="7601" y="9516"/>
                    <a:pt x="8354" y="9961"/>
                  </a:cubicBezTo>
                  <a:lnTo>
                    <a:pt x="8460" y="9712"/>
                  </a:lnTo>
                  <a:lnTo>
                    <a:pt x="8553" y="10368"/>
                  </a:lnTo>
                  <a:lnTo>
                    <a:pt x="26134" y="4659"/>
                  </a:lnTo>
                  <a:lnTo>
                    <a:pt x="36436" y="1315"/>
                  </a:lnTo>
                  <a:cubicBezTo>
                    <a:pt x="36519" y="1168"/>
                    <a:pt x="36603" y="1023"/>
                    <a:pt x="36687" y="878"/>
                  </a:cubicBezTo>
                  <a:cubicBezTo>
                    <a:pt x="36451" y="565"/>
                    <a:pt x="36206" y="272"/>
                    <a:pt x="35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3" name="Google Shape;2163;p60"/>
            <p:cNvSpPr/>
            <p:nvPr/>
          </p:nvSpPr>
          <p:spPr>
            <a:xfrm>
              <a:off x="3513323" y="2003210"/>
              <a:ext cx="2076773" cy="1589347"/>
            </a:xfrm>
            <a:custGeom>
              <a:avLst/>
              <a:gdLst/>
              <a:ahLst/>
              <a:cxnLst/>
              <a:rect l="l" t="t" r="r" b="b"/>
              <a:pathLst>
                <a:path w="32573" h="24928" extrusionOk="0">
                  <a:moveTo>
                    <a:pt x="32361" y="1"/>
                  </a:moveTo>
                  <a:lnTo>
                    <a:pt x="24616" y="2522"/>
                  </a:lnTo>
                  <a:lnTo>
                    <a:pt x="7035" y="8242"/>
                  </a:lnTo>
                  <a:cubicBezTo>
                    <a:pt x="5918" y="7087"/>
                    <a:pt x="4692" y="6471"/>
                    <a:pt x="3523" y="6471"/>
                  </a:cubicBezTo>
                  <a:cubicBezTo>
                    <a:pt x="3173" y="6471"/>
                    <a:pt x="2828" y="6526"/>
                    <a:pt x="2493" y="6639"/>
                  </a:cubicBezTo>
                  <a:cubicBezTo>
                    <a:pt x="975" y="7146"/>
                    <a:pt x="147" y="9465"/>
                    <a:pt x="62" y="12305"/>
                  </a:cubicBezTo>
                  <a:cubicBezTo>
                    <a:pt x="0" y="14296"/>
                    <a:pt x="306" y="16544"/>
                    <a:pt x="995" y="18604"/>
                  </a:cubicBezTo>
                  <a:cubicBezTo>
                    <a:pt x="2417" y="22848"/>
                    <a:pt x="5015" y="24928"/>
                    <a:pt x="7346" y="24928"/>
                  </a:cubicBezTo>
                  <a:cubicBezTo>
                    <a:pt x="7759" y="24928"/>
                    <a:pt x="8164" y="24862"/>
                    <a:pt x="8553" y="24732"/>
                  </a:cubicBezTo>
                  <a:cubicBezTo>
                    <a:pt x="9813" y="24311"/>
                    <a:pt x="10561" y="22769"/>
                    <a:pt x="10803" y="20719"/>
                  </a:cubicBezTo>
                  <a:lnTo>
                    <a:pt x="29156" y="15296"/>
                  </a:lnTo>
                  <a:lnTo>
                    <a:pt x="32573" y="14286"/>
                  </a:lnTo>
                  <a:lnTo>
                    <a:pt x="32573" y="14286"/>
                  </a:lnTo>
                  <a:cubicBezTo>
                    <a:pt x="32553" y="14287"/>
                    <a:pt x="32534" y="14287"/>
                    <a:pt x="32515" y="14287"/>
                  </a:cubicBezTo>
                  <a:cubicBezTo>
                    <a:pt x="31516" y="14287"/>
                    <a:pt x="30435" y="13251"/>
                    <a:pt x="29874" y="12546"/>
                  </a:cubicBezTo>
                  <a:cubicBezTo>
                    <a:pt x="29214" y="11717"/>
                    <a:pt x="28729" y="10684"/>
                    <a:pt x="28389" y="9595"/>
                  </a:cubicBezTo>
                  <a:cubicBezTo>
                    <a:pt x="28006" y="8727"/>
                    <a:pt x="27742" y="7784"/>
                    <a:pt x="27595" y="6784"/>
                  </a:cubicBezTo>
                  <a:cubicBezTo>
                    <a:pt x="27407" y="5496"/>
                    <a:pt x="27264" y="3993"/>
                    <a:pt x="27668" y="2729"/>
                  </a:cubicBezTo>
                  <a:cubicBezTo>
                    <a:pt x="28205" y="1051"/>
                    <a:pt x="29877" y="930"/>
                    <a:pt x="31358" y="455"/>
                  </a:cubicBezTo>
                  <a:cubicBezTo>
                    <a:pt x="31431" y="431"/>
                    <a:pt x="31508" y="419"/>
                    <a:pt x="31585" y="419"/>
                  </a:cubicBezTo>
                  <a:cubicBezTo>
                    <a:pt x="31617" y="419"/>
                    <a:pt x="31649" y="421"/>
                    <a:pt x="31681" y="425"/>
                  </a:cubicBezTo>
                  <a:cubicBezTo>
                    <a:pt x="31886" y="253"/>
                    <a:pt x="32115" y="109"/>
                    <a:pt x="32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4" name="Google Shape;2164;p60"/>
            <p:cNvSpPr/>
            <p:nvPr/>
          </p:nvSpPr>
          <p:spPr>
            <a:xfrm>
              <a:off x="3517213" y="2003146"/>
              <a:ext cx="2059367" cy="947883"/>
            </a:xfrm>
            <a:custGeom>
              <a:avLst/>
              <a:gdLst/>
              <a:ahLst/>
              <a:cxnLst/>
              <a:rect l="l" t="t" r="r" b="b"/>
              <a:pathLst>
                <a:path w="32300" h="14867" extrusionOk="0">
                  <a:moveTo>
                    <a:pt x="32300" y="0"/>
                  </a:moveTo>
                  <a:lnTo>
                    <a:pt x="24555" y="2523"/>
                  </a:lnTo>
                  <a:lnTo>
                    <a:pt x="6974" y="8243"/>
                  </a:lnTo>
                  <a:cubicBezTo>
                    <a:pt x="5857" y="7088"/>
                    <a:pt x="4631" y="6472"/>
                    <a:pt x="3462" y="6472"/>
                  </a:cubicBezTo>
                  <a:cubicBezTo>
                    <a:pt x="3112" y="6472"/>
                    <a:pt x="2767" y="6527"/>
                    <a:pt x="2432" y="6640"/>
                  </a:cubicBezTo>
                  <a:cubicBezTo>
                    <a:pt x="914" y="7147"/>
                    <a:pt x="86" y="9466"/>
                    <a:pt x="1" y="12306"/>
                  </a:cubicBezTo>
                  <a:cubicBezTo>
                    <a:pt x="450" y="12179"/>
                    <a:pt x="1038" y="12042"/>
                    <a:pt x="1475" y="12042"/>
                  </a:cubicBezTo>
                  <a:cubicBezTo>
                    <a:pt x="1794" y="12042"/>
                    <a:pt x="2033" y="12115"/>
                    <a:pt x="2079" y="12318"/>
                  </a:cubicBezTo>
                  <a:cubicBezTo>
                    <a:pt x="2149" y="12636"/>
                    <a:pt x="1655" y="12877"/>
                    <a:pt x="1494" y="13062"/>
                  </a:cubicBezTo>
                  <a:lnTo>
                    <a:pt x="1487" y="13070"/>
                  </a:lnTo>
                  <a:cubicBezTo>
                    <a:pt x="1269" y="13322"/>
                    <a:pt x="1462" y="13709"/>
                    <a:pt x="1791" y="13709"/>
                  </a:cubicBezTo>
                  <a:cubicBezTo>
                    <a:pt x="1796" y="13709"/>
                    <a:pt x="1802" y="13708"/>
                    <a:pt x="1807" y="13708"/>
                  </a:cubicBezTo>
                  <a:cubicBezTo>
                    <a:pt x="2716" y="13674"/>
                    <a:pt x="3615" y="13418"/>
                    <a:pt x="4476" y="13135"/>
                  </a:cubicBezTo>
                  <a:cubicBezTo>
                    <a:pt x="5440" y="12815"/>
                    <a:pt x="6423" y="12547"/>
                    <a:pt x="7364" y="12160"/>
                  </a:cubicBezTo>
                  <a:cubicBezTo>
                    <a:pt x="7455" y="12122"/>
                    <a:pt x="7610" y="12084"/>
                    <a:pt x="7798" y="12054"/>
                  </a:cubicBezTo>
                  <a:cubicBezTo>
                    <a:pt x="8032" y="12014"/>
                    <a:pt x="8316" y="11986"/>
                    <a:pt x="8586" y="11986"/>
                  </a:cubicBezTo>
                  <a:cubicBezTo>
                    <a:pt x="8936" y="11986"/>
                    <a:pt x="9260" y="12034"/>
                    <a:pt x="9416" y="12169"/>
                  </a:cubicBezTo>
                  <a:cubicBezTo>
                    <a:pt x="9489" y="12226"/>
                    <a:pt x="9525" y="12316"/>
                    <a:pt x="9512" y="12407"/>
                  </a:cubicBezTo>
                  <a:cubicBezTo>
                    <a:pt x="9502" y="12492"/>
                    <a:pt x="9459" y="12593"/>
                    <a:pt x="9369" y="12711"/>
                  </a:cubicBezTo>
                  <a:cubicBezTo>
                    <a:pt x="9190" y="12953"/>
                    <a:pt x="8580" y="13316"/>
                    <a:pt x="8264" y="13725"/>
                  </a:cubicBezTo>
                  <a:cubicBezTo>
                    <a:pt x="8058" y="13993"/>
                    <a:pt x="7975" y="14280"/>
                    <a:pt x="8214" y="14569"/>
                  </a:cubicBezTo>
                  <a:cubicBezTo>
                    <a:pt x="8283" y="14651"/>
                    <a:pt x="8405" y="14708"/>
                    <a:pt x="8549" y="14748"/>
                  </a:cubicBezTo>
                  <a:cubicBezTo>
                    <a:pt x="8845" y="14829"/>
                    <a:pt x="9233" y="14836"/>
                    <a:pt x="9439" y="14845"/>
                  </a:cubicBezTo>
                  <a:cubicBezTo>
                    <a:pt x="9666" y="14854"/>
                    <a:pt x="9907" y="14866"/>
                    <a:pt x="10151" y="14866"/>
                  </a:cubicBezTo>
                  <a:cubicBezTo>
                    <a:pt x="10196" y="14866"/>
                    <a:pt x="10241" y="14866"/>
                    <a:pt x="10287" y="14865"/>
                  </a:cubicBezTo>
                  <a:cubicBezTo>
                    <a:pt x="10721" y="14861"/>
                    <a:pt x="11158" y="14818"/>
                    <a:pt x="11537" y="14681"/>
                  </a:cubicBezTo>
                  <a:cubicBezTo>
                    <a:pt x="11650" y="14643"/>
                    <a:pt x="11757" y="14594"/>
                    <a:pt x="11860" y="14539"/>
                  </a:cubicBezTo>
                  <a:cubicBezTo>
                    <a:pt x="12216" y="14347"/>
                    <a:pt x="12048" y="13817"/>
                    <a:pt x="11674" y="13817"/>
                  </a:cubicBezTo>
                  <a:cubicBezTo>
                    <a:pt x="11652" y="13817"/>
                    <a:pt x="11628" y="13819"/>
                    <a:pt x="11604" y="13823"/>
                  </a:cubicBezTo>
                  <a:cubicBezTo>
                    <a:pt x="11499" y="13842"/>
                    <a:pt x="11395" y="13855"/>
                    <a:pt x="11296" y="13855"/>
                  </a:cubicBezTo>
                  <a:cubicBezTo>
                    <a:pt x="11219" y="13855"/>
                    <a:pt x="11144" y="13847"/>
                    <a:pt x="11072" y="13828"/>
                  </a:cubicBezTo>
                  <a:cubicBezTo>
                    <a:pt x="10313" y="13623"/>
                    <a:pt x="11227" y="13068"/>
                    <a:pt x="11550" y="12922"/>
                  </a:cubicBezTo>
                  <a:cubicBezTo>
                    <a:pt x="12170" y="12640"/>
                    <a:pt x="12876" y="12489"/>
                    <a:pt x="13519" y="12261"/>
                  </a:cubicBezTo>
                  <a:cubicBezTo>
                    <a:pt x="14374" y="11958"/>
                    <a:pt x="15213" y="11617"/>
                    <a:pt x="16071" y="11325"/>
                  </a:cubicBezTo>
                  <a:cubicBezTo>
                    <a:pt x="16728" y="11102"/>
                    <a:pt x="17371" y="10884"/>
                    <a:pt x="18053" y="10755"/>
                  </a:cubicBezTo>
                  <a:cubicBezTo>
                    <a:pt x="18287" y="10710"/>
                    <a:pt x="18651" y="10615"/>
                    <a:pt x="18967" y="10615"/>
                  </a:cubicBezTo>
                  <a:cubicBezTo>
                    <a:pt x="19335" y="10615"/>
                    <a:pt x="19639" y="10743"/>
                    <a:pt x="19602" y="11224"/>
                  </a:cubicBezTo>
                  <a:cubicBezTo>
                    <a:pt x="19515" y="12355"/>
                    <a:pt x="17394" y="13015"/>
                    <a:pt x="16566" y="13466"/>
                  </a:cubicBezTo>
                  <a:cubicBezTo>
                    <a:pt x="16285" y="13621"/>
                    <a:pt x="15437" y="14020"/>
                    <a:pt x="16020" y="14390"/>
                  </a:cubicBezTo>
                  <a:cubicBezTo>
                    <a:pt x="16098" y="14439"/>
                    <a:pt x="16215" y="14456"/>
                    <a:pt x="16346" y="14456"/>
                  </a:cubicBezTo>
                  <a:cubicBezTo>
                    <a:pt x="16616" y="14456"/>
                    <a:pt x="16946" y="14383"/>
                    <a:pt x="17114" y="14363"/>
                  </a:cubicBezTo>
                  <a:cubicBezTo>
                    <a:pt x="17875" y="14279"/>
                    <a:pt x="18629" y="14131"/>
                    <a:pt x="19376" y="13983"/>
                  </a:cubicBezTo>
                  <a:cubicBezTo>
                    <a:pt x="20763" y="13708"/>
                    <a:pt x="22495" y="13303"/>
                    <a:pt x="23641" y="12421"/>
                  </a:cubicBezTo>
                  <a:cubicBezTo>
                    <a:pt x="23850" y="12261"/>
                    <a:pt x="24174" y="11944"/>
                    <a:pt x="23882" y="11714"/>
                  </a:cubicBezTo>
                  <a:cubicBezTo>
                    <a:pt x="23815" y="11660"/>
                    <a:pt x="23710" y="11644"/>
                    <a:pt x="23594" y="11644"/>
                  </a:cubicBezTo>
                  <a:cubicBezTo>
                    <a:pt x="23428" y="11644"/>
                    <a:pt x="23239" y="11676"/>
                    <a:pt x="23101" y="11676"/>
                  </a:cubicBezTo>
                  <a:cubicBezTo>
                    <a:pt x="23081" y="11676"/>
                    <a:pt x="23062" y="11676"/>
                    <a:pt x="23045" y="11674"/>
                  </a:cubicBezTo>
                  <a:cubicBezTo>
                    <a:pt x="22310" y="11609"/>
                    <a:pt x="22404" y="11220"/>
                    <a:pt x="22872" y="10751"/>
                  </a:cubicBezTo>
                  <a:cubicBezTo>
                    <a:pt x="23440" y="10183"/>
                    <a:pt x="24259" y="10115"/>
                    <a:pt x="25001" y="9923"/>
                  </a:cubicBezTo>
                  <a:cubicBezTo>
                    <a:pt x="26052" y="9654"/>
                    <a:pt x="27132" y="9488"/>
                    <a:pt x="28204" y="9298"/>
                  </a:cubicBezTo>
                  <a:cubicBezTo>
                    <a:pt x="28046" y="8906"/>
                    <a:pt x="27913" y="8503"/>
                    <a:pt x="27804" y="8093"/>
                  </a:cubicBezTo>
                  <a:lnTo>
                    <a:pt x="27755" y="8105"/>
                  </a:lnTo>
                  <a:cubicBezTo>
                    <a:pt x="27571" y="8141"/>
                    <a:pt x="27197" y="8227"/>
                    <a:pt x="26861" y="8227"/>
                  </a:cubicBezTo>
                  <a:cubicBezTo>
                    <a:pt x="26565" y="8227"/>
                    <a:pt x="26299" y="8161"/>
                    <a:pt x="26218" y="7937"/>
                  </a:cubicBezTo>
                  <a:cubicBezTo>
                    <a:pt x="26055" y="7490"/>
                    <a:pt x="26654" y="7204"/>
                    <a:pt x="26955" y="7059"/>
                  </a:cubicBezTo>
                  <a:cubicBezTo>
                    <a:pt x="27143" y="6968"/>
                    <a:pt x="27341" y="6891"/>
                    <a:pt x="27540" y="6819"/>
                  </a:cubicBezTo>
                  <a:cubicBezTo>
                    <a:pt x="27538" y="6807"/>
                    <a:pt x="27536" y="6796"/>
                    <a:pt x="27534" y="6785"/>
                  </a:cubicBezTo>
                  <a:cubicBezTo>
                    <a:pt x="27346" y="5497"/>
                    <a:pt x="27203" y="3992"/>
                    <a:pt x="27607" y="2729"/>
                  </a:cubicBezTo>
                  <a:cubicBezTo>
                    <a:pt x="28144" y="1050"/>
                    <a:pt x="29816" y="931"/>
                    <a:pt x="31297" y="454"/>
                  </a:cubicBezTo>
                  <a:cubicBezTo>
                    <a:pt x="31371" y="431"/>
                    <a:pt x="31450" y="419"/>
                    <a:pt x="31528" y="419"/>
                  </a:cubicBezTo>
                  <a:cubicBezTo>
                    <a:pt x="31559" y="419"/>
                    <a:pt x="31589" y="421"/>
                    <a:pt x="31620" y="424"/>
                  </a:cubicBezTo>
                  <a:cubicBezTo>
                    <a:pt x="31825" y="252"/>
                    <a:pt x="32054" y="110"/>
                    <a:pt x="32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5" name="Google Shape;2165;p60"/>
            <p:cNvSpPr/>
            <p:nvPr/>
          </p:nvSpPr>
          <p:spPr>
            <a:xfrm>
              <a:off x="3495790" y="1924533"/>
              <a:ext cx="2465566" cy="1697480"/>
            </a:xfrm>
            <a:custGeom>
              <a:avLst/>
              <a:gdLst/>
              <a:ahLst/>
              <a:cxnLst/>
              <a:rect l="l" t="t" r="r" b="b"/>
              <a:pathLst>
                <a:path w="38671" h="26624" extrusionOk="0">
                  <a:moveTo>
                    <a:pt x="35386" y="0"/>
                  </a:moveTo>
                  <a:cubicBezTo>
                    <a:pt x="35188" y="0"/>
                    <a:pt x="34969" y="132"/>
                    <a:pt x="34900" y="317"/>
                  </a:cubicBezTo>
                  <a:cubicBezTo>
                    <a:pt x="34830" y="256"/>
                    <a:pt x="34732" y="232"/>
                    <a:pt x="34633" y="232"/>
                  </a:cubicBezTo>
                  <a:cubicBezTo>
                    <a:pt x="34559" y="232"/>
                    <a:pt x="34484" y="246"/>
                    <a:pt x="34418" y="266"/>
                  </a:cubicBezTo>
                  <a:cubicBezTo>
                    <a:pt x="34262" y="316"/>
                    <a:pt x="34141" y="441"/>
                    <a:pt x="34097" y="599"/>
                  </a:cubicBezTo>
                  <a:cubicBezTo>
                    <a:pt x="34003" y="546"/>
                    <a:pt x="33889" y="521"/>
                    <a:pt x="33775" y="521"/>
                  </a:cubicBezTo>
                  <a:cubicBezTo>
                    <a:pt x="33687" y="521"/>
                    <a:pt x="33599" y="536"/>
                    <a:pt x="33520" y="563"/>
                  </a:cubicBezTo>
                  <a:cubicBezTo>
                    <a:pt x="33338" y="629"/>
                    <a:pt x="33195" y="771"/>
                    <a:pt x="33125" y="952"/>
                  </a:cubicBezTo>
                  <a:cubicBezTo>
                    <a:pt x="33041" y="876"/>
                    <a:pt x="32928" y="846"/>
                    <a:pt x="32813" y="846"/>
                  </a:cubicBezTo>
                  <a:cubicBezTo>
                    <a:pt x="32749" y="846"/>
                    <a:pt x="32685" y="855"/>
                    <a:pt x="32624" y="871"/>
                  </a:cubicBezTo>
                  <a:cubicBezTo>
                    <a:pt x="32454" y="916"/>
                    <a:pt x="32316" y="1044"/>
                    <a:pt x="32257" y="1211"/>
                  </a:cubicBezTo>
                  <a:cubicBezTo>
                    <a:pt x="32226" y="1198"/>
                    <a:pt x="32192" y="1193"/>
                    <a:pt x="32159" y="1193"/>
                  </a:cubicBezTo>
                  <a:cubicBezTo>
                    <a:pt x="32042" y="1193"/>
                    <a:pt x="31920" y="1261"/>
                    <a:pt x="31853" y="1359"/>
                  </a:cubicBezTo>
                  <a:cubicBezTo>
                    <a:pt x="31781" y="1328"/>
                    <a:pt x="31704" y="1314"/>
                    <a:pt x="31626" y="1314"/>
                  </a:cubicBezTo>
                  <a:cubicBezTo>
                    <a:pt x="31387" y="1314"/>
                    <a:pt x="31139" y="1445"/>
                    <a:pt x="31007" y="1645"/>
                  </a:cubicBezTo>
                  <a:cubicBezTo>
                    <a:pt x="30969" y="1633"/>
                    <a:pt x="30929" y="1628"/>
                    <a:pt x="30889" y="1628"/>
                  </a:cubicBezTo>
                  <a:cubicBezTo>
                    <a:pt x="30702" y="1628"/>
                    <a:pt x="30502" y="1740"/>
                    <a:pt x="30429" y="1906"/>
                  </a:cubicBezTo>
                  <a:cubicBezTo>
                    <a:pt x="30280" y="1810"/>
                    <a:pt x="30088" y="1761"/>
                    <a:pt x="29902" y="1761"/>
                  </a:cubicBezTo>
                  <a:cubicBezTo>
                    <a:pt x="29817" y="1761"/>
                    <a:pt x="29734" y="1771"/>
                    <a:pt x="29657" y="1791"/>
                  </a:cubicBezTo>
                  <a:cubicBezTo>
                    <a:pt x="29405" y="1857"/>
                    <a:pt x="29192" y="2023"/>
                    <a:pt x="29065" y="2251"/>
                  </a:cubicBezTo>
                  <a:cubicBezTo>
                    <a:pt x="29015" y="2237"/>
                    <a:pt x="28964" y="2231"/>
                    <a:pt x="28912" y="2231"/>
                  </a:cubicBezTo>
                  <a:cubicBezTo>
                    <a:pt x="28716" y="2231"/>
                    <a:pt x="28517" y="2321"/>
                    <a:pt x="28371" y="2453"/>
                  </a:cubicBezTo>
                  <a:cubicBezTo>
                    <a:pt x="28292" y="2409"/>
                    <a:pt x="28205" y="2389"/>
                    <a:pt x="28117" y="2389"/>
                  </a:cubicBezTo>
                  <a:cubicBezTo>
                    <a:pt x="27868" y="2389"/>
                    <a:pt x="27612" y="2546"/>
                    <a:pt x="27509" y="2776"/>
                  </a:cubicBezTo>
                  <a:cubicBezTo>
                    <a:pt x="27388" y="2697"/>
                    <a:pt x="27228" y="2658"/>
                    <a:pt x="27071" y="2658"/>
                  </a:cubicBezTo>
                  <a:cubicBezTo>
                    <a:pt x="26983" y="2658"/>
                    <a:pt x="26896" y="2671"/>
                    <a:pt x="26817" y="2696"/>
                  </a:cubicBezTo>
                  <a:cubicBezTo>
                    <a:pt x="26598" y="2768"/>
                    <a:pt x="26422" y="2933"/>
                    <a:pt x="26337" y="3147"/>
                  </a:cubicBezTo>
                  <a:cubicBezTo>
                    <a:pt x="26260" y="3106"/>
                    <a:pt x="26176" y="3087"/>
                    <a:pt x="26091" y="3087"/>
                  </a:cubicBezTo>
                  <a:cubicBezTo>
                    <a:pt x="25870" y="3087"/>
                    <a:pt x="25641" y="3213"/>
                    <a:pt x="25524" y="3404"/>
                  </a:cubicBezTo>
                  <a:cubicBezTo>
                    <a:pt x="25466" y="3372"/>
                    <a:pt x="25399" y="3357"/>
                    <a:pt x="25331" y="3357"/>
                  </a:cubicBezTo>
                  <a:cubicBezTo>
                    <a:pt x="25156" y="3357"/>
                    <a:pt x="24969" y="3454"/>
                    <a:pt x="24888" y="3602"/>
                  </a:cubicBezTo>
                  <a:cubicBezTo>
                    <a:pt x="24880" y="3615"/>
                    <a:pt x="24873" y="3628"/>
                    <a:pt x="24867" y="3642"/>
                  </a:cubicBezTo>
                  <a:cubicBezTo>
                    <a:pt x="24787" y="3602"/>
                    <a:pt x="24698" y="3583"/>
                    <a:pt x="24608" y="3583"/>
                  </a:cubicBezTo>
                  <a:cubicBezTo>
                    <a:pt x="24327" y="3583"/>
                    <a:pt x="24030" y="3763"/>
                    <a:pt x="23907" y="4017"/>
                  </a:cubicBezTo>
                  <a:cubicBezTo>
                    <a:pt x="23825" y="3968"/>
                    <a:pt x="23729" y="3945"/>
                    <a:pt x="23630" y="3945"/>
                  </a:cubicBezTo>
                  <a:cubicBezTo>
                    <a:pt x="23429" y="3945"/>
                    <a:pt x="23217" y="4038"/>
                    <a:pt x="23090" y="4184"/>
                  </a:cubicBezTo>
                  <a:cubicBezTo>
                    <a:pt x="23006" y="4122"/>
                    <a:pt x="22894" y="4094"/>
                    <a:pt x="22782" y="4094"/>
                  </a:cubicBezTo>
                  <a:cubicBezTo>
                    <a:pt x="22704" y="4094"/>
                    <a:pt x="22626" y="4108"/>
                    <a:pt x="22557" y="4133"/>
                  </a:cubicBezTo>
                  <a:cubicBezTo>
                    <a:pt x="22386" y="4195"/>
                    <a:pt x="22257" y="4337"/>
                    <a:pt x="22208" y="4512"/>
                  </a:cubicBezTo>
                  <a:cubicBezTo>
                    <a:pt x="22140" y="4463"/>
                    <a:pt x="22055" y="4444"/>
                    <a:pt x="21967" y="4444"/>
                  </a:cubicBezTo>
                  <a:cubicBezTo>
                    <a:pt x="21873" y="4444"/>
                    <a:pt x="21776" y="4465"/>
                    <a:pt x="21691" y="4494"/>
                  </a:cubicBezTo>
                  <a:cubicBezTo>
                    <a:pt x="21526" y="4551"/>
                    <a:pt x="21396" y="4686"/>
                    <a:pt x="21346" y="4854"/>
                  </a:cubicBezTo>
                  <a:cubicBezTo>
                    <a:pt x="21268" y="4802"/>
                    <a:pt x="21174" y="4778"/>
                    <a:pt x="21078" y="4778"/>
                  </a:cubicBezTo>
                  <a:cubicBezTo>
                    <a:pt x="20885" y="4778"/>
                    <a:pt x="20682" y="4873"/>
                    <a:pt x="20577" y="5029"/>
                  </a:cubicBezTo>
                  <a:cubicBezTo>
                    <a:pt x="20489" y="4981"/>
                    <a:pt x="20391" y="4958"/>
                    <a:pt x="20293" y="4958"/>
                  </a:cubicBezTo>
                  <a:cubicBezTo>
                    <a:pt x="20078" y="4958"/>
                    <a:pt x="19865" y="5068"/>
                    <a:pt x="19763" y="5264"/>
                  </a:cubicBezTo>
                  <a:cubicBezTo>
                    <a:pt x="19691" y="5215"/>
                    <a:pt x="19605" y="5196"/>
                    <a:pt x="19518" y="5196"/>
                  </a:cubicBezTo>
                  <a:cubicBezTo>
                    <a:pt x="19436" y="5196"/>
                    <a:pt x="19352" y="5213"/>
                    <a:pt x="19276" y="5241"/>
                  </a:cubicBezTo>
                  <a:cubicBezTo>
                    <a:pt x="19114" y="5298"/>
                    <a:pt x="18991" y="5427"/>
                    <a:pt x="18938" y="5591"/>
                  </a:cubicBezTo>
                  <a:cubicBezTo>
                    <a:pt x="18862" y="5543"/>
                    <a:pt x="18774" y="5522"/>
                    <a:pt x="18685" y="5522"/>
                  </a:cubicBezTo>
                  <a:cubicBezTo>
                    <a:pt x="18475" y="5522"/>
                    <a:pt x="18256" y="5642"/>
                    <a:pt x="18154" y="5828"/>
                  </a:cubicBezTo>
                  <a:cubicBezTo>
                    <a:pt x="18064" y="5773"/>
                    <a:pt x="17960" y="5750"/>
                    <a:pt x="17855" y="5750"/>
                  </a:cubicBezTo>
                  <a:cubicBezTo>
                    <a:pt x="17769" y="5750"/>
                    <a:pt x="17682" y="5765"/>
                    <a:pt x="17599" y="5790"/>
                  </a:cubicBezTo>
                  <a:cubicBezTo>
                    <a:pt x="17413" y="5845"/>
                    <a:pt x="17259" y="5976"/>
                    <a:pt x="17174" y="6151"/>
                  </a:cubicBezTo>
                  <a:cubicBezTo>
                    <a:pt x="17135" y="6113"/>
                    <a:pt x="17083" y="6097"/>
                    <a:pt x="17030" y="6097"/>
                  </a:cubicBezTo>
                  <a:cubicBezTo>
                    <a:pt x="16924" y="6097"/>
                    <a:pt x="16809" y="6164"/>
                    <a:pt x="16766" y="6264"/>
                  </a:cubicBezTo>
                  <a:cubicBezTo>
                    <a:pt x="16699" y="6225"/>
                    <a:pt x="16614" y="6208"/>
                    <a:pt x="16529" y="6208"/>
                  </a:cubicBezTo>
                  <a:cubicBezTo>
                    <a:pt x="16450" y="6208"/>
                    <a:pt x="16369" y="6223"/>
                    <a:pt x="16302" y="6248"/>
                  </a:cubicBezTo>
                  <a:cubicBezTo>
                    <a:pt x="16160" y="6305"/>
                    <a:pt x="16052" y="6422"/>
                    <a:pt x="16005" y="6567"/>
                  </a:cubicBezTo>
                  <a:cubicBezTo>
                    <a:pt x="15910" y="6497"/>
                    <a:pt x="15798" y="6469"/>
                    <a:pt x="15682" y="6469"/>
                  </a:cubicBezTo>
                  <a:cubicBezTo>
                    <a:pt x="15627" y="6469"/>
                    <a:pt x="15571" y="6475"/>
                    <a:pt x="15517" y="6487"/>
                  </a:cubicBezTo>
                  <a:cubicBezTo>
                    <a:pt x="15347" y="6524"/>
                    <a:pt x="15201" y="6631"/>
                    <a:pt x="15114" y="6783"/>
                  </a:cubicBezTo>
                  <a:cubicBezTo>
                    <a:pt x="15027" y="6730"/>
                    <a:pt x="14922" y="6709"/>
                    <a:pt x="14815" y="6709"/>
                  </a:cubicBezTo>
                  <a:cubicBezTo>
                    <a:pt x="14714" y="6709"/>
                    <a:pt x="14611" y="6728"/>
                    <a:pt x="14519" y="6757"/>
                  </a:cubicBezTo>
                  <a:cubicBezTo>
                    <a:pt x="14329" y="6820"/>
                    <a:pt x="14177" y="6962"/>
                    <a:pt x="14100" y="7148"/>
                  </a:cubicBezTo>
                  <a:cubicBezTo>
                    <a:pt x="14022" y="7116"/>
                    <a:pt x="13938" y="7101"/>
                    <a:pt x="13853" y="7101"/>
                  </a:cubicBezTo>
                  <a:cubicBezTo>
                    <a:pt x="13644" y="7101"/>
                    <a:pt x="13430" y="7192"/>
                    <a:pt x="13287" y="7343"/>
                  </a:cubicBezTo>
                  <a:cubicBezTo>
                    <a:pt x="13210" y="7273"/>
                    <a:pt x="13106" y="7239"/>
                    <a:pt x="13001" y="7239"/>
                  </a:cubicBezTo>
                  <a:cubicBezTo>
                    <a:pt x="12943" y="7239"/>
                    <a:pt x="12884" y="7249"/>
                    <a:pt x="12829" y="7269"/>
                  </a:cubicBezTo>
                  <a:cubicBezTo>
                    <a:pt x="12674" y="7329"/>
                    <a:pt x="12563" y="7469"/>
                    <a:pt x="12541" y="7634"/>
                  </a:cubicBezTo>
                  <a:cubicBezTo>
                    <a:pt x="12466" y="7596"/>
                    <a:pt x="12383" y="7579"/>
                    <a:pt x="12298" y="7579"/>
                  </a:cubicBezTo>
                  <a:cubicBezTo>
                    <a:pt x="12100" y="7579"/>
                    <a:pt x="11895" y="7674"/>
                    <a:pt x="11774" y="7828"/>
                  </a:cubicBezTo>
                  <a:cubicBezTo>
                    <a:pt x="11711" y="7799"/>
                    <a:pt x="11641" y="7785"/>
                    <a:pt x="11570" y="7785"/>
                  </a:cubicBezTo>
                  <a:cubicBezTo>
                    <a:pt x="11322" y="7785"/>
                    <a:pt x="11053" y="7948"/>
                    <a:pt x="10957" y="8171"/>
                  </a:cubicBezTo>
                  <a:cubicBezTo>
                    <a:pt x="10868" y="8085"/>
                    <a:pt x="10734" y="8041"/>
                    <a:pt x="10604" y="8041"/>
                  </a:cubicBezTo>
                  <a:cubicBezTo>
                    <a:pt x="10550" y="8041"/>
                    <a:pt x="10496" y="8048"/>
                    <a:pt x="10447" y="8063"/>
                  </a:cubicBezTo>
                  <a:cubicBezTo>
                    <a:pt x="10273" y="8119"/>
                    <a:pt x="10141" y="8259"/>
                    <a:pt x="10100" y="8437"/>
                  </a:cubicBezTo>
                  <a:cubicBezTo>
                    <a:pt x="10062" y="8415"/>
                    <a:pt x="10015" y="8405"/>
                    <a:pt x="9965" y="8405"/>
                  </a:cubicBezTo>
                  <a:cubicBezTo>
                    <a:pt x="9817" y="8405"/>
                    <a:pt x="9639" y="8493"/>
                    <a:pt x="9573" y="8605"/>
                  </a:cubicBezTo>
                  <a:cubicBezTo>
                    <a:pt x="9507" y="8527"/>
                    <a:pt x="9397" y="8494"/>
                    <a:pt x="9290" y="8494"/>
                  </a:cubicBezTo>
                  <a:cubicBezTo>
                    <a:pt x="9241" y="8494"/>
                    <a:pt x="9193" y="8500"/>
                    <a:pt x="9149" y="8513"/>
                  </a:cubicBezTo>
                  <a:cubicBezTo>
                    <a:pt x="9003" y="8555"/>
                    <a:pt x="8892" y="8678"/>
                    <a:pt x="8865" y="8827"/>
                  </a:cubicBezTo>
                  <a:cubicBezTo>
                    <a:pt x="8802" y="8771"/>
                    <a:pt x="8720" y="8745"/>
                    <a:pt x="8635" y="8745"/>
                  </a:cubicBezTo>
                  <a:cubicBezTo>
                    <a:pt x="8485" y="8745"/>
                    <a:pt x="8325" y="8826"/>
                    <a:pt x="8252" y="8958"/>
                  </a:cubicBezTo>
                  <a:cubicBezTo>
                    <a:pt x="8200" y="8899"/>
                    <a:pt x="8120" y="8877"/>
                    <a:pt x="8039" y="8877"/>
                  </a:cubicBezTo>
                  <a:cubicBezTo>
                    <a:pt x="8010" y="8877"/>
                    <a:pt x="7980" y="8880"/>
                    <a:pt x="7951" y="8885"/>
                  </a:cubicBezTo>
                  <a:cubicBezTo>
                    <a:pt x="7842" y="8908"/>
                    <a:pt x="7751" y="8984"/>
                    <a:pt x="7708" y="9087"/>
                  </a:cubicBezTo>
                  <a:cubicBezTo>
                    <a:pt x="7641" y="8998"/>
                    <a:pt x="7532" y="8956"/>
                    <a:pt x="7419" y="8956"/>
                  </a:cubicBezTo>
                  <a:cubicBezTo>
                    <a:pt x="7352" y="8956"/>
                    <a:pt x="7283" y="8971"/>
                    <a:pt x="7222" y="8999"/>
                  </a:cubicBezTo>
                  <a:cubicBezTo>
                    <a:pt x="7219" y="8969"/>
                    <a:pt x="7215" y="8938"/>
                    <a:pt x="7210" y="8910"/>
                  </a:cubicBezTo>
                  <a:cubicBezTo>
                    <a:pt x="7195" y="8807"/>
                    <a:pt x="7172" y="8700"/>
                    <a:pt x="7101" y="8625"/>
                  </a:cubicBezTo>
                  <a:cubicBezTo>
                    <a:pt x="7060" y="8583"/>
                    <a:pt x="6999" y="8557"/>
                    <a:pt x="6941" y="8557"/>
                  </a:cubicBezTo>
                  <a:cubicBezTo>
                    <a:pt x="6897" y="8557"/>
                    <a:pt x="6856" y="8572"/>
                    <a:pt x="6826" y="8605"/>
                  </a:cubicBezTo>
                  <a:cubicBezTo>
                    <a:pt x="6791" y="8466"/>
                    <a:pt x="6715" y="8352"/>
                    <a:pt x="6621" y="8244"/>
                  </a:cubicBezTo>
                  <a:cubicBezTo>
                    <a:pt x="6556" y="8170"/>
                    <a:pt x="6457" y="8120"/>
                    <a:pt x="6362" y="8120"/>
                  </a:cubicBezTo>
                  <a:cubicBezTo>
                    <a:pt x="6318" y="8120"/>
                    <a:pt x="6274" y="8131"/>
                    <a:pt x="6236" y="8156"/>
                  </a:cubicBezTo>
                  <a:cubicBezTo>
                    <a:pt x="6209" y="7987"/>
                    <a:pt x="6035" y="7878"/>
                    <a:pt x="5865" y="7878"/>
                  </a:cubicBezTo>
                  <a:cubicBezTo>
                    <a:pt x="5812" y="7878"/>
                    <a:pt x="5760" y="7888"/>
                    <a:pt x="5712" y="7911"/>
                  </a:cubicBezTo>
                  <a:cubicBezTo>
                    <a:pt x="5678" y="7825"/>
                    <a:pt x="5588" y="7783"/>
                    <a:pt x="5495" y="7783"/>
                  </a:cubicBezTo>
                  <a:cubicBezTo>
                    <a:pt x="5458" y="7783"/>
                    <a:pt x="5421" y="7790"/>
                    <a:pt x="5387" y="7803"/>
                  </a:cubicBezTo>
                  <a:cubicBezTo>
                    <a:pt x="5264" y="7649"/>
                    <a:pt x="5133" y="7520"/>
                    <a:pt x="4954" y="7443"/>
                  </a:cubicBezTo>
                  <a:cubicBezTo>
                    <a:pt x="4894" y="7417"/>
                    <a:pt x="4827" y="7403"/>
                    <a:pt x="4760" y="7403"/>
                  </a:cubicBezTo>
                  <a:cubicBezTo>
                    <a:pt x="4627" y="7403"/>
                    <a:pt x="4497" y="7457"/>
                    <a:pt x="4433" y="7571"/>
                  </a:cubicBezTo>
                  <a:cubicBezTo>
                    <a:pt x="4381" y="7493"/>
                    <a:pt x="4281" y="7427"/>
                    <a:pt x="4195" y="7393"/>
                  </a:cubicBezTo>
                  <a:lnTo>
                    <a:pt x="4085" y="7503"/>
                  </a:lnTo>
                  <a:cubicBezTo>
                    <a:pt x="3941" y="7395"/>
                    <a:pt x="3768" y="7284"/>
                    <a:pt x="3590" y="7254"/>
                  </a:cubicBezTo>
                  <a:cubicBezTo>
                    <a:pt x="3567" y="7250"/>
                    <a:pt x="3544" y="7248"/>
                    <a:pt x="3520" y="7248"/>
                  </a:cubicBezTo>
                  <a:cubicBezTo>
                    <a:pt x="3361" y="7248"/>
                    <a:pt x="3195" y="7331"/>
                    <a:pt x="3152" y="7483"/>
                  </a:cubicBezTo>
                  <a:cubicBezTo>
                    <a:pt x="3086" y="7432"/>
                    <a:pt x="2989" y="7406"/>
                    <a:pt x="2897" y="7406"/>
                  </a:cubicBezTo>
                  <a:cubicBezTo>
                    <a:pt x="2855" y="7406"/>
                    <a:pt x="2815" y="7411"/>
                    <a:pt x="2779" y="7422"/>
                  </a:cubicBezTo>
                  <a:cubicBezTo>
                    <a:pt x="2660" y="7454"/>
                    <a:pt x="2564" y="7540"/>
                    <a:pt x="2517" y="7653"/>
                  </a:cubicBezTo>
                  <a:cubicBezTo>
                    <a:pt x="2504" y="7651"/>
                    <a:pt x="2491" y="7650"/>
                    <a:pt x="2478" y="7650"/>
                  </a:cubicBezTo>
                  <a:cubicBezTo>
                    <a:pt x="2326" y="7650"/>
                    <a:pt x="2181" y="7788"/>
                    <a:pt x="2155" y="7938"/>
                  </a:cubicBezTo>
                  <a:cubicBezTo>
                    <a:pt x="2115" y="7916"/>
                    <a:pt x="2070" y="7906"/>
                    <a:pt x="2024" y="7906"/>
                  </a:cubicBezTo>
                  <a:cubicBezTo>
                    <a:pt x="1925" y="7906"/>
                    <a:pt x="1818" y="7950"/>
                    <a:pt x="1743" y="8011"/>
                  </a:cubicBezTo>
                  <a:cubicBezTo>
                    <a:pt x="1632" y="8104"/>
                    <a:pt x="1588" y="8255"/>
                    <a:pt x="1630" y="8395"/>
                  </a:cubicBezTo>
                  <a:cubicBezTo>
                    <a:pt x="1616" y="8392"/>
                    <a:pt x="1601" y="8390"/>
                    <a:pt x="1587" y="8390"/>
                  </a:cubicBezTo>
                  <a:cubicBezTo>
                    <a:pt x="1489" y="8390"/>
                    <a:pt x="1387" y="8457"/>
                    <a:pt x="1324" y="8533"/>
                  </a:cubicBezTo>
                  <a:cubicBezTo>
                    <a:pt x="1253" y="8622"/>
                    <a:pt x="1236" y="8745"/>
                    <a:pt x="1281" y="8851"/>
                  </a:cubicBezTo>
                  <a:cubicBezTo>
                    <a:pt x="1112" y="8884"/>
                    <a:pt x="998" y="9097"/>
                    <a:pt x="1048" y="9262"/>
                  </a:cubicBezTo>
                  <a:cubicBezTo>
                    <a:pt x="893" y="9352"/>
                    <a:pt x="820" y="9499"/>
                    <a:pt x="850" y="9675"/>
                  </a:cubicBezTo>
                  <a:cubicBezTo>
                    <a:pt x="677" y="9730"/>
                    <a:pt x="551" y="9867"/>
                    <a:pt x="476" y="10032"/>
                  </a:cubicBezTo>
                  <a:cubicBezTo>
                    <a:pt x="401" y="10200"/>
                    <a:pt x="398" y="10392"/>
                    <a:pt x="467" y="10563"/>
                  </a:cubicBezTo>
                  <a:cubicBezTo>
                    <a:pt x="358" y="10634"/>
                    <a:pt x="324" y="10813"/>
                    <a:pt x="368" y="10935"/>
                  </a:cubicBezTo>
                  <a:cubicBezTo>
                    <a:pt x="220" y="11061"/>
                    <a:pt x="181" y="11312"/>
                    <a:pt x="290" y="11474"/>
                  </a:cubicBezTo>
                  <a:cubicBezTo>
                    <a:pt x="109" y="11652"/>
                    <a:pt x="105" y="11974"/>
                    <a:pt x="253" y="12180"/>
                  </a:cubicBezTo>
                  <a:cubicBezTo>
                    <a:pt x="152" y="12314"/>
                    <a:pt x="153" y="12527"/>
                    <a:pt x="236" y="12675"/>
                  </a:cubicBezTo>
                  <a:cubicBezTo>
                    <a:pt x="99" y="12815"/>
                    <a:pt x="71" y="13039"/>
                    <a:pt x="152" y="13216"/>
                  </a:cubicBezTo>
                  <a:cubicBezTo>
                    <a:pt x="24" y="13274"/>
                    <a:pt x="36" y="13486"/>
                    <a:pt x="156" y="13560"/>
                  </a:cubicBezTo>
                  <a:cubicBezTo>
                    <a:pt x="55" y="13628"/>
                    <a:pt x="8" y="13815"/>
                    <a:pt x="4" y="13938"/>
                  </a:cubicBezTo>
                  <a:cubicBezTo>
                    <a:pt x="1" y="14062"/>
                    <a:pt x="55" y="14182"/>
                    <a:pt x="153" y="14260"/>
                  </a:cubicBezTo>
                  <a:cubicBezTo>
                    <a:pt x="52" y="14320"/>
                    <a:pt x="19" y="14469"/>
                    <a:pt x="21" y="14586"/>
                  </a:cubicBezTo>
                  <a:cubicBezTo>
                    <a:pt x="24" y="14705"/>
                    <a:pt x="89" y="14815"/>
                    <a:pt x="194" y="14874"/>
                  </a:cubicBezTo>
                  <a:cubicBezTo>
                    <a:pt x="61" y="14963"/>
                    <a:pt x="75" y="15176"/>
                    <a:pt x="193" y="15284"/>
                  </a:cubicBezTo>
                  <a:cubicBezTo>
                    <a:pt x="98" y="15348"/>
                    <a:pt x="62" y="15470"/>
                    <a:pt x="68" y="15584"/>
                  </a:cubicBezTo>
                  <a:cubicBezTo>
                    <a:pt x="75" y="15701"/>
                    <a:pt x="142" y="15806"/>
                    <a:pt x="244" y="15862"/>
                  </a:cubicBezTo>
                  <a:cubicBezTo>
                    <a:pt x="133" y="15954"/>
                    <a:pt x="83" y="16118"/>
                    <a:pt x="89" y="16261"/>
                  </a:cubicBezTo>
                  <a:cubicBezTo>
                    <a:pt x="93" y="16406"/>
                    <a:pt x="164" y="16543"/>
                    <a:pt x="281" y="16631"/>
                  </a:cubicBezTo>
                  <a:cubicBezTo>
                    <a:pt x="190" y="16721"/>
                    <a:pt x="184" y="16926"/>
                    <a:pt x="200" y="17052"/>
                  </a:cubicBezTo>
                  <a:cubicBezTo>
                    <a:pt x="217" y="17182"/>
                    <a:pt x="292" y="17296"/>
                    <a:pt x="403" y="17362"/>
                  </a:cubicBezTo>
                  <a:cubicBezTo>
                    <a:pt x="327" y="17472"/>
                    <a:pt x="278" y="17599"/>
                    <a:pt x="260" y="17731"/>
                  </a:cubicBezTo>
                  <a:cubicBezTo>
                    <a:pt x="243" y="17865"/>
                    <a:pt x="307" y="18020"/>
                    <a:pt x="436" y="18057"/>
                  </a:cubicBezTo>
                  <a:cubicBezTo>
                    <a:pt x="351" y="18138"/>
                    <a:pt x="354" y="18264"/>
                    <a:pt x="392" y="18377"/>
                  </a:cubicBezTo>
                  <a:cubicBezTo>
                    <a:pt x="432" y="18491"/>
                    <a:pt x="534" y="18572"/>
                    <a:pt x="655" y="18586"/>
                  </a:cubicBezTo>
                  <a:cubicBezTo>
                    <a:pt x="604" y="18670"/>
                    <a:pt x="580" y="18767"/>
                    <a:pt x="588" y="18865"/>
                  </a:cubicBezTo>
                  <a:cubicBezTo>
                    <a:pt x="595" y="18953"/>
                    <a:pt x="671" y="19038"/>
                    <a:pt x="753" y="19038"/>
                  </a:cubicBezTo>
                  <a:cubicBezTo>
                    <a:pt x="766" y="19038"/>
                    <a:pt x="778" y="19037"/>
                    <a:pt x="790" y="19033"/>
                  </a:cubicBezTo>
                  <a:lnTo>
                    <a:pt x="790" y="19033"/>
                  </a:lnTo>
                  <a:cubicBezTo>
                    <a:pt x="701" y="19116"/>
                    <a:pt x="684" y="19259"/>
                    <a:pt x="696" y="19380"/>
                  </a:cubicBezTo>
                  <a:cubicBezTo>
                    <a:pt x="711" y="19503"/>
                    <a:pt x="780" y="19613"/>
                    <a:pt x="886" y="19678"/>
                  </a:cubicBezTo>
                  <a:cubicBezTo>
                    <a:pt x="782" y="19721"/>
                    <a:pt x="776" y="19866"/>
                    <a:pt x="807" y="19974"/>
                  </a:cubicBezTo>
                  <a:cubicBezTo>
                    <a:pt x="838" y="20075"/>
                    <a:pt x="932" y="20140"/>
                    <a:pt x="1035" y="20140"/>
                  </a:cubicBezTo>
                  <a:cubicBezTo>
                    <a:pt x="1046" y="20140"/>
                    <a:pt x="1057" y="20139"/>
                    <a:pt x="1068" y="20138"/>
                  </a:cubicBezTo>
                  <a:lnTo>
                    <a:pt x="1068" y="20138"/>
                  </a:lnTo>
                  <a:cubicBezTo>
                    <a:pt x="985" y="20215"/>
                    <a:pt x="997" y="20365"/>
                    <a:pt x="1039" y="20469"/>
                  </a:cubicBezTo>
                  <a:cubicBezTo>
                    <a:pt x="1085" y="20573"/>
                    <a:pt x="1185" y="20639"/>
                    <a:pt x="1296" y="20639"/>
                  </a:cubicBezTo>
                  <a:cubicBezTo>
                    <a:pt x="1300" y="20639"/>
                    <a:pt x="1303" y="20639"/>
                    <a:pt x="1307" y="20639"/>
                  </a:cubicBezTo>
                  <a:lnTo>
                    <a:pt x="1307" y="20639"/>
                  </a:lnTo>
                  <a:cubicBezTo>
                    <a:pt x="1243" y="20757"/>
                    <a:pt x="1214" y="20892"/>
                    <a:pt x="1191" y="21024"/>
                  </a:cubicBezTo>
                  <a:cubicBezTo>
                    <a:pt x="1167" y="21155"/>
                    <a:pt x="1191" y="21303"/>
                    <a:pt x="1283" y="21400"/>
                  </a:cubicBezTo>
                  <a:cubicBezTo>
                    <a:pt x="1372" y="21492"/>
                    <a:pt x="1507" y="21522"/>
                    <a:pt x="1634" y="21546"/>
                  </a:cubicBezTo>
                  <a:cubicBezTo>
                    <a:pt x="1598" y="21670"/>
                    <a:pt x="1603" y="21802"/>
                    <a:pt x="1644" y="21925"/>
                  </a:cubicBezTo>
                  <a:cubicBezTo>
                    <a:pt x="1674" y="22012"/>
                    <a:pt x="1767" y="22081"/>
                    <a:pt x="1854" y="22081"/>
                  </a:cubicBezTo>
                  <a:cubicBezTo>
                    <a:pt x="1885" y="22081"/>
                    <a:pt x="1916" y="22072"/>
                    <a:pt x="1943" y="22051"/>
                  </a:cubicBezTo>
                  <a:lnTo>
                    <a:pt x="1943" y="22051"/>
                  </a:lnTo>
                  <a:cubicBezTo>
                    <a:pt x="1917" y="22174"/>
                    <a:pt x="1923" y="22302"/>
                    <a:pt x="1961" y="22421"/>
                  </a:cubicBezTo>
                  <a:cubicBezTo>
                    <a:pt x="1994" y="22520"/>
                    <a:pt x="2090" y="22607"/>
                    <a:pt x="2190" y="22607"/>
                  </a:cubicBezTo>
                  <a:cubicBezTo>
                    <a:pt x="2208" y="22607"/>
                    <a:pt x="2225" y="22605"/>
                    <a:pt x="2243" y="22599"/>
                  </a:cubicBezTo>
                  <a:lnTo>
                    <a:pt x="2243" y="22599"/>
                  </a:lnTo>
                  <a:cubicBezTo>
                    <a:pt x="2209" y="22748"/>
                    <a:pt x="2202" y="22905"/>
                    <a:pt x="2257" y="23048"/>
                  </a:cubicBezTo>
                  <a:cubicBezTo>
                    <a:pt x="2298" y="23154"/>
                    <a:pt x="2412" y="23238"/>
                    <a:pt x="2519" y="23238"/>
                  </a:cubicBezTo>
                  <a:cubicBezTo>
                    <a:pt x="2556" y="23238"/>
                    <a:pt x="2592" y="23228"/>
                    <a:pt x="2624" y="23206"/>
                  </a:cubicBezTo>
                  <a:lnTo>
                    <a:pt x="2624" y="23206"/>
                  </a:lnTo>
                  <a:cubicBezTo>
                    <a:pt x="2564" y="23276"/>
                    <a:pt x="2581" y="23401"/>
                    <a:pt x="2623" y="23484"/>
                  </a:cubicBezTo>
                  <a:cubicBezTo>
                    <a:pt x="2664" y="23562"/>
                    <a:pt x="2745" y="23611"/>
                    <a:pt x="2832" y="23611"/>
                  </a:cubicBezTo>
                  <a:cubicBezTo>
                    <a:pt x="2838" y="23611"/>
                    <a:pt x="2844" y="23611"/>
                    <a:pt x="2850" y="23610"/>
                  </a:cubicBezTo>
                  <a:lnTo>
                    <a:pt x="2850" y="23610"/>
                  </a:lnTo>
                  <a:cubicBezTo>
                    <a:pt x="2786" y="23691"/>
                    <a:pt x="2823" y="23817"/>
                    <a:pt x="2883" y="23902"/>
                  </a:cubicBezTo>
                  <a:cubicBezTo>
                    <a:pt x="2931" y="23970"/>
                    <a:pt x="3008" y="24008"/>
                    <a:pt x="3088" y="24008"/>
                  </a:cubicBezTo>
                  <a:cubicBezTo>
                    <a:pt x="3111" y="24008"/>
                    <a:pt x="3134" y="24005"/>
                    <a:pt x="3156" y="23999"/>
                  </a:cubicBezTo>
                  <a:lnTo>
                    <a:pt x="3156" y="23999"/>
                  </a:lnTo>
                  <a:cubicBezTo>
                    <a:pt x="3128" y="24124"/>
                    <a:pt x="3184" y="24256"/>
                    <a:pt x="3276" y="24347"/>
                  </a:cubicBezTo>
                  <a:cubicBezTo>
                    <a:pt x="3349" y="24418"/>
                    <a:pt x="3447" y="24457"/>
                    <a:pt x="3547" y="24457"/>
                  </a:cubicBezTo>
                  <a:cubicBezTo>
                    <a:pt x="3575" y="24457"/>
                    <a:pt x="3603" y="24454"/>
                    <a:pt x="3631" y="24448"/>
                  </a:cubicBezTo>
                  <a:cubicBezTo>
                    <a:pt x="3655" y="24586"/>
                    <a:pt x="3691" y="24721"/>
                    <a:pt x="3779" y="24829"/>
                  </a:cubicBezTo>
                  <a:cubicBezTo>
                    <a:pt x="3837" y="24902"/>
                    <a:pt x="3932" y="24950"/>
                    <a:pt x="4022" y="24950"/>
                  </a:cubicBezTo>
                  <a:cubicBezTo>
                    <a:pt x="4067" y="24950"/>
                    <a:pt x="4111" y="24938"/>
                    <a:pt x="4148" y="24911"/>
                  </a:cubicBezTo>
                  <a:lnTo>
                    <a:pt x="4148" y="24911"/>
                  </a:lnTo>
                  <a:cubicBezTo>
                    <a:pt x="4116" y="25129"/>
                    <a:pt x="4324" y="25322"/>
                    <a:pt x="4535" y="25322"/>
                  </a:cubicBezTo>
                  <a:cubicBezTo>
                    <a:pt x="4536" y="25322"/>
                    <a:pt x="4537" y="25322"/>
                    <a:pt x="4537" y="25322"/>
                  </a:cubicBezTo>
                  <a:cubicBezTo>
                    <a:pt x="4539" y="25470"/>
                    <a:pt x="4620" y="25571"/>
                    <a:pt x="4735" y="25662"/>
                  </a:cubicBezTo>
                  <a:cubicBezTo>
                    <a:pt x="4749" y="25674"/>
                    <a:pt x="4959" y="25777"/>
                    <a:pt x="5038" y="25777"/>
                  </a:cubicBezTo>
                  <a:cubicBezTo>
                    <a:pt x="5061" y="25777"/>
                    <a:pt x="5072" y="25768"/>
                    <a:pt x="5065" y="25746"/>
                  </a:cubicBezTo>
                  <a:lnTo>
                    <a:pt x="5065" y="25746"/>
                  </a:lnTo>
                  <a:cubicBezTo>
                    <a:pt x="5110" y="25882"/>
                    <a:pt x="5266" y="25983"/>
                    <a:pt x="5410" y="25983"/>
                  </a:cubicBezTo>
                  <a:cubicBezTo>
                    <a:pt x="5460" y="25983"/>
                    <a:pt x="5507" y="25971"/>
                    <a:pt x="5549" y="25945"/>
                  </a:cubicBezTo>
                  <a:lnTo>
                    <a:pt x="5549" y="25945"/>
                  </a:lnTo>
                  <a:cubicBezTo>
                    <a:pt x="5527" y="26013"/>
                    <a:pt x="5553" y="26088"/>
                    <a:pt x="5611" y="26131"/>
                  </a:cubicBezTo>
                  <a:cubicBezTo>
                    <a:pt x="5643" y="26153"/>
                    <a:pt x="5689" y="26166"/>
                    <a:pt x="5732" y="26166"/>
                  </a:cubicBezTo>
                  <a:cubicBezTo>
                    <a:pt x="5768" y="26166"/>
                    <a:pt x="5803" y="26157"/>
                    <a:pt x="5828" y="26137"/>
                  </a:cubicBezTo>
                  <a:cubicBezTo>
                    <a:pt x="5845" y="26279"/>
                    <a:pt x="5947" y="26397"/>
                    <a:pt x="6085" y="26434"/>
                  </a:cubicBezTo>
                  <a:cubicBezTo>
                    <a:pt x="6116" y="26441"/>
                    <a:pt x="6147" y="26445"/>
                    <a:pt x="6179" y="26445"/>
                  </a:cubicBezTo>
                  <a:cubicBezTo>
                    <a:pt x="6289" y="26445"/>
                    <a:pt x="6400" y="26401"/>
                    <a:pt x="6459" y="26309"/>
                  </a:cubicBezTo>
                  <a:cubicBezTo>
                    <a:pt x="6483" y="26411"/>
                    <a:pt x="6570" y="26487"/>
                    <a:pt x="6675" y="26498"/>
                  </a:cubicBezTo>
                  <a:cubicBezTo>
                    <a:pt x="6685" y="26499"/>
                    <a:pt x="6694" y="26499"/>
                    <a:pt x="6704" y="26499"/>
                  </a:cubicBezTo>
                  <a:cubicBezTo>
                    <a:pt x="6797" y="26499"/>
                    <a:pt x="6897" y="26461"/>
                    <a:pt x="6932" y="26376"/>
                  </a:cubicBezTo>
                  <a:cubicBezTo>
                    <a:pt x="7006" y="26481"/>
                    <a:pt x="7139" y="26541"/>
                    <a:pt x="7268" y="26541"/>
                  </a:cubicBezTo>
                  <a:cubicBezTo>
                    <a:pt x="7361" y="26541"/>
                    <a:pt x="7452" y="26509"/>
                    <a:pt x="7518" y="26441"/>
                  </a:cubicBezTo>
                  <a:cubicBezTo>
                    <a:pt x="7575" y="26554"/>
                    <a:pt x="7691" y="26623"/>
                    <a:pt x="7816" y="26623"/>
                  </a:cubicBezTo>
                  <a:cubicBezTo>
                    <a:pt x="7827" y="26623"/>
                    <a:pt x="7837" y="26623"/>
                    <a:pt x="7848" y="26622"/>
                  </a:cubicBezTo>
                  <a:cubicBezTo>
                    <a:pt x="7981" y="26606"/>
                    <a:pt x="8118" y="26505"/>
                    <a:pt x="8148" y="26374"/>
                  </a:cubicBezTo>
                  <a:cubicBezTo>
                    <a:pt x="8200" y="26436"/>
                    <a:pt x="8275" y="26469"/>
                    <a:pt x="8353" y="26469"/>
                  </a:cubicBezTo>
                  <a:cubicBezTo>
                    <a:pt x="8366" y="26469"/>
                    <a:pt x="8378" y="26469"/>
                    <a:pt x="8391" y="26467"/>
                  </a:cubicBezTo>
                  <a:cubicBezTo>
                    <a:pt x="8481" y="26453"/>
                    <a:pt x="8566" y="26420"/>
                    <a:pt x="8600" y="26337"/>
                  </a:cubicBezTo>
                  <a:cubicBezTo>
                    <a:pt x="8652" y="26377"/>
                    <a:pt x="8714" y="26397"/>
                    <a:pt x="8778" y="26397"/>
                  </a:cubicBezTo>
                  <a:cubicBezTo>
                    <a:pt x="8812" y="26397"/>
                    <a:pt x="8847" y="26391"/>
                    <a:pt x="8880" y="26379"/>
                  </a:cubicBezTo>
                  <a:cubicBezTo>
                    <a:pt x="8971" y="26342"/>
                    <a:pt x="9087" y="26265"/>
                    <a:pt x="9099" y="26167"/>
                  </a:cubicBezTo>
                  <a:cubicBezTo>
                    <a:pt x="9152" y="26190"/>
                    <a:pt x="9208" y="26201"/>
                    <a:pt x="9263" y="26201"/>
                  </a:cubicBezTo>
                  <a:cubicBezTo>
                    <a:pt x="9337" y="26201"/>
                    <a:pt x="9411" y="26181"/>
                    <a:pt x="9475" y="26141"/>
                  </a:cubicBezTo>
                  <a:cubicBezTo>
                    <a:pt x="9586" y="26070"/>
                    <a:pt x="9688" y="25949"/>
                    <a:pt x="9688" y="25818"/>
                  </a:cubicBezTo>
                  <a:cubicBezTo>
                    <a:pt x="9708" y="25822"/>
                    <a:pt x="9728" y="25824"/>
                    <a:pt x="9747" y="25824"/>
                  </a:cubicBezTo>
                  <a:cubicBezTo>
                    <a:pt x="9842" y="25824"/>
                    <a:pt x="9933" y="25782"/>
                    <a:pt x="9994" y="25707"/>
                  </a:cubicBezTo>
                  <a:cubicBezTo>
                    <a:pt x="10065" y="25618"/>
                    <a:pt x="10125" y="25497"/>
                    <a:pt x="10081" y="25393"/>
                  </a:cubicBezTo>
                  <a:cubicBezTo>
                    <a:pt x="10225" y="25391"/>
                    <a:pt x="10358" y="25320"/>
                    <a:pt x="10440" y="25201"/>
                  </a:cubicBezTo>
                  <a:cubicBezTo>
                    <a:pt x="10519" y="25084"/>
                    <a:pt x="10568" y="24920"/>
                    <a:pt x="10513" y="24791"/>
                  </a:cubicBezTo>
                  <a:lnTo>
                    <a:pt x="10513" y="24791"/>
                  </a:lnTo>
                  <a:cubicBezTo>
                    <a:pt x="10514" y="24791"/>
                    <a:pt x="10515" y="24791"/>
                    <a:pt x="10516" y="24791"/>
                  </a:cubicBezTo>
                  <a:cubicBezTo>
                    <a:pt x="10681" y="24791"/>
                    <a:pt x="10818" y="24642"/>
                    <a:pt x="10859" y="24482"/>
                  </a:cubicBezTo>
                  <a:cubicBezTo>
                    <a:pt x="10900" y="24317"/>
                    <a:pt x="10905" y="24147"/>
                    <a:pt x="10872" y="23980"/>
                  </a:cubicBezTo>
                  <a:cubicBezTo>
                    <a:pt x="11033" y="23886"/>
                    <a:pt x="11122" y="23644"/>
                    <a:pt x="11017" y="23492"/>
                  </a:cubicBezTo>
                  <a:cubicBezTo>
                    <a:pt x="11213" y="23381"/>
                    <a:pt x="11287" y="23065"/>
                    <a:pt x="11149" y="22888"/>
                  </a:cubicBezTo>
                  <a:cubicBezTo>
                    <a:pt x="11303" y="22805"/>
                    <a:pt x="11401" y="22562"/>
                    <a:pt x="11326" y="22408"/>
                  </a:cubicBezTo>
                  <a:lnTo>
                    <a:pt x="11326" y="22408"/>
                  </a:lnTo>
                  <a:cubicBezTo>
                    <a:pt x="11363" y="22426"/>
                    <a:pt x="11403" y="22435"/>
                    <a:pt x="11443" y="22435"/>
                  </a:cubicBezTo>
                  <a:cubicBezTo>
                    <a:pt x="11455" y="22435"/>
                    <a:pt x="11467" y="22434"/>
                    <a:pt x="11479" y="22432"/>
                  </a:cubicBezTo>
                  <a:cubicBezTo>
                    <a:pt x="11586" y="22415"/>
                    <a:pt x="11676" y="22301"/>
                    <a:pt x="11646" y="22201"/>
                  </a:cubicBezTo>
                  <a:lnTo>
                    <a:pt x="11646" y="22201"/>
                  </a:lnTo>
                  <a:cubicBezTo>
                    <a:pt x="11688" y="22294"/>
                    <a:pt x="11794" y="22340"/>
                    <a:pt x="11900" y="22340"/>
                  </a:cubicBezTo>
                  <a:cubicBezTo>
                    <a:pt x="11924" y="22340"/>
                    <a:pt x="11948" y="22338"/>
                    <a:pt x="11972" y="22333"/>
                  </a:cubicBezTo>
                  <a:cubicBezTo>
                    <a:pt x="12111" y="22302"/>
                    <a:pt x="12206" y="22176"/>
                    <a:pt x="12202" y="22034"/>
                  </a:cubicBezTo>
                  <a:lnTo>
                    <a:pt x="12202" y="22034"/>
                  </a:lnTo>
                  <a:cubicBezTo>
                    <a:pt x="12252" y="22086"/>
                    <a:pt x="12330" y="22105"/>
                    <a:pt x="12409" y="22105"/>
                  </a:cubicBezTo>
                  <a:cubicBezTo>
                    <a:pt x="12454" y="22105"/>
                    <a:pt x="12499" y="22099"/>
                    <a:pt x="12539" y="22090"/>
                  </a:cubicBezTo>
                  <a:cubicBezTo>
                    <a:pt x="12652" y="22060"/>
                    <a:pt x="12741" y="21973"/>
                    <a:pt x="12775" y="21862"/>
                  </a:cubicBezTo>
                  <a:cubicBezTo>
                    <a:pt x="12809" y="21896"/>
                    <a:pt x="12853" y="21909"/>
                    <a:pt x="12900" y="21909"/>
                  </a:cubicBezTo>
                  <a:cubicBezTo>
                    <a:pt x="12947" y="21909"/>
                    <a:pt x="12997" y="21896"/>
                    <a:pt x="13041" y="21879"/>
                  </a:cubicBezTo>
                  <a:cubicBezTo>
                    <a:pt x="13132" y="21842"/>
                    <a:pt x="13194" y="21754"/>
                    <a:pt x="13196" y="21656"/>
                  </a:cubicBezTo>
                  <a:cubicBezTo>
                    <a:pt x="13320" y="21732"/>
                    <a:pt x="13463" y="21766"/>
                    <a:pt x="13608" y="21766"/>
                  </a:cubicBezTo>
                  <a:cubicBezTo>
                    <a:pt x="13617" y="21766"/>
                    <a:pt x="13626" y="21765"/>
                    <a:pt x="13635" y="21765"/>
                  </a:cubicBezTo>
                  <a:cubicBezTo>
                    <a:pt x="13787" y="21762"/>
                    <a:pt x="13946" y="21633"/>
                    <a:pt x="13922" y="21481"/>
                  </a:cubicBezTo>
                  <a:lnTo>
                    <a:pt x="13922" y="21481"/>
                  </a:lnTo>
                  <a:cubicBezTo>
                    <a:pt x="13988" y="21550"/>
                    <a:pt x="14084" y="21576"/>
                    <a:pt x="14183" y="21576"/>
                  </a:cubicBezTo>
                  <a:cubicBezTo>
                    <a:pt x="14245" y="21576"/>
                    <a:pt x="14307" y="21566"/>
                    <a:pt x="14363" y="21549"/>
                  </a:cubicBezTo>
                  <a:cubicBezTo>
                    <a:pt x="14512" y="21502"/>
                    <a:pt x="14625" y="21375"/>
                    <a:pt x="14653" y="21222"/>
                  </a:cubicBezTo>
                  <a:cubicBezTo>
                    <a:pt x="14683" y="21262"/>
                    <a:pt x="14732" y="21275"/>
                    <a:pt x="14785" y="21275"/>
                  </a:cubicBezTo>
                  <a:cubicBezTo>
                    <a:pt x="14823" y="21275"/>
                    <a:pt x="14863" y="21269"/>
                    <a:pt x="14898" y="21260"/>
                  </a:cubicBezTo>
                  <a:cubicBezTo>
                    <a:pt x="14983" y="21236"/>
                    <a:pt x="15046" y="21165"/>
                    <a:pt x="15057" y="21078"/>
                  </a:cubicBezTo>
                  <a:cubicBezTo>
                    <a:pt x="15179" y="21172"/>
                    <a:pt x="15333" y="21211"/>
                    <a:pt x="15489" y="21211"/>
                  </a:cubicBezTo>
                  <a:cubicBezTo>
                    <a:pt x="15581" y="21211"/>
                    <a:pt x="15673" y="21198"/>
                    <a:pt x="15760" y="21175"/>
                  </a:cubicBezTo>
                  <a:cubicBezTo>
                    <a:pt x="16000" y="21111"/>
                    <a:pt x="16198" y="20937"/>
                    <a:pt x="16293" y="20708"/>
                  </a:cubicBezTo>
                  <a:cubicBezTo>
                    <a:pt x="16331" y="20770"/>
                    <a:pt x="16398" y="20788"/>
                    <a:pt x="16470" y="20788"/>
                  </a:cubicBezTo>
                  <a:cubicBezTo>
                    <a:pt x="16499" y="20788"/>
                    <a:pt x="16529" y="20785"/>
                    <a:pt x="16558" y="20781"/>
                  </a:cubicBezTo>
                  <a:cubicBezTo>
                    <a:pt x="16662" y="20764"/>
                    <a:pt x="16747" y="20688"/>
                    <a:pt x="16776" y="20587"/>
                  </a:cubicBezTo>
                  <a:cubicBezTo>
                    <a:pt x="16856" y="20672"/>
                    <a:pt x="16970" y="20703"/>
                    <a:pt x="17088" y="20703"/>
                  </a:cubicBezTo>
                  <a:cubicBezTo>
                    <a:pt x="17142" y="20703"/>
                    <a:pt x="17197" y="20697"/>
                    <a:pt x="17249" y="20686"/>
                  </a:cubicBezTo>
                  <a:cubicBezTo>
                    <a:pt x="17420" y="20646"/>
                    <a:pt x="17557" y="20521"/>
                    <a:pt x="17615" y="20355"/>
                  </a:cubicBezTo>
                  <a:cubicBezTo>
                    <a:pt x="17672" y="20393"/>
                    <a:pt x="17738" y="20410"/>
                    <a:pt x="17804" y="20410"/>
                  </a:cubicBezTo>
                  <a:cubicBezTo>
                    <a:pt x="17990" y="20410"/>
                    <a:pt x="18184" y="20277"/>
                    <a:pt x="18239" y="20092"/>
                  </a:cubicBezTo>
                  <a:cubicBezTo>
                    <a:pt x="18295" y="20142"/>
                    <a:pt x="18369" y="20162"/>
                    <a:pt x="18445" y="20162"/>
                  </a:cubicBezTo>
                  <a:cubicBezTo>
                    <a:pt x="18507" y="20162"/>
                    <a:pt x="18570" y="20149"/>
                    <a:pt x="18626" y="20128"/>
                  </a:cubicBezTo>
                  <a:cubicBezTo>
                    <a:pt x="18756" y="20080"/>
                    <a:pt x="18848" y="19967"/>
                    <a:pt x="18871" y="19831"/>
                  </a:cubicBezTo>
                  <a:cubicBezTo>
                    <a:pt x="18959" y="19888"/>
                    <a:pt x="19066" y="19914"/>
                    <a:pt x="19177" y="19914"/>
                  </a:cubicBezTo>
                  <a:cubicBezTo>
                    <a:pt x="19426" y="19914"/>
                    <a:pt x="19693" y="19782"/>
                    <a:pt x="19816" y="19577"/>
                  </a:cubicBezTo>
                  <a:cubicBezTo>
                    <a:pt x="19870" y="19642"/>
                    <a:pt x="19968" y="19659"/>
                    <a:pt x="20069" y="19659"/>
                  </a:cubicBezTo>
                  <a:cubicBezTo>
                    <a:pt x="20146" y="19659"/>
                    <a:pt x="20225" y="19650"/>
                    <a:pt x="20288" y="19643"/>
                  </a:cubicBezTo>
                  <a:cubicBezTo>
                    <a:pt x="20436" y="19629"/>
                    <a:pt x="20568" y="19540"/>
                    <a:pt x="20639" y="19411"/>
                  </a:cubicBezTo>
                  <a:cubicBezTo>
                    <a:pt x="20692" y="19481"/>
                    <a:pt x="20773" y="19512"/>
                    <a:pt x="20859" y="19512"/>
                  </a:cubicBezTo>
                  <a:cubicBezTo>
                    <a:pt x="20979" y="19512"/>
                    <a:pt x="21107" y="19450"/>
                    <a:pt x="21180" y="19350"/>
                  </a:cubicBezTo>
                  <a:cubicBezTo>
                    <a:pt x="21249" y="19407"/>
                    <a:pt x="21336" y="19428"/>
                    <a:pt x="21427" y="19428"/>
                  </a:cubicBezTo>
                  <a:cubicBezTo>
                    <a:pt x="21518" y="19428"/>
                    <a:pt x="21613" y="19407"/>
                    <a:pt x="21699" y="19378"/>
                  </a:cubicBezTo>
                  <a:cubicBezTo>
                    <a:pt x="21874" y="19318"/>
                    <a:pt x="22006" y="19175"/>
                    <a:pt x="22052" y="18996"/>
                  </a:cubicBezTo>
                  <a:cubicBezTo>
                    <a:pt x="22121" y="19081"/>
                    <a:pt x="22245" y="19110"/>
                    <a:pt x="22365" y="19110"/>
                  </a:cubicBezTo>
                  <a:cubicBezTo>
                    <a:pt x="22399" y="19110"/>
                    <a:pt x="22433" y="19108"/>
                    <a:pt x="22466" y="19104"/>
                  </a:cubicBezTo>
                  <a:cubicBezTo>
                    <a:pt x="22612" y="19081"/>
                    <a:pt x="22736" y="18986"/>
                    <a:pt x="22797" y="18852"/>
                  </a:cubicBezTo>
                  <a:cubicBezTo>
                    <a:pt x="22847" y="18904"/>
                    <a:pt x="22924" y="18924"/>
                    <a:pt x="23005" y="18924"/>
                  </a:cubicBezTo>
                  <a:cubicBezTo>
                    <a:pt x="23073" y="18924"/>
                    <a:pt x="23144" y="18910"/>
                    <a:pt x="23201" y="18889"/>
                  </a:cubicBezTo>
                  <a:cubicBezTo>
                    <a:pt x="23328" y="18840"/>
                    <a:pt x="23416" y="18722"/>
                    <a:pt x="23426" y="18587"/>
                  </a:cubicBezTo>
                  <a:cubicBezTo>
                    <a:pt x="23587" y="18670"/>
                    <a:pt x="23762" y="18697"/>
                    <a:pt x="23944" y="18697"/>
                  </a:cubicBezTo>
                  <a:cubicBezTo>
                    <a:pt x="24126" y="18697"/>
                    <a:pt x="24321" y="18583"/>
                    <a:pt x="24346" y="18405"/>
                  </a:cubicBezTo>
                  <a:cubicBezTo>
                    <a:pt x="24394" y="18442"/>
                    <a:pt x="24452" y="18458"/>
                    <a:pt x="24511" y="18458"/>
                  </a:cubicBezTo>
                  <a:cubicBezTo>
                    <a:pt x="24670" y="18458"/>
                    <a:pt x="24842" y="18340"/>
                    <a:pt x="24870" y="18182"/>
                  </a:cubicBezTo>
                  <a:cubicBezTo>
                    <a:pt x="24953" y="18243"/>
                    <a:pt x="25057" y="18271"/>
                    <a:pt x="25164" y="18271"/>
                  </a:cubicBezTo>
                  <a:cubicBezTo>
                    <a:pt x="25379" y="18271"/>
                    <a:pt x="25608" y="18159"/>
                    <a:pt x="25711" y="17980"/>
                  </a:cubicBezTo>
                  <a:cubicBezTo>
                    <a:pt x="25774" y="18022"/>
                    <a:pt x="25848" y="18040"/>
                    <a:pt x="25925" y="18040"/>
                  </a:cubicBezTo>
                  <a:cubicBezTo>
                    <a:pt x="26113" y="18040"/>
                    <a:pt x="26316" y="17926"/>
                    <a:pt x="26405" y="17761"/>
                  </a:cubicBezTo>
                  <a:cubicBezTo>
                    <a:pt x="26495" y="17849"/>
                    <a:pt x="26617" y="17877"/>
                    <a:pt x="26744" y="17877"/>
                  </a:cubicBezTo>
                  <a:cubicBezTo>
                    <a:pt x="26813" y="17877"/>
                    <a:pt x="26883" y="17869"/>
                    <a:pt x="26951" y="17857"/>
                  </a:cubicBezTo>
                  <a:cubicBezTo>
                    <a:pt x="27149" y="17826"/>
                    <a:pt x="27321" y="17704"/>
                    <a:pt x="27416" y="17527"/>
                  </a:cubicBezTo>
                  <a:cubicBezTo>
                    <a:pt x="27463" y="17550"/>
                    <a:pt x="27513" y="17561"/>
                    <a:pt x="27565" y="17561"/>
                  </a:cubicBezTo>
                  <a:cubicBezTo>
                    <a:pt x="27752" y="17561"/>
                    <a:pt x="27956" y="17427"/>
                    <a:pt x="28038" y="17259"/>
                  </a:cubicBezTo>
                  <a:cubicBezTo>
                    <a:pt x="28102" y="17296"/>
                    <a:pt x="28174" y="17313"/>
                    <a:pt x="28248" y="17313"/>
                  </a:cubicBezTo>
                  <a:cubicBezTo>
                    <a:pt x="28473" y="17313"/>
                    <a:pt x="28716" y="17155"/>
                    <a:pt x="28808" y="16948"/>
                  </a:cubicBezTo>
                  <a:cubicBezTo>
                    <a:pt x="28894" y="17024"/>
                    <a:pt x="29007" y="17058"/>
                    <a:pt x="29124" y="17058"/>
                  </a:cubicBezTo>
                  <a:cubicBezTo>
                    <a:pt x="29328" y="17058"/>
                    <a:pt x="29541" y="16953"/>
                    <a:pt x="29637" y="16776"/>
                  </a:cubicBezTo>
                  <a:cubicBezTo>
                    <a:pt x="29637" y="16775"/>
                    <a:pt x="29638" y="16775"/>
                    <a:pt x="29638" y="16772"/>
                  </a:cubicBezTo>
                  <a:cubicBezTo>
                    <a:pt x="29704" y="16842"/>
                    <a:pt x="29803" y="16867"/>
                    <a:pt x="29904" y="16867"/>
                  </a:cubicBezTo>
                  <a:cubicBezTo>
                    <a:pt x="29959" y="16867"/>
                    <a:pt x="30013" y="16860"/>
                    <a:pt x="30064" y="16849"/>
                  </a:cubicBezTo>
                  <a:cubicBezTo>
                    <a:pt x="30210" y="16812"/>
                    <a:pt x="30327" y="16704"/>
                    <a:pt x="30374" y="16560"/>
                  </a:cubicBezTo>
                  <a:cubicBezTo>
                    <a:pt x="30444" y="16637"/>
                    <a:pt x="30550" y="16664"/>
                    <a:pt x="30657" y="16664"/>
                  </a:cubicBezTo>
                  <a:cubicBezTo>
                    <a:pt x="30699" y="16664"/>
                    <a:pt x="30741" y="16660"/>
                    <a:pt x="30781" y="16653"/>
                  </a:cubicBezTo>
                  <a:cubicBezTo>
                    <a:pt x="30927" y="16626"/>
                    <a:pt x="31050" y="16527"/>
                    <a:pt x="31109" y="16392"/>
                  </a:cubicBezTo>
                  <a:cubicBezTo>
                    <a:pt x="31202" y="16480"/>
                    <a:pt x="31337" y="16512"/>
                    <a:pt x="31472" y="16512"/>
                  </a:cubicBezTo>
                  <a:cubicBezTo>
                    <a:pt x="31532" y="16512"/>
                    <a:pt x="31592" y="16506"/>
                    <a:pt x="31648" y="16495"/>
                  </a:cubicBezTo>
                  <a:cubicBezTo>
                    <a:pt x="31833" y="16455"/>
                    <a:pt x="31987" y="16331"/>
                    <a:pt x="32065" y="16160"/>
                  </a:cubicBezTo>
                  <a:cubicBezTo>
                    <a:pt x="32091" y="16167"/>
                    <a:pt x="32118" y="16170"/>
                    <a:pt x="32144" y="16170"/>
                  </a:cubicBezTo>
                  <a:cubicBezTo>
                    <a:pt x="32354" y="16170"/>
                    <a:pt x="32556" y="15965"/>
                    <a:pt x="32572" y="15749"/>
                  </a:cubicBezTo>
                  <a:cubicBezTo>
                    <a:pt x="32635" y="15776"/>
                    <a:pt x="32704" y="15788"/>
                    <a:pt x="32775" y="15788"/>
                  </a:cubicBezTo>
                  <a:cubicBezTo>
                    <a:pt x="33027" y="15788"/>
                    <a:pt x="33299" y="15631"/>
                    <a:pt x="33385" y="15404"/>
                  </a:cubicBezTo>
                  <a:cubicBezTo>
                    <a:pt x="33465" y="15442"/>
                    <a:pt x="33552" y="15460"/>
                    <a:pt x="33639" y="15460"/>
                  </a:cubicBezTo>
                  <a:cubicBezTo>
                    <a:pt x="33908" y="15460"/>
                    <a:pt x="34189" y="15294"/>
                    <a:pt x="34314" y="15056"/>
                  </a:cubicBezTo>
                  <a:cubicBezTo>
                    <a:pt x="34382" y="15117"/>
                    <a:pt x="34489" y="15144"/>
                    <a:pt x="34606" y="15144"/>
                  </a:cubicBezTo>
                  <a:cubicBezTo>
                    <a:pt x="34834" y="15144"/>
                    <a:pt x="35101" y="15042"/>
                    <a:pt x="35196" y="14891"/>
                  </a:cubicBezTo>
                  <a:cubicBezTo>
                    <a:pt x="35245" y="14953"/>
                    <a:pt x="35324" y="14981"/>
                    <a:pt x="35405" y="14981"/>
                  </a:cubicBezTo>
                  <a:cubicBezTo>
                    <a:pt x="35518" y="14981"/>
                    <a:pt x="35637" y="14926"/>
                    <a:pt x="35688" y="14830"/>
                  </a:cubicBezTo>
                  <a:cubicBezTo>
                    <a:pt x="35788" y="14928"/>
                    <a:pt x="35946" y="14967"/>
                    <a:pt x="36097" y="14967"/>
                  </a:cubicBezTo>
                  <a:cubicBezTo>
                    <a:pt x="36156" y="14967"/>
                    <a:pt x="36215" y="14961"/>
                    <a:pt x="36269" y="14950"/>
                  </a:cubicBezTo>
                  <a:cubicBezTo>
                    <a:pt x="36462" y="14910"/>
                    <a:pt x="36626" y="14780"/>
                    <a:pt x="36707" y="14600"/>
                  </a:cubicBezTo>
                  <a:cubicBezTo>
                    <a:pt x="36755" y="14628"/>
                    <a:pt x="36808" y="14641"/>
                    <a:pt x="36863" y="14641"/>
                  </a:cubicBezTo>
                  <a:cubicBezTo>
                    <a:pt x="37029" y="14641"/>
                    <a:pt x="37206" y="14522"/>
                    <a:pt x="37286" y="14371"/>
                  </a:cubicBezTo>
                  <a:cubicBezTo>
                    <a:pt x="37364" y="14416"/>
                    <a:pt x="37453" y="14437"/>
                    <a:pt x="37544" y="14437"/>
                  </a:cubicBezTo>
                  <a:cubicBezTo>
                    <a:pt x="37777" y="14437"/>
                    <a:pt x="38022" y="14303"/>
                    <a:pt x="38140" y="14103"/>
                  </a:cubicBezTo>
                  <a:cubicBezTo>
                    <a:pt x="38193" y="14133"/>
                    <a:pt x="38252" y="14147"/>
                    <a:pt x="38313" y="14147"/>
                  </a:cubicBezTo>
                  <a:cubicBezTo>
                    <a:pt x="38439" y="14147"/>
                    <a:pt x="38573" y="14088"/>
                    <a:pt x="38670" y="14001"/>
                  </a:cubicBezTo>
                  <a:cubicBezTo>
                    <a:pt x="38544" y="13960"/>
                    <a:pt x="38420" y="13918"/>
                    <a:pt x="38297" y="13870"/>
                  </a:cubicBezTo>
                  <a:cubicBezTo>
                    <a:pt x="38107" y="13795"/>
                    <a:pt x="37787" y="13654"/>
                    <a:pt x="37652" y="13637"/>
                  </a:cubicBezTo>
                  <a:lnTo>
                    <a:pt x="29182" y="16213"/>
                  </a:lnTo>
                  <a:lnTo>
                    <a:pt x="10774" y="21811"/>
                  </a:lnTo>
                  <a:lnTo>
                    <a:pt x="10777" y="21815"/>
                  </a:lnTo>
                  <a:cubicBezTo>
                    <a:pt x="10775" y="21814"/>
                    <a:pt x="10774" y="21812"/>
                    <a:pt x="10772" y="21811"/>
                  </a:cubicBezTo>
                  <a:cubicBezTo>
                    <a:pt x="10629" y="22983"/>
                    <a:pt x="10376" y="24246"/>
                    <a:pt x="9491" y="25030"/>
                  </a:cubicBezTo>
                  <a:cubicBezTo>
                    <a:pt x="8942" y="25517"/>
                    <a:pt x="8209" y="25741"/>
                    <a:pt x="7470" y="25741"/>
                  </a:cubicBezTo>
                  <a:cubicBezTo>
                    <a:pt x="7115" y="25741"/>
                    <a:pt x="6760" y="25690"/>
                    <a:pt x="6422" y="25591"/>
                  </a:cubicBezTo>
                  <a:cubicBezTo>
                    <a:pt x="5381" y="25283"/>
                    <a:pt x="4496" y="24580"/>
                    <a:pt x="3771" y="23771"/>
                  </a:cubicBezTo>
                  <a:cubicBezTo>
                    <a:pt x="2406" y="22249"/>
                    <a:pt x="1530" y="20324"/>
                    <a:pt x="1092" y="18327"/>
                  </a:cubicBezTo>
                  <a:cubicBezTo>
                    <a:pt x="654" y="16330"/>
                    <a:pt x="573" y="14248"/>
                    <a:pt x="790" y="12216"/>
                  </a:cubicBezTo>
                  <a:cubicBezTo>
                    <a:pt x="853" y="11641"/>
                    <a:pt x="923" y="11063"/>
                    <a:pt x="1093" y="10510"/>
                  </a:cubicBezTo>
                  <a:cubicBezTo>
                    <a:pt x="1263" y="9958"/>
                    <a:pt x="1537" y="9426"/>
                    <a:pt x="1960" y="9031"/>
                  </a:cubicBezTo>
                  <a:cubicBezTo>
                    <a:pt x="2486" y="8536"/>
                    <a:pt x="3210" y="8296"/>
                    <a:pt x="3937" y="8296"/>
                  </a:cubicBezTo>
                  <a:cubicBezTo>
                    <a:pt x="4231" y="8296"/>
                    <a:pt x="4527" y="8335"/>
                    <a:pt x="4809" y="8413"/>
                  </a:cubicBezTo>
                  <a:cubicBezTo>
                    <a:pt x="5788" y="8683"/>
                    <a:pt x="6573" y="9446"/>
                    <a:pt x="7168" y="10270"/>
                  </a:cubicBezTo>
                  <a:cubicBezTo>
                    <a:pt x="7168" y="10270"/>
                    <a:pt x="7168" y="10271"/>
                    <a:pt x="7168" y="10271"/>
                  </a:cubicBezTo>
                  <a:cubicBezTo>
                    <a:pt x="13083" y="8314"/>
                    <a:pt x="18996" y="6358"/>
                    <a:pt x="24910" y="4403"/>
                  </a:cubicBezTo>
                  <a:lnTo>
                    <a:pt x="34815" y="1128"/>
                  </a:lnTo>
                  <a:cubicBezTo>
                    <a:pt x="35010" y="747"/>
                    <a:pt x="35218" y="373"/>
                    <a:pt x="35435" y="3"/>
                  </a:cubicBezTo>
                  <a:cubicBezTo>
                    <a:pt x="35419" y="1"/>
                    <a:pt x="35403" y="0"/>
                    <a:pt x="35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6" name="Google Shape;2166;p60"/>
            <p:cNvSpPr/>
            <p:nvPr/>
          </p:nvSpPr>
          <p:spPr>
            <a:xfrm>
              <a:off x="4077063" y="3025301"/>
              <a:ext cx="1847629" cy="720651"/>
            </a:xfrm>
            <a:custGeom>
              <a:avLst/>
              <a:gdLst/>
              <a:ahLst/>
              <a:cxnLst/>
              <a:rect l="l" t="t" r="r" b="b"/>
              <a:pathLst>
                <a:path w="28979" h="11303" extrusionOk="0">
                  <a:moveTo>
                    <a:pt x="28978" y="1"/>
                  </a:moveTo>
                  <a:cubicBezTo>
                    <a:pt x="28674" y="66"/>
                    <a:pt x="28338" y="90"/>
                    <a:pt x="28086" y="159"/>
                  </a:cubicBezTo>
                  <a:cubicBezTo>
                    <a:pt x="27384" y="355"/>
                    <a:pt x="26681" y="580"/>
                    <a:pt x="25988" y="802"/>
                  </a:cubicBezTo>
                  <a:cubicBezTo>
                    <a:pt x="24854" y="1163"/>
                    <a:pt x="23675" y="1403"/>
                    <a:pt x="22540" y="1745"/>
                  </a:cubicBezTo>
                  <a:cubicBezTo>
                    <a:pt x="20861" y="2250"/>
                    <a:pt x="19146" y="2613"/>
                    <a:pt x="17466" y="3129"/>
                  </a:cubicBezTo>
                  <a:cubicBezTo>
                    <a:pt x="15679" y="3675"/>
                    <a:pt x="13915" y="4275"/>
                    <a:pt x="12134" y="4832"/>
                  </a:cubicBezTo>
                  <a:cubicBezTo>
                    <a:pt x="10590" y="5310"/>
                    <a:pt x="9058" y="5914"/>
                    <a:pt x="7516" y="6418"/>
                  </a:cubicBezTo>
                  <a:cubicBezTo>
                    <a:pt x="6734" y="6674"/>
                    <a:pt x="5916" y="6894"/>
                    <a:pt x="5136" y="7175"/>
                  </a:cubicBezTo>
                  <a:cubicBezTo>
                    <a:pt x="4715" y="7330"/>
                    <a:pt x="4199" y="7438"/>
                    <a:pt x="3835" y="7691"/>
                  </a:cubicBezTo>
                  <a:cubicBezTo>
                    <a:pt x="3745" y="8145"/>
                    <a:pt x="3537" y="8580"/>
                    <a:pt x="3280" y="8969"/>
                  </a:cubicBezTo>
                  <a:cubicBezTo>
                    <a:pt x="2539" y="10082"/>
                    <a:pt x="1291" y="10923"/>
                    <a:pt x="1" y="11303"/>
                  </a:cubicBezTo>
                  <a:cubicBezTo>
                    <a:pt x="182" y="11270"/>
                    <a:pt x="361" y="11225"/>
                    <a:pt x="536" y="11166"/>
                  </a:cubicBezTo>
                  <a:cubicBezTo>
                    <a:pt x="651" y="11128"/>
                    <a:pt x="765" y="11082"/>
                    <a:pt x="874" y="11030"/>
                  </a:cubicBezTo>
                  <a:lnTo>
                    <a:pt x="876" y="11031"/>
                  </a:lnTo>
                  <a:cubicBezTo>
                    <a:pt x="9243" y="7075"/>
                    <a:pt x="16972" y="4553"/>
                    <a:pt x="26051" y="2547"/>
                  </a:cubicBezTo>
                  <a:cubicBezTo>
                    <a:pt x="26274" y="2520"/>
                    <a:pt x="26495" y="2472"/>
                    <a:pt x="26708" y="2401"/>
                  </a:cubicBezTo>
                  <a:lnTo>
                    <a:pt x="26715" y="2401"/>
                  </a:lnTo>
                  <a:lnTo>
                    <a:pt x="26715" y="2398"/>
                  </a:lnTo>
                  <a:cubicBezTo>
                    <a:pt x="27678" y="2076"/>
                    <a:pt x="28436" y="1216"/>
                    <a:pt x="289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2167" name="Google Shape;2167;p60"/>
            <p:cNvGrpSpPr/>
            <p:nvPr/>
          </p:nvGrpSpPr>
          <p:grpSpPr>
            <a:xfrm>
              <a:off x="5068923" y="2310045"/>
              <a:ext cx="229965" cy="154327"/>
              <a:chOff x="4981273" y="2225882"/>
              <a:chExt cx="229965" cy="154327"/>
            </a:xfrm>
          </p:grpSpPr>
          <p:sp>
            <p:nvSpPr>
              <p:cNvPr id="2168" name="Google Shape;2168;p60"/>
              <p:cNvSpPr/>
              <p:nvPr/>
            </p:nvSpPr>
            <p:spPr>
              <a:xfrm>
                <a:off x="4981273" y="2225882"/>
                <a:ext cx="229965" cy="15419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162" extrusionOk="0">
                    <a:moveTo>
                      <a:pt x="539" y="0"/>
                    </a:moveTo>
                    <a:cubicBezTo>
                      <a:pt x="503" y="0"/>
                      <a:pt x="466" y="2"/>
                      <a:pt x="430" y="5"/>
                    </a:cubicBezTo>
                    <a:cubicBezTo>
                      <a:pt x="384" y="13"/>
                      <a:pt x="340" y="24"/>
                      <a:pt x="297" y="41"/>
                    </a:cubicBezTo>
                    <a:cubicBezTo>
                      <a:pt x="253" y="58"/>
                      <a:pt x="212" y="82"/>
                      <a:pt x="176" y="112"/>
                    </a:cubicBezTo>
                    <a:cubicBezTo>
                      <a:pt x="58" y="206"/>
                      <a:pt x="0" y="357"/>
                      <a:pt x="24" y="506"/>
                    </a:cubicBezTo>
                    <a:cubicBezTo>
                      <a:pt x="47" y="634"/>
                      <a:pt x="124" y="725"/>
                      <a:pt x="222" y="794"/>
                    </a:cubicBezTo>
                    <a:cubicBezTo>
                      <a:pt x="292" y="865"/>
                      <a:pt x="371" y="926"/>
                      <a:pt x="460" y="976"/>
                    </a:cubicBezTo>
                    <a:cubicBezTo>
                      <a:pt x="529" y="1017"/>
                      <a:pt x="603" y="1052"/>
                      <a:pt x="680" y="1082"/>
                    </a:cubicBezTo>
                    <a:cubicBezTo>
                      <a:pt x="758" y="1109"/>
                      <a:pt x="839" y="1129"/>
                      <a:pt x="922" y="1144"/>
                    </a:cubicBezTo>
                    <a:cubicBezTo>
                      <a:pt x="982" y="1155"/>
                      <a:pt x="1043" y="1161"/>
                      <a:pt x="1104" y="1161"/>
                    </a:cubicBezTo>
                    <a:cubicBezTo>
                      <a:pt x="1194" y="1161"/>
                      <a:pt x="1284" y="1147"/>
                      <a:pt x="1369" y="1115"/>
                    </a:cubicBezTo>
                    <a:cubicBezTo>
                      <a:pt x="1622" y="1018"/>
                      <a:pt x="1733" y="722"/>
                      <a:pt x="1608" y="482"/>
                    </a:cubicBezTo>
                    <a:cubicBezTo>
                      <a:pt x="1524" y="323"/>
                      <a:pt x="1384" y="229"/>
                      <a:pt x="1223" y="155"/>
                    </a:cubicBezTo>
                    <a:cubicBezTo>
                      <a:pt x="1127" y="111"/>
                      <a:pt x="1026" y="77"/>
                      <a:pt x="923" y="52"/>
                    </a:cubicBezTo>
                    <a:cubicBezTo>
                      <a:pt x="794" y="21"/>
                      <a:pt x="668" y="0"/>
                      <a:pt x="5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69" name="Google Shape;2169;p60"/>
              <p:cNvSpPr/>
              <p:nvPr/>
            </p:nvSpPr>
            <p:spPr>
              <a:xfrm>
                <a:off x="4982202" y="2253218"/>
                <a:ext cx="219084" cy="126992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957" extrusionOk="0">
                    <a:moveTo>
                      <a:pt x="84" y="0"/>
                    </a:moveTo>
                    <a:cubicBezTo>
                      <a:pt x="23" y="88"/>
                      <a:pt x="0" y="195"/>
                      <a:pt x="17" y="300"/>
                    </a:cubicBezTo>
                    <a:cubicBezTo>
                      <a:pt x="40" y="430"/>
                      <a:pt x="117" y="519"/>
                      <a:pt x="215" y="589"/>
                    </a:cubicBezTo>
                    <a:cubicBezTo>
                      <a:pt x="285" y="660"/>
                      <a:pt x="364" y="721"/>
                      <a:pt x="451" y="770"/>
                    </a:cubicBezTo>
                    <a:cubicBezTo>
                      <a:pt x="522" y="812"/>
                      <a:pt x="596" y="848"/>
                      <a:pt x="672" y="876"/>
                    </a:cubicBezTo>
                    <a:cubicBezTo>
                      <a:pt x="751" y="903"/>
                      <a:pt x="832" y="925"/>
                      <a:pt x="915" y="939"/>
                    </a:cubicBezTo>
                    <a:cubicBezTo>
                      <a:pt x="973" y="950"/>
                      <a:pt x="1033" y="956"/>
                      <a:pt x="1092" y="956"/>
                    </a:cubicBezTo>
                    <a:cubicBezTo>
                      <a:pt x="1184" y="956"/>
                      <a:pt x="1275" y="942"/>
                      <a:pt x="1362" y="909"/>
                    </a:cubicBezTo>
                    <a:cubicBezTo>
                      <a:pt x="1480" y="862"/>
                      <a:pt x="1574" y="768"/>
                      <a:pt x="1622" y="650"/>
                    </a:cubicBezTo>
                    <a:cubicBezTo>
                      <a:pt x="1639" y="603"/>
                      <a:pt x="1649" y="555"/>
                      <a:pt x="1650" y="504"/>
                    </a:cubicBezTo>
                    <a:lnTo>
                      <a:pt x="1650" y="504"/>
                    </a:lnTo>
                    <a:cubicBezTo>
                      <a:pt x="1625" y="552"/>
                      <a:pt x="1591" y="595"/>
                      <a:pt x="1551" y="630"/>
                    </a:cubicBezTo>
                    <a:cubicBezTo>
                      <a:pt x="1422" y="748"/>
                      <a:pt x="1243" y="777"/>
                      <a:pt x="1074" y="777"/>
                    </a:cubicBezTo>
                    <a:cubicBezTo>
                      <a:pt x="1065" y="777"/>
                      <a:pt x="1057" y="777"/>
                      <a:pt x="1049" y="777"/>
                    </a:cubicBezTo>
                    <a:cubicBezTo>
                      <a:pt x="926" y="774"/>
                      <a:pt x="805" y="748"/>
                      <a:pt x="692" y="701"/>
                    </a:cubicBezTo>
                    <a:cubicBezTo>
                      <a:pt x="606" y="666"/>
                      <a:pt x="522" y="625"/>
                      <a:pt x="441" y="582"/>
                    </a:cubicBezTo>
                    <a:cubicBezTo>
                      <a:pt x="416" y="568"/>
                      <a:pt x="391" y="553"/>
                      <a:pt x="370" y="536"/>
                    </a:cubicBezTo>
                    <a:cubicBezTo>
                      <a:pt x="329" y="509"/>
                      <a:pt x="292" y="477"/>
                      <a:pt x="258" y="442"/>
                    </a:cubicBezTo>
                    <a:cubicBezTo>
                      <a:pt x="189" y="364"/>
                      <a:pt x="157" y="289"/>
                      <a:pt x="127" y="191"/>
                    </a:cubicBezTo>
                    <a:cubicBezTo>
                      <a:pt x="117" y="155"/>
                      <a:pt x="110" y="120"/>
                      <a:pt x="97" y="84"/>
                    </a:cubicBezTo>
                    <a:cubicBezTo>
                      <a:pt x="87" y="57"/>
                      <a:pt x="83" y="29"/>
                      <a:pt x="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70" name="Google Shape;2170;p60"/>
              <p:cNvSpPr/>
              <p:nvPr/>
            </p:nvSpPr>
            <p:spPr>
              <a:xfrm>
                <a:off x="5037404" y="2253085"/>
                <a:ext cx="120091" cy="65951"/>
              </a:xfrm>
              <a:custGeom>
                <a:avLst/>
                <a:gdLst/>
                <a:ahLst/>
                <a:cxnLst/>
                <a:rect l="l" t="t" r="r" b="b"/>
                <a:pathLst>
                  <a:path w="905" h="497" extrusionOk="0">
                    <a:moveTo>
                      <a:pt x="255" y="0"/>
                    </a:moveTo>
                    <a:cubicBezTo>
                      <a:pt x="198" y="0"/>
                      <a:pt x="142" y="10"/>
                      <a:pt x="96" y="39"/>
                    </a:cubicBezTo>
                    <a:cubicBezTo>
                      <a:pt x="32" y="78"/>
                      <a:pt x="1" y="153"/>
                      <a:pt x="18" y="226"/>
                    </a:cubicBezTo>
                    <a:cubicBezTo>
                      <a:pt x="31" y="273"/>
                      <a:pt x="62" y="314"/>
                      <a:pt x="103" y="340"/>
                    </a:cubicBezTo>
                    <a:cubicBezTo>
                      <a:pt x="189" y="416"/>
                      <a:pt x="314" y="448"/>
                      <a:pt x="426" y="469"/>
                    </a:cubicBezTo>
                    <a:cubicBezTo>
                      <a:pt x="510" y="487"/>
                      <a:pt x="595" y="497"/>
                      <a:pt x="681" y="497"/>
                    </a:cubicBezTo>
                    <a:cubicBezTo>
                      <a:pt x="692" y="497"/>
                      <a:pt x="703" y="496"/>
                      <a:pt x="714" y="496"/>
                    </a:cubicBezTo>
                    <a:cubicBezTo>
                      <a:pt x="785" y="493"/>
                      <a:pt x="856" y="465"/>
                      <a:pt x="882" y="404"/>
                    </a:cubicBezTo>
                    <a:cubicBezTo>
                      <a:pt x="904" y="347"/>
                      <a:pt x="880" y="286"/>
                      <a:pt x="837" y="237"/>
                    </a:cubicBezTo>
                    <a:cubicBezTo>
                      <a:pt x="776" y="167"/>
                      <a:pt x="681" y="112"/>
                      <a:pt x="593" y="74"/>
                    </a:cubicBezTo>
                    <a:cubicBezTo>
                      <a:pt x="502" y="35"/>
                      <a:pt x="405" y="11"/>
                      <a:pt x="305" y="2"/>
                    </a:cubicBezTo>
                    <a:cubicBezTo>
                      <a:pt x="289" y="1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71" name="Google Shape;2171;p60"/>
            <p:cNvGrpSpPr/>
            <p:nvPr/>
          </p:nvGrpSpPr>
          <p:grpSpPr>
            <a:xfrm>
              <a:off x="4750294" y="2488370"/>
              <a:ext cx="318619" cy="319124"/>
              <a:chOff x="5057043" y="2468321"/>
              <a:chExt cx="419457" cy="420122"/>
            </a:xfrm>
          </p:grpSpPr>
          <p:sp>
            <p:nvSpPr>
              <p:cNvPr id="2172" name="Google Shape;2172;p60"/>
              <p:cNvSpPr/>
              <p:nvPr/>
            </p:nvSpPr>
            <p:spPr>
              <a:xfrm>
                <a:off x="5089819" y="2497382"/>
                <a:ext cx="357222" cy="357752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96" extrusionOk="0">
                    <a:moveTo>
                      <a:pt x="1373" y="0"/>
                    </a:moveTo>
                    <a:cubicBezTo>
                      <a:pt x="1361" y="0"/>
                      <a:pt x="1349" y="1"/>
                      <a:pt x="1337" y="1"/>
                    </a:cubicBezTo>
                    <a:cubicBezTo>
                      <a:pt x="1287" y="1"/>
                      <a:pt x="1239" y="21"/>
                      <a:pt x="1188" y="26"/>
                    </a:cubicBezTo>
                    <a:cubicBezTo>
                      <a:pt x="1180" y="27"/>
                      <a:pt x="1173" y="28"/>
                      <a:pt x="1165" y="28"/>
                    </a:cubicBezTo>
                    <a:cubicBezTo>
                      <a:pt x="1135" y="28"/>
                      <a:pt x="1104" y="22"/>
                      <a:pt x="1075" y="22"/>
                    </a:cubicBezTo>
                    <a:cubicBezTo>
                      <a:pt x="1061" y="22"/>
                      <a:pt x="1048" y="23"/>
                      <a:pt x="1036" y="26"/>
                    </a:cubicBezTo>
                    <a:cubicBezTo>
                      <a:pt x="986" y="38"/>
                      <a:pt x="940" y="63"/>
                      <a:pt x="893" y="81"/>
                    </a:cubicBezTo>
                    <a:cubicBezTo>
                      <a:pt x="846" y="96"/>
                      <a:pt x="805" y="129"/>
                      <a:pt x="760" y="152"/>
                    </a:cubicBezTo>
                    <a:cubicBezTo>
                      <a:pt x="714" y="173"/>
                      <a:pt x="663" y="184"/>
                      <a:pt x="622" y="210"/>
                    </a:cubicBezTo>
                    <a:cubicBezTo>
                      <a:pt x="578" y="236"/>
                      <a:pt x="536" y="264"/>
                      <a:pt x="495" y="295"/>
                    </a:cubicBezTo>
                    <a:cubicBezTo>
                      <a:pt x="457" y="327"/>
                      <a:pt x="418" y="359"/>
                      <a:pt x="383" y="396"/>
                    </a:cubicBezTo>
                    <a:cubicBezTo>
                      <a:pt x="347" y="432"/>
                      <a:pt x="336" y="489"/>
                      <a:pt x="304" y="527"/>
                    </a:cubicBezTo>
                    <a:cubicBezTo>
                      <a:pt x="275" y="567"/>
                      <a:pt x="218" y="588"/>
                      <a:pt x="191" y="631"/>
                    </a:cubicBezTo>
                    <a:cubicBezTo>
                      <a:pt x="165" y="674"/>
                      <a:pt x="141" y="718"/>
                      <a:pt x="118" y="765"/>
                    </a:cubicBezTo>
                    <a:cubicBezTo>
                      <a:pt x="97" y="809"/>
                      <a:pt x="77" y="856"/>
                      <a:pt x="60" y="904"/>
                    </a:cubicBezTo>
                    <a:cubicBezTo>
                      <a:pt x="43" y="951"/>
                      <a:pt x="46" y="1004"/>
                      <a:pt x="34" y="1054"/>
                    </a:cubicBezTo>
                    <a:cubicBezTo>
                      <a:pt x="26" y="1103"/>
                      <a:pt x="19" y="1153"/>
                      <a:pt x="16" y="1203"/>
                    </a:cubicBezTo>
                    <a:cubicBezTo>
                      <a:pt x="10" y="1251"/>
                      <a:pt x="21" y="1301"/>
                      <a:pt x="21" y="1351"/>
                    </a:cubicBezTo>
                    <a:cubicBezTo>
                      <a:pt x="21" y="1402"/>
                      <a:pt x="0" y="1452"/>
                      <a:pt x="7" y="1502"/>
                    </a:cubicBezTo>
                    <a:cubicBezTo>
                      <a:pt x="14" y="1551"/>
                      <a:pt x="31" y="1598"/>
                      <a:pt x="43" y="1647"/>
                    </a:cubicBezTo>
                    <a:cubicBezTo>
                      <a:pt x="54" y="1697"/>
                      <a:pt x="78" y="1739"/>
                      <a:pt x="97" y="1786"/>
                    </a:cubicBezTo>
                    <a:cubicBezTo>
                      <a:pt x="114" y="1833"/>
                      <a:pt x="93" y="1896"/>
                      <a:pt x="114" y="1941"/>
                    </a:cubicBezTo>
                    <a:cubicBezTo>
                      <a:pt x="135" y="1987"/>
                      <a:pt x="178" y="2021"/>
                      <a:pt x="205" y="2064"/>
                    </a:cubicBezTo>
                    <a:cubicBezTo>
                      <a:pt x="232" y="2106"/>
                      <a:pt x="270" y="2139"/>
                      <a:pt x="302" y="2179"/>
                    </a:cubicBezTo>
                    <a:cubicBezTo>
                      <a:pt x="333" y="2219"/>
                      <a:pt x="349" y="2270"/>
                      <a:pt x="384" y="2305"/>
                    </a:cubicBezTo>
                    <a:cubicBezTo>
                      <a:pt x="450" y="2384"/>
                      <a:pt x="529" y="2450"/>
                      <a:pt x="617" y="2502"/>
                    </a:cubicBezTo>
                    <a:cubicBezTo>
                      <a:pt x="659" y="2527"/>
                      <a:pt x="723" y="2515"/>
                      <a:pt x="768" y="2537"/>
                    </a:cubicBezTo>
                    <a:cubicBezTo>
                      <a:pt x="812" y="2560"/>
                      <a:pt x="858" y="2580"/>
                      <a:pt x="903" y="2597"/>
                    </a:cubicBezTo>
                    <a:cubicBezTo>
                      <a:pt x="950" y="2614"/>
                      <a:pt x="997" y="2630"/>
                      <a:pt x="1046" y="2641"/>
                    </a:cubicBezTo>
                    <a:cubicBezTo>
                      <a:pt x="1093" y="2652"/>
                      <a:pt x="1138" y="2689"/>
                      <a:pt x="1188" y="2695"/>
                    </a:cubicBezTo>
                    <a:cubicBezTo>
                      <a:pt x="1192" y="2696"/>
                      <a:pt x="1196" y="2696"/>
                      <a:pt x="1199" y="2696"/>
                    </a:cubicBezTo>
                    <a:cubicBezTo>
                      <a:pt x="1246" y="2696"/>
                      <a:pt x="1293" y="2674"/>
                      <a:pt x="1339" y="2674"/>
                    </a:cubicBezTo>
                    <a:cubicBezTo>
                      <a:pt x="1385" y="2674"/>
                      <a:pt x="1432" y="2691"/>
                      <a:pt x="1476" y="2691"/>
                    </a:cubicBezTo>
                    <a:cubicBezTo>
                      <a:pt x="1481" y="2691"/>
                      <a:pt x="1485" y="2691"/>
                      <a:pt x="1489" y="2691"/>
                    </a:cubicBezTo>
                    <a:cubicBezTo>
                      <a:pt x="1541" y="2685"/>
                      <a:pt x="1590" y="2678"/>
                      <a:pt x="1639" y="2668"/>
                    </a:cubicBezTo>
                    <a:cubicBezTo>
                      <a:pt x="1690" y="2660"/>
                      <a:pt x="1738" y="2648"/>
                      <a:pt x="1788" y="2634"/>
                    </a:cubicBezTo>
                    <a:cubicBezTo>
                      <a:pt x="1835" y="2616"/>
                      <a:pt x="1881" y="2594"/>
                      <a:pt x="1926" y="2570"/>
                    </a:cubicBezTo>
                    <a:cubicBezTo>
                      <a:pt x="1972" y="2549"/>
                      <a:pt x="2002" y="2500"/>
                      <a:pt x="2044" y="2473"/>
                    </a:cubicBezTo>
                    <a:cubicBezTo>
                      <a:pt x="2087" y="2448"/>
                      <a:pt x="2128" y="2421"/>
                      <a:pt x="2168" y="2391"/>
                    </a:cubicBezTo>
                    <a:cubicBezTo>
                      <a:pt x="2208" y="2359"/>
                      <a:pt x="2245" y="2327"/>
                      <a:pt x="2280" y="2293"/>
                    </a:cubicBezTo>
                    <a:cubicBezTo>
                      <a:pt x="2316" y="2257"/>
                      <a:pt x="2371" y="2239"/>
                      <a:pt x="2403" y="2199"/>
                    </a:cubicBezTo>
                    <a:cubicBezTo>
                      <a:pt x="2434" y="2160"/>
                      <a:pt x="2440" y="2102"/>
                      <a:pt x="2467" y="2059"/>
                    </a:cubicBezTo>
                    <a:cubicBezTo>
                      <a:pt x="2494" y="2017"/>
                      <a:pt x="2536" y="1984"/>
                      <a:pt x="2559" y="1938"/>
                    </a:cubicBezTo>
                    <a:cubicBezTo>
                      <a:pt x="2578" y="1891"/>
                      <a:pt x="2595" y="1844"/>
                      <a:pt x="2609" y="1796"/>
                    </a:cubicBezTo>
                    <a:cubicBezTo>
                      <a:pt x="2626" y="1749"/>
                      <a:pt x="2630" y="1697"/>
                      <a:pt x="2642" y="1648"/>
                    </a:cubicBezTo>
                    <a:cubicBezTo>
                      <a:pt x="2652" y="1600"/>
                      <a:pt x="2680" y="1553"/>
                      <a:pt x="2686" y="1503"/>
                    </a:cubicBezTo>
                    <a:cubicBezTo>
                      <a:pt x="2692" y="1455"/>
                      <a:pt x="2664" y="1402"/>
                      <a:pt x="2664" y="1351"/>
                    </a:cubicBezTo>
                    <a:cubicBezTo>
                      <a:pt x="2662" y="1302"/>
                      <a:pt x="2656" y="1253"/>
                      <a:pt x="2647" y="1204"/>
                    </a:cubicBezTo>
                    <a:cubicBezTo>
                      <a:pt x="2642" y="1155"/>
                      <a:pt x="2676" y="1098"/>
                      <a:pt x="2664" y="1049"/>
                    </a:cubicBezTo>
                    <a:cubicBezTo>
                      <a:pt x="2655" y="999"/>
                      <a:pt x="2622" y="955"/>
                      <a:pt x="2606" y="908"/>
                    </a:cubicBezTo>
                    <a:cubicBezTo>
                      <a:pt x="2591" y="860"/>
                      <a:pt x="2556" y="820"/>
                      <a:pt x="2535" y="776"/>
                    </a:cubicBezTo>
                    <a:cubicBezTo>
                      <a:pt x="2514" y="731"/>
                      <a:pt x="2508" y="675"/>
                      <a:pt x="2481" y="634"/>
                    </a:cubicBezTo>
                    <a:cubicBezTo>
                      <a:pt x="2455" y="591"/>
                      <a:pt x="2416" y="557"/>
                      <a:pt x="2384" y="517"/>
                    </a:cubicBezTo>
                    <a:cubicBezTo>
                      <a:pt x="2353" y="479"/>
                      <a:pt x="2310" y="452"/>
                      <a:pt x="2275" y="416"/>
                    </a:cubicBezTo>
                    <a:cubicBezTo>
                      <a:pt x="2241" y="378"/>
                      <a:pt x="2206" y="344"/>
                      <a:pt x="2169" y="310"/>
                    </a:cubicBezTo>
                    <a:cubicBezTo>
                      <a:pt x="2130" y="278"/>
                      <a:pt x="2080" y="264"/>
                      <a:pt x="2039" y="237"/>
                    </a:cubicBezTo>
                    <a:cubicBezTo>
                      <a:pt x="1996" y="211"/>
                      <a:pt x="1966" y="163"/>
                      <a:pt x="1920" y="142"/>
                    </a:cubicBezTo>
                    <a:cubicBezTo>
                      <a:pt x="1876" y="120"/>
                      <a:pt x="1834" y="82"/>
                      <a:pt x="1788" y="66"/>
                    </a:cubicBezTo>
                    <a:cubicBezTo>
                      <a:pt x="1741" y="51"/>
                      <a:pt x="1683" y="62"/>
                      <a:pt x="1635" y="51"/>
                    </a:cubicBezTo>
                    <a:cubicBezTo>
                      <a:pt x="1586" y="39"/>
                      <a:pt x="1539" y="12"/>
                      <a:pt x="1489" y="7"/>
                    </a:cubicBezTo>
                    <a:cubicBezTo>
                      <a:pt x="1451" y="2"/>
                      <a:pt x="1413" y="0"/>
                      <a:pt x="1373" y="0"/>
                    </a:cubicBezTo>
                    <a:close/>
                  </a:path>
                </a:pathLst>
              </a:custGeom>
              <a:solidFill>
                <a:srgbClr val="D3E5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73" name="Google Shape;2173;p60"/>
              <p:cNvSpPr/>
              <p:nvPr/>
            </p:nvSpPr>
            <p:spPr>
              <a:xfrm>
                <a:off x="5235654" y="2468321"/>
                <a:ext cx="64756" cy="63960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82" extrusionOk="0">
                    <a:moveTo>
                      <a:pt x="315" y="1"/>
                    </a:moveTo>
                    <a:cubicBezTo>
                      <a:pt x="291" y="1"/>
                      <a:pt x="264" y="5"/>
                      <a:pt x="240" y="5"/>
                    </a:cubicBezTo>
                    <a:cubicBezTo>
                      <a:pt x="197" y="5"/>
                      <a:pt x="160" y="8"/>
                      <a:pt x="123" y="28"/>
                    </a:cubicBezTo>
                    <a:cubicBezTo>
                      <a:pt x="87" y="49"/>
                      <a:pt x="42" y="69"/>
                      <a:pt x="21" y="105"/>
                    </a:cubicBezTo>
                    <a:cubicBezTo>
                      <a:pt x="1" y="139"/>
                      <a:pt x="25" y="187"/>
                      <a:pt x="25" y="231"/>
                    </a:cubicBezTo>
                    <a:cubicBezTo>
                      <a:pt x="25" y="274"/>
                      <a:pt x="12" y="315"/>
                      <a:pt x="33" y="351"/>
                    </a:cubicBezTo>
                    <a:cubicBezTo>
                      <a:pt x="55" y="386"/>
                      <a:pt x="96" y="399"/>
                      <a:pt x="132" y="419"/>
                    </a:cubicBezTo>
                    <a:cubicBezTo>
                      <a:pt x="167" y="439"/>
                      <a:pt x="197" y="482"/>
                      <a:pt x="241" y="482"/>
                    </a:cubicBezTo>
                    <a:cubicBezTo>
                      <a:pt x="284" y="482"/>
                      <a:pt x="312" y="439"/>
                      <a:pt x="348" y="418"/>
                    </a:cubicBezTo>
                    <a:cubicBezTo>
                      <a:pt x="385" y="396"/>
                      <a:pt x="446" y="396"/>
                      <a:pt x="466" y="361"/>
                    </a:cubicBezTo>
                    <a:cubicBezTo>
                      <a:pt x="487" y="327"/>
                      <a:pt x="469" y="274"/>
                      <a:pt x="469" y="231"/>
                    </a:cubicBezTo>
                    <a:cubicBezTo>
                      <a:pt x="469" y="189"/>
                      <a:pt x="481" y="139"/>
                      <a:pt x="462" y="103"/>
                    </a:cubicBezTo>
                    <a:cubicBezTo>
                      <a:pt x="437" y="66"/>
                      <a:pt x="405" y="35"/>
                      <a:pt x="366" y="12"/>
                    </a:cubicBezTo>
                    <a:cubicBezTo>
                      <a:pt x="351" y="3"/>
                      <a:pt x="334" y="1"/>
                      <a:pt x="3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74" name="Google Shape;2174;p60"/>
              <p:cNvSpPr/>
              <p:nvPr/>
            </p:nvSpPr>
            <p:spPr>
              <a:xfrm>
                <a:off x="5221455" y="2627294"/>
                <a:ext cx="93021" cy="9514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17" extrusionOk="0">
                    <a:moveTo>
                      <a:pt x="348" y="1"/>
                    </a:moveTo>
                    <a:cubicBezTo>
                      <a:pt x="300" y="1"/>
                      <a:pt x="261" y="42"/>
                      <a:pt x="219" y="60"/>
                    </a:cubicBezTo>
                    <a:cubicBezTo>
                      <a:pt x="176" y="77"/>
                      <a:pt x="120" y="82"/>
                      <a:pt x="88" y="113"/>
                    </a:cubicBezTo>
                    <a:cubicBezTo>
                      <a:pt x="56" y="146"/>
                      <a:pt x="44" y="197"/>
                      <a:pt x="27" y="240"/>
                    </a:cubicBezTo>
                    <a:cubicBezTo>
                      <a:pt x="12" y="282"/>
                      <a:pt x="5" y="328"/>
                      <a:pt x="8" y="372"/>
                    </a:cubicBezTo>
                    <a:cubicBezTo>
                      <a:pt x="8" y="420"/>
                      <a:pt x="1" y="469"/>
                      <a:pt x="18" y="508"/>
                    </a:cubicBezTo>
                    <a:cubicBezTo>
                      <a:pt x="37" y="553"/>
                      <a:pt x="64" y="591"/>
                      <a:pt x="96" y="624"/>
                    </a:cubicBezTo>
                    <a:cubicBezTo>
                      <a:pt x="129" y="655"/>
                      <a:pt x="175" y="672"/>
                      <a:pt x="217" y="688"/>
                    </a:cubicBezTo>
                    <a:cubicBezTo>
                      <a:pt x="258" y="705"/>
                      <a:pt x="300" y="705"/>
                      <a:pt x="348" y="705"/>
                    </a:cubicBezTo>
                    <a:cubicBezTo>
                      <a:pt x="381" y="705"/>
                      <a:pt x="417" y="716"/>
                      <a:pt x="450" y="716"/>
                    </a:cubicBezTo>
                    <a:cubicBezTo>
                      <a:pt x="463" y="716"/>
                      <a:pt x="476" y="714"/>
                      <a:pt x="487" y="709"/>
                    </a:cubicBezTo>
                    <a:cubicBezTo>
                      <a:pt x="530" y="691"/>
                      <a:pt x="570" y="662"/>
                      <a:pt x="603" y="628"/>
                    </a:cubicBezTo>
                    <a:cubicBezTo>
                      <a:pt x="635" y="594"/>
                      <a:pt x="660" y="553"/>
                      <a:pt x="677" y="508"/>
                    </a:cubicBezTo>
                    <a:cubicBezTo>
                      <a:pt x="692" y="466"/>
                      <a:pt x="699" y="419"/>
                      <a:pt x="698" y="372"/>
                    </a:cubicBezTo>
                    <a:cubicBezTo>
                      <a:pt x="701" y="326"/>
                      <a:pt x="694" y="279"/>
                      <a:pt x="678" y="235"/>
                    </a:cubicBezTo>
                    <a:cubicBezTo>
                      <a:pt x="661" y="193"/>
                      <a:pt x="621" y="163"/>
                      <a:pt x="590" y="130"/>
                    </a:cubicBezTo>
                    <a:cubicBezTo>
                      <a:pt x="557" y="99"/>
                      <a:pt x="520" y="73"/>
                      <a:pt x="478" y="57"/>
                    </a:cubicBezTo>
                    <a:cubicBezTo>
                      <a:pt x="436" y="40"/>
                      <a:pt x="395" y="1"/>
                      <a:pt x="3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75" name="Google Shape;2175;p60"/>
              <p:cNvSpPr/>
              <p:nvPr/>
            </p:nvSpPr>
            <p:spPr>
              <a:xfrm>
                <a:off x="5186556" y="2536395"/>
                <a:ext cx="75903" cy="7563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0" extrusionOk="0">
                    <a:moveTo>
                      <a:pt x="276" y="0"/>
                    </a:moveTo>
                    <a:cubicBezTo>
                      <a:pt x="243" y="0"/>
                      <a:pt x="211" y="6"/>
                      <a:pt x="180" y="17"/>
                    </a:cubicBezTo>
                    <a:cubicBezTo>
                      <a:pt x="132" y="35"/>
                      <a:pt x="90" y="67"/>
                      <a:pt x="56" y="107"/>
                    </a:cubicBezTo>
                    <a:cubicBezTo>
                      <a:pt x="28" y="146"/>
                      <a:pt x="16" y="205"/>
                      <a:pt x="11" y="252"/>
                    </a:cubicBezTo>
                    <a:cubicBezTo>
                      <a:pt x="4" y="299"/>
                      <a:pt x="1" y="354"/>
                      <a:pt x="21" y="401"/>
                    </a:cubicBezTo>
                    <a:cubicBezTo>
                      <a:pt x="41" y="449"/>
                      <a:pt x="72" y="491"/>
                      <a:pt x="113" y="523"/>
                    </a:cubicBezTo>
                    <a:cubicBezTo>
                      <a:pt x="152" y="553"/>
                      <a:pt x="208" y="562"/>
                      <a:pt x="255" y="569"/>
                    </a:cubicBezTo>
                    <a:cubicBezTo>
                      <a:pt x="261" y="570"/>
                      <a:pt x="267" y="570"/>
                      <a:pt x="272" y="570"/>
                    </a:cubicBezTo>
                    <a:cubicBezTo>
                      <a:pt x="313" y="570"/>
                      <a:pt x="353" y="552"/>
                      <a:pt x="395" y="535"/>
                    </a:cubicBezTo>
                    <a:cubicBezTo>
                      <a:pt x="442" y="516"/>
                      <a:pt x="496" y="505"/>
                      <a:pt x="526" y="466"/>
                    </a:cubicBezTo>
                    <a:cubicBezTo>
                      <a:pt x="554" y="430"/>
                      <a:pt x="558" y="373"/>
                      <a:pt x="564" y="324"/>
                    </a:cubicBezTo>
                    <a:cubicBezTo>
                      <a:pt x="571" y="277"/>
                      <a:pt x="553" y="236"/>
                      <a:pt x="534" y="189"/>
                    </a:cubicBezTo>
                    <a:cubicBezTo>
                      <a:pt x="514" y="142"/>
                      <a:pt x="512" y="84"/>
                      <a:pt x="473" y="54"/>
                    </a:cubicBezTo>
                    <a:cubicBezTo>
                      <a:pt x="435" y="24"/>
                      <a:pt x="379" y="11"/>
                      <a:pt x="331" y="6"/>
                    </a:cubicBezTo>
                    <a:cubicBezTo>
                      <a:pt x="313" y="2"/>
                      <a:pt x="294" y="0"/>
                      <a:pt x="2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76" name="Google Shape;2176;p60"/>
              <p:cNvSpPr/>
              <p:nvPr/>
            </p:nvSpPr>
            <p:spPr>
              <a:xfrm>
                <a:off x="5128434" y="2680373"/>
                <a:ext cx="73647" cy="76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75" extrusionOk="0">
                    <a:moveTo>
                      <a:pt x="256" y="0"/>
                    </a:moveTo>
                    <a:cubicBezTo>
                      <a:pt x="225" y="0"/>
                      <a:pt x="193" y="4"/>
                      <a:pt x="166" y="16"/>
                    </a:cubicBezTo>
                    <a:cubicBezTo>
                      <a:pt x="119" y="36"/>
                      <a:pt x="107" y="97"/>
                      <a:pt x="77" y="135"/>
                    </a:cubicBezTo>
                    <a:cubicBezTo>
                      <a:pt x="48" y="174"/>
                      <a:pt x="13" y="208"/>
                      <a:pt x="8" y="255"/>
                    </a:cubicBezTo>
                    <a:cubicBezTo>
                      <a:pt x="1" y="302"/>
                      <a:pt x="23" y="342"/>
                      <a:pt x="43" y="389"/>
                    </a:cubicBezTo>
                    <a:cubicBezTo>
                      <a:pt x="62" y="436"/>
                      <a:pt x="69" y="484"/>
                      <a:pt x="109" y="514"/>
                    </a:cubicBezTo>
                    <a:cubicBezTo>
                      <a:pt x="147" y="544"/>
                      <a:pt x="198" y="547"/>
                      <a:pt x="245" y="552"/>
                    </a:cubicBezTo>
                    <a:cubicBezTo>
                      <a:pt x="281" y="557"/>
                      <a:pt x="321" y="575"/>
                      <a:pt x="359" y="575"/>
                    </a:cubicBezTo>
                    <a:cubicBezTo>
                      <a:pt x="371" y="575"/>
                      <a:pt x="383" y="573"/>
                      <a:pt x="395" y="568"/>
                    </a:cubicBezTo>
                    <a:cubicBezTo>
                      <a:pt x="442" y="545"/>
                      <a:pt x="481" y="511"/>
                      <a:pt x="513" y="470"/>
                    </a:cubicBezTo>
                    <a:cubicBezTo>
                      <a:pt x="541" y="430"/>
                      <a:pt x="541" y="373"/>
                      <a:pt x="548" y="326"/>
                    </a:cubicBezTo>
                    <a:cubicBezTo>
                      <a:pt x="554" y="279"/>
                      <a:pt x="533" y="241"/>
                      <a:pt x="514" y="194"/>
                    </a:cubicBezTo>
                    <a:cubicBezTo>
                      <a:pt x="497" y="147"/>
                      <a:pt x="483" y="107"/>
                      <a:pt x="443" y="79"/>
                    </a:cubicBezTo>
                    <a:cubicBezTo>
                      <a:pt x="405" y="49"/>
                      <a:pt x="365" y="10"/>
                      <a:pt x="318" y="5"/>
                    </a:cubicBezTo>
                    <a:cubicBezTo>
                      <a:pt x="299" y="2"/>
                      <a:pt x="277" y="0"/>
                      <a:pt x="2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77" name="Google Shape;2177;p60"/>
              <p:cNvSpPr/>
              <p:nvPr/>
            </p:nvSpPr>
            <p:spPr>
              <a:xfrm>
                <a:off x="5271350" y="2741016"/>
                <a:ext cx="75107" cy="7577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571" extrusionOk="0">
                    <a:moveTo>
                      <a:pt x="255" y="0"/>
                    </a:moveTo>
                    <a:cubicBezTo>
                      <a:pt x="229" y="0"/>
                      <a:pt x="203" y="3"/>
                      <a:pt x="178" y="13"/>
                    </a:cubicBezTo>
                    <a:cubicBezTo>
                      <a:pt x="131" y="31"/>
                      <a:pt x="107" y="82"/>
                      <a:pt x="77" y="121"/>
                    </a:cubicBezTo>
                    <a:cubicBezTo>
                      <a:pt x="47" y="159"/>
                      <a:pt x="12" y="198"/>
                      <a:pt x="5" y="246"/>
                    </a:cubicBezTo>
                    <a:cubicBezTo>
                      <a:pt x="1" y="296"/>
                      <a:pt x="8" y="347"/>
                      <a:pt x="28" y="393"/>
                    </a:cubicBezTo>
                    <a:cubicBezTo>
                      <a:pt x="47" y="438"/>
                      <a:pt x="79" y="478"/>
                      <a:pt x="117" y="509"/>
                    </a:cubicBezTo>
                    <a:cubicBezTo>
                      <a:pt x="157" y="541"/>
                      <a:pt x="204" y="560"/>
                      <a:pt x="252" y="569"/>
                    </a:cubicBezTo>
                    <a:cubicBezTo>
                      <a:pt x="262" y="570"/>
                      <a:pt x="272" y="570"/>
                      <a:pt x="282" y="570"/>
                    </a:cubicBezTo>
                    <a:cubicBezTo>
                      <a:pt x="373" y="570"/>
                      <a:pt x="459" y="530"/>
                      <a:pt x="518" y="459"/>
                    </a:cubicBezTo>
                    <a:cubicBezTo>
                      <a:pt x="548" y="420"/>
                      <a:pt x="552" y="366"/>
                      <a:pt x="560" y="320"/>
                    </a:cubicBezTo>
                    <a:cubicBezTo>
                      <a:pt x="565" y="273"/>
                      <a:pt x="551" y="230"/>
                      <a:pt x="531" y="183"/>
                    </a:cubicBezTo>
                    <a:cubicBezTo>
                      <a:pt x="513" y="138"/>
                      <a:pt x="513" y="74"/>
                      <a:pt x="474" y="45"/>
                    </a:cubicBezTo>
                    <a:cubicBezTo>
                      <a:pt x="434" y="16"/>
                      <a:pt x="373" y="13"/>
                      <a:pt x="326" y="6"/>
                    </a:cubicBezTo>
                    <a:cubicBezTo>
                      <a:pt x="304" y="3"/>
                      <a:pt x="279" y="0"/>
                      <a:pt x="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78" name="Google Shape;2178;p60"/>
              <p:cNvSpPr/>
              <p:nvPr/>
            </p:nvSpPr>
            <p:spPr>
              <a:xfrm>
                <a:off x="5331329" y="2595579"/>
                <a:ext cx="74974" cy="7523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567" extrusionOk="0">
                    <a:moveTo>
                      <a:pt x="309" y="1"/>
                    </a:moveTo>
                    <a:cubicBezTo>
                      <a:pt x="268" y="1"/>
                      <a:pt x="224" y="22"/>
                      <a:pt x="183" y="39"/>
                    </a:cubicBezTo>
                    <a:cubicBezTo>
                      <a:pt x="136" y="57"/>
                      <a:pt x="82" y="73"/>
                      <a:pt x="52" y="113"/>
                    </a:cubicBezTo>
                    <a:cubicBezTo>
                      <a:pt x="24" y="151"/>
                      <a:pt x="17" y="210"/>
                      <a:pt x="9" y="257"/>
                    </a:cubicBezTo>
                    <a:cubicBezTo>
                      <a:pt x="4" y="304"/>
                      <a:pt x="1" y="358"/>
                      <a:pt x="19" y="405"/>
                    </a:cubicBezTo>
                    <a:cubicBezTo>
                      <a:pt x="41" y="450"/>
                      <a:pt x="73" y="490"/>
                      <a:pt x="115" y="520"/>
                    </a:cubicBezTo>
                    <a:cubicBezTo>
                      <a:pt x="153" y="550"/>
                      <a:pt x="207" y="543"/>
                      <a:pt x="254" y="550"/>
                    </a:cubicBezTo>
                    <a:cubicBezTo>
                      <a:pt x="287" y="554"/>
                      <a:pt x="322" y="566"/>
                      <a:pt x="356" y="566"/>
                    </a:cubicBezTo>
                    <a:cubicBezTo>
                      <a:pt x="370" y="566"/>
                      <a:pt x="384" y="564"/>
                      <a:pt x="398" y="558"/>
                    </a:cubicBezTo>
                    <a:cubicBezTo>
                      <a:pt x="445" y="540"/>
                      <a:pt x="463" y="489"/>
                      <a:pt x="493" y="450"/>
                    </a:cubicBezTo>
                    <a:cubicBezTo>
                      <a:pt x="523" y="412"/>
                      <a:pt x="549" y="375"/>
                      <a:pt x="554" y="328"/>
                    </a:cubicBezTo>
                    <a:cubicBezTo>
                      <a:pt x="560" y="281"/>
                      <a:pt x="564" y="234"/>
                      <a:pt x="544" y="187"/>
                    </a:cubicBezTo>
                    <a:cubicBezTo>
                      <a:pt x="526" y="140"/>
                      <a:pt x="485" y="117"/>
                      <a:pt x="445" y="89"/>
                    </a:cubicBezTo>
                    <a:cubicBezTo>
                      <a:pt x="406" y="59"/>
                      <a:pt x="374" y="8"/>
                      <a:pt x="327" y="2"/>
                    </a:cubicBezTo>
                    <a:cubicBezTo>
                      <a:pt x="321" y="1"/>
                      <a:pt x="315" y="1"/>
                      <a:pt x="3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79" name="Google Shape;2179;p60"/>
              <p:cNvSpPr/>
              <p:nvPr/>
            </p:nvSpPr>
            <p:spPr>
              <a:xfrm>
                <a:off x="5106937" y="2518349"/>
                <a:ext cx="67145" cy="62633"/>
              </a:xfrm>
              <a:custGeom>
                <a:avLst/>
                <a:gdLst/>
                <a:ahLst/>
                <a:cxnLst/>
                <a:rect l="l" t="t" r="r" b="b"/>
                <a:pathLst>
                  <a:path w="506" h="472" extrusionOk="0">
                    <a:moveTo>
                      <a:pt x="316" y="0"/>
                    </a:moveTo>
                    <a:cubicBezTo>
                      <a:pt x="280" y="0"/>
                      <a:pt x="244" y="30"/>
                      <a:pt x="210" y="39"/>
                    </a:cubicBezTo>
                    <a:cubicBezTo>
                      <a:pt x="170" y="51"/>
                      <a:pt x="138" y="59"/>
                      <a:pt x="107" y="90"/>
                    </a:cubicBezTo>
                    <a:cubicBezTo>
                      <a:pt x="76" y="120"/>
                      <a:pt x="47" y="146"/>
                      <a:pt x="36" y="186"/>
                    </a:cubicBezTo>
                    <a:cubicBezTo>
                      <a:pt x="26" y="226"/>
                      <a:pt x="0" y="275"/>
                      <a:pt x="12" y="315"/>
                    </a:cubicBezTo>
                    <a:cubicBezTo>
                      <a:pt x="22" y="354"/>
                      <a:pt x="72" y="378"/>
                      <a:pt x="101" y="409"/>
                    </a:cubicBezTo>
                    <a:cubicBezTo>
                      <a:pt x="130" y="437"/>
                      <a:pt x="166" y="457"/>
                      <a:pt x="205" y="467"/>
                    </a:cubicBezTo>
                    <a:cubicBezTo>
                      <a:pt x="216" y="470"/>
                      <a:pt x="227" y="471"/>
                      <a:pt x="237" y="471"/>
                    </a:cubicBezTo>
                    <a:cubicBezTo>
                      <a:pt x="265" y="471"/>
                      <a:pt x="291" y="463"/>
                      <a:pt x="319" y="456"/>
                    </a:cubicBezTo>
                    <a:cubicBezTo>
                      <a:pt x="359" y="445"/>
                      <a:pt x="402" y="446"/>
                      <a:pt x="433" y="416"/>
                    </a:cubicBezTo>
                    <a:cubicBezTo>
                      <a:pt x="463" y="386"/>
                      <a:pt x="484" y="349"/>
                      <a:pt x="496" y="309"/>
                    </a:cubicBezTo>
                    <a:cubicBezTo>
                      <a:pt x="505" y="268"/>
                      <a:pt x="487" y="228"/>
                      <a:pt x="477" y="190"/>
                    </a:cubicBezTo>
                    <a:cubicBezTo>
                      <a:pt x="466" y="150"/>
                      <a:pt x="473" y="99"/>
                      <a:pt x="441" y="69"/>
                    </a:cubicBezTo>
                    <a:cubicBezTo>
                      <a:pt x="410" y="38"/>
                      <a:pt x="372" y="15"/>
                      <a:pt x="331" y="2"/>
                    </a:cubicBezTo>
                    <a:cubicBezTo>
                      <a:pt x="326" y="1"/>
                      <a:pt x="321" y="0"/>
                      <a:pt x="3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80" name="Google Shape;2180;p60"/>
              <p:cNvSpPr/>
              <p:nvPr/>
            </p:nvSpPr>
            <p:spPr>
              <a:xfrm>
                <a:off x="5057043" y="2645606"/>
                <a:ext cx="65287" cy="61572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4" extrusionOk="0">
                    <a:moveTo>
                      <a:pt x="347" y="0"/>
                    </a:moveTo>
                    <a:cubicBezTo>
                      <a:pt x="316" y="0"/>
                      <a:pt x="279" y="15"/>
                      <a:pt x="247" y="15"/>
                    </a:cubicBezTo>
                    <a:cubicBezTo>
                      <a:pt x="223" y="15"/>
                      <a:pt x="198" y="10"/>
                      <a:pt x="175" y="10"/>
                    </a:cubicBezTo>
                    <a:cubicBezTo>
                      <a:pt x="158" y="10"/>
                      <a:pt x="141" y="13"/>
                      <a:pt x="126" y="22"/>
                    </a:cubicBezTo>
                    <a:cubicBezTo>
                      <a:pt x="89" y="43"/>
                      <a:pt x="46" y="72"/>
                      <a:pt x="27" y="106"/>
                    </a:cubicBezTo>
                    <a:cubicBezTo>
                      <a:pt x="7" y="141"/>
                      <a:pt x="2" y="191"/>
                      <a:pt x="2" y="234"/>
                    </a:cubicBezTo>
                    <a:cubicBezTo>
                      <a:pt x="1" y="278"/>
                      <a:pt x="12" y="321"/>
                      <a:pt x="32" y="359"/>
                    </a:cubicBezTo>
                    <a:cubicBezTo>
                      <a:pt x="54" y="395"/>
                      <a:pt x="93" y="422"/>
                      <a:pt x="128" y="442"/>
                    </a:cubicBezTo>
                    <a:cubicBezTo>
                      <a:pt x="148" y="453"/>
                      <a:pt x="171" y="456"/>
                      <a:pt x="195" y="456"/>
                    </a:cubicBezTo>
                    <a:cubicBezTo>
                      <a:pt x="212" y="456"/>
                      <a:pt x="229" y="454"/>
                      <a:pt x="247" y="454"/>
                    </a:cubicBezTo>
                    <a:cubicBezTo>
                      <a:pt x="276" y="454"/>
                      <a:pt x="308" y="464"/>
                      <a:pt x="336" y="464"/>
                    </a:cubicBezTo>
                    <a:cubicBezTo>
                      <a:pt x="350" y="464"/>
                      <a:pt x="363" y="461"/>
                      <a:pt x="375" y="454"/>
                    </a:cubicBezTo>
                    <a:cubicBezTo>
                      <a:pt x="413" y="432"/>
                      <a:pt x="445" y="400"/>
                      <a:pt x="469" y="362"/>
                    </a:cubicBezTo>
                    <a:cubicBezTo>
                      <a:pt x="489" y="326"/>
                      <a:pt x="476" y="277"/>
                      <a:pt x="476" y="234"/>
                    </a:cubicBezTo>
                    <a:cubicBezTo>
                      <a:pt x="476" y="191"/>
                      <a:pt x="492" y="140"/>
                      <a:pt x="472" y="104"/>
                    </a:cubicBezTo>
                    <a:cubicBezTo>
                      <a:pt x="449" y="66"/>
                      <a:pt x="416" y="32"/>
                      <a:pt x="378" y="8"/>
                    </a:cubicBezTo>
                    <a:cubicBezTo>
                      <a:pt x="369" y="2"/>
                      <a:pt x="358" y="0"/>
                      <a:pt x="3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81" name="Google Shape;2181;p60"/>
              <p:cNvSpPr/>
              <p:nvPr/>
            </p:nvSpPr>
            <p:spPr>
              <a:xfrm>
                <a:off x="5108264" y="2770607"/>
                <a:ext cx="66216" cy="64358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85" extrusionOk="0">
                    <a:moveTo>
                      <a:pt x="212" y="0"/>
                    </a:moveTo>
                    <a:cubicBezTo>
                      <a:pt x="205" y="0"/>
                      <a:pt x="198" y="1"/>
                      <a:pt x="191" y="3"/>
                    </a:cubicBezTo>
                    <a:cubicBezTo>
                      <a:pt x="150" y="15"/>
                      <a:pt x="113" y="37"/>
                      <a:pt x="83" y="67"/>
                    </a:cubicBezTo>
                    <a:cubicBezTo>
                      <a:pt x="52" y="98"/>
                      <a:pt x="18" y="134"/>
                      <a:pt x="8" y="172"/>
                    </a:cubicBezTo>
                    <a:cubicBezTo>
                      <a:pt x="0" y="217"/>
                      <a:pt x="2" y="261"/>
                      <a:pt x="16" y="303"/>
                    </a:cubicBezTo>
                    <a:cubicBezTo>
                      <a:pt x="26" y="342"/>
                      <a:pt x="42" y="391"/>
                      <a:pt x="72" y="423"/>
                    </a:cubicBezTo>
                    <a:cubicBezTo>
                      <a:pt x="101" y="453"/>
                      <a:pt x="150" y="470"/>
                      <a:pt x="190" y="481"/>
                    </a:cubicBezTo>
                    <a:cubicBezTo>
                      <a:pt x="200" y="484"/>
                      <a:pt x="210" y="485"/>
                      <a:pt x="220" y="485"/>
                    </a:cubicBezTo>
                    <a:cubicBezTo>
                      <a:pt x="253" y="485"/>
                      <a:pt x="287" y="474"/>
                      <a:pt x="316" y="467"/>
                    </a:cubicBezTo>
                    <a:cubicBezTo>
                      <a:pt x="355" y="457"/>
                      <a:pt x="375" y="420"/>
                      <a:pt x="404" y="390"/>
                    </a:cubicBezTo>
                    <a:cubicBezTo>
                      <a:pt x="436" y="359"/>
                      <a:pt x="474" y="339"/>
                      <a:pt x="484" y="300"/>
                    </a:cubicBezTo>
                    <a:cubicBezTo>
                      <a:pt x="497" y="261"/>
                      <a:pt x="498" y="218"/>
                      <a:pt x="490" y="177"/>
                    </a:cubicBezTo>
                    <a:cubicBezTo>
                      <a:pt x="478" y="137"/>
                      <a:pt x="439" y="117"/>
                      <a:pt x="407" y="86"/>
                    </a:cubicBezTo>
                    <a:cubicBezTo>
                      <a:pt x="382" y="57"/>
                      <a:pt x="348" y="37"/>
                      <a:pt x="311" y="27"/>
                    </a:cubicBezTo>
                    <a:cubicBezTo>
                      <a:pt x="278" y="19"/>
                      <a:pt x="245" y="0"/>
                      <a:pt x="2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82" name="Google Shape;2182;p60"/>
              <p:cNvSpPr/>
              <p:nvPr/>
            </p:nvSpPr>
            <p:spPr>
              <a:xfrm>
                <a:off x="5235521" y="2821563"/>
                <a:ext cx="64491" cy="6688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504" extrusionOk="0">
                    <a:moveTo>
                      <a:pt x="242" y="0"/>
                    </a:moveTo>
                    <a:cubicBezTo>
                      <a:pt x="198" y="0"/>
                      <a:pt x="158" y="22"/>
                      <a:pt x="123" y="42"/>
                    </a:cubicBezTo>
                    <a:cubicBezTo>
                      <a:pt x="87" y="63"/>
                      <a:pt x="57" y="93"/>
                      <a:pt x="37" y="130"/>
                    </a:cubicBezTo>
                    <a:cubicBezTo>
                      <a:pt x="19" y="165"/>
                      <a:pt x="10" y="207"/>
                      <a:pt x="13" y="248"/>
                    </a:cubicBezTo>
                    <a:cubicBezTo>
                      <a:pt x="13" y="291"/>
                      <a:pt x="0" y="339"/>
                      <a:pt x="22" y="375"/>
                    </a:cubicBezTo>
                    <a:cubicBezTo>
                      <a:pt x="42" y="410"/>
                      <a:pt x="94" y="423"/>
                      <a:pt x="130" y="443"/>
                    </a:cubicBezTo>
                    <a:cubicBezTo>
                      <a:pt x="164" y="463"/>
                      <a:pt x="198" y="504"/>
                      <a:pt x="242" y="504"/>
                    </a:cubicBezTo>
                    <a:cubicBezTo>
                      <a:pt x="286" y="504"/>
                      <a:pt x="332" y="493"/>
                      <a:pt x="372" y="471"/>
                    </a:cubicBezTo>
                    <a:cubicBezTo>
                      <a:pt x="407" y="450"/>
                      <a:pt x="414" y="394"/>
                      <a:pt x="434" y="359"/>
                    </a:cubicBezTo>
                    <a:cubicBezTo>
                      <a:pt x="454" y="323"/>
                      <a:pt x="485" y="291"/>
                      <a:pt x="485" y="248"/>
                    </a:cubicBezTo>
                    <a:cubicBezTo>
                      <a:pt x="485" y="204"/>
                      <a:pt x="461" y="168"/>
                      <a:pt x="440" y="133"/>
                    </a:cubicBezTo>
                    <a:cubicBezTo>
                      <a:pt x="420" y="97"/>
                      <a:pt x="403" y="52"/>
                      <a:pt x="367" y="30"/>
                    </a:cubicBezTo>
                    <a:cubicBezTo>
                      <a:pt x="329" y="10"/>
                      <a:pt x="285" y="0"/>
                      <a:pt x="2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83" name="Google Shape;2183;p60"/>
              <p:cNvSpPr/>
              <p:nvPr/>
            </p:nvSpPr>
            <p:spPr>
              <a:xfrm>
                <a:off x="5360655" y="2771934"/>
                <a:ext cx="64358" cy="61174"/>
              </a:xfrm>
              <a:custGeom>
                <a:avLst/>
                <a:gdLst/>
                <a:ahLst/>
                <a:cxnLst/>
                <a:rect l="l" t="t" r="r" b="b"/>
                <a:pathLst>
                  <a:path w="485" h="461" extrusionOk="0">
                    <a:moveTo>
                      <a:pt x="268" y="0"/>
                    </a:moveTo>
                    <a:cubicBezTo>
                      <a:pt x="242" y="0"/>
                      <a:pt x="215" y="7"/>
                      <a:pt x="187" y="14"/>
                    </a:cubicBezTo>
                    <a:cubicBezTo>
                      <a:pt x="150" y="24"/>
                      <a:pt x="117" y="46"/>
                      <a:pt x="91" y="76"/>
                    </a:cubicBezTo>
                    <a:cubicBezTo>
                      <a:pt x="60" y="106"/>
                      <a:pt x="35" y="130"/>
                      <a:pt x="23" y="170"/>
                    </a:cubicBezTo>
                    <a:cubicBezTo>
                      <a:pt x="12" y="209"/>
                      <a:pt x="0" y="252"/>
                      <a:pt x="12" y="292"/>
                    </a:cubicBezTo>
                    <a:cubicBezTo>
                      <a:pt x="22" y="330"/>
                      <a:pt x="35" y="379"/>
                      <a:pt x="66" y="409"/>
                    </a:cubicBezTo>
                    <a:cubicBezTo>
                      <a:pt x="97" y="440"/>
                      <a:pt x="147" y="434"/>
                      <a:pt x="187" y="444"/>
                    </a:cubicBezTo>
                    <a:cubicBezTo>
                      <a:pt x="217" y="452"/>
                      <a:pt x="245" y="461"/>
                      <a:pt x="274" y="461"/>
                    </a:cubicBezTo>
                    <a:cubicBezTo>
                      <a:pt x="285" y="461"/>
                      <a:pt x="296" y="460"/>
                      <a:pt x="306" y="457"/>
                    </a:cubicBezTo>
                    <a:cubicBezTo>
                      <a:pt x="345" y="447"/>
                      <a:pt x="396" y="441"/>
                      <a:pt x="427" y="411"/>
                    </a:cubicBezTo>
                    <a:cubicBezTo>
                      <a:pt x="457" y="380"/>
                      <a:pt x="458" y="327"/>
                      <a:pt x="468" y="289"/>
                    </a:cubicBezTo>
                    <a:cubicBezTo>
                      <a:pt x="481" y="249"/>
                      <a:pt x="484" y="208"/>
                      <a:pt x="476" y="167"/>
                    </a:cubicBezTo>
                    <a:cubicBezTo>
                      <a:pt x="466" y="128"/>
                      <a:pt x="436" y="100"/>
                      <a:pt x="404" y="70"/>
                    </a:cubicBezTo>
                    <a:cubicBezTo>
                      <a:pt x="379" y="39"/>
                      <a:pt x="343" y="17"/>
                      <a:pt x="305" y="5"/>
                    </a:cubicBezTo>
                    <a:cubicBezTo>
                      <a:pt x="292" y="1"/>
                      <a:pt x="280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84" name="Google Shape;2184;p60"/>
              <p:cNvSpPr/>
              <p:nvPr/>
            </p:nvSpPr>
            <p:spPr>
              <a:xfrm>
                <a:off x="5411080" y="2645606"/>
                <a:ext cx="65420" cy="62633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72" extrusionOk="0">
                    <a:moveTo>
                      <a:pt x="258" y="1"/>
                    </a:moveTo>
                    <a:cubicBezTo>
                      <a:pt x="216" y="1"/>
                      <a:pt x="175" y="11"/>
                      <a:pt x="140" y="30"/>
                    </a:cubicBezTo>
                    <a:cubicBezTo>
                      <a:pt x="103" y="50"/>
                      <a:pt x="73" y="79"/>
                      <a:pt x="50" y="114"/>
                    </a:cubicBezTo>
                    <a:cubicBezTo>
                      <a:pt x="30" y="150"/>
                      <a:pt x="0" y="191"/>
                      <a:pt x="0" y="234"/>
                    </a:cubicBezTo>
                    <a:cubicBezTo>
                      <a:pt x="0" y="278"/>
                      <a:pt x="23" y="322"/>
                      <a:pt x="44" y="358"/>
                    </a:cubicBezTo>
                    <a:cubicBezTo>
                      <a:pt x="64" y="393"/>
                      <a:pt x="114" y="403"/>
                      <a:pt x="148" y="423"/>
                    </a:cubicBezTo>
                    <a:cubicBezTo>
                      <a:pt x="184" y="443"/>
                      <a:pt x="214" y="471"/>
                      <a:pt x="258" y="471"/>
                    </a:cubicBezTo>
                    <a:cubicBezTo>
                      <a:pt x="263" y="472"/>
                      <a:pt x="268" y="472"/>
                      <a:pt x="273" y="472"/>
                    </a:cubicBezTo>
                    <a:cubicBezTo>
                      <a:pt x="310" y="472"/>
                      <a:pt x="346" y="463"/>
                      <a:pt x="379" y="446"/>
                    </a:cubicBezTo>
                    <a:cubicBezTo>
                      <a:pt x="416" y="426"/>
                      <a:pt x="424" y="379"/>
                      <a:pt x="445" y="345"/>
                    </a:cubicBezTo>
                    <a:cubicBezTo>
                      <a:pt x="465" y="309"/>
                      <a:pt x="491" y="279"/>
                      <a:pt x="491" y="235"/>
                    </a:cubicBezTo>
                    <a:cubicBezTo>
                      <a:pt x="491" y="191"/>
                      <a:pt x="492" y="147"/>
                      <a:pt x="473" y="112"/>
                    </a:cubicBezTo>
                    <a:cubicBezTo>
                      <a:pt x="450" y="75"/>
                      <a:pt x="417" y="43"/>
                      <a:pt x="380" y="22"/>
                    </a:cubicBezTo>
                    <a:cubicBezTo>
                      <a:pt x="344" y="2"/>
                      <a:pt x="300" y="1"/>
                      <a:pt x="2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85" name="Google Shape;2185;p60"/>
              <p:cNvSpPr/>
              <p:nvPr/>
            </p:nvSpPr>
            <p:spPr>
              <a:xfrm>
                <a:off x="5359461" y="2518083"/>
                <a:ext cx="67543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509" h="507" extrusionOk="0">
                    <a:moveTo>
                      <a:pt x="239" y="1"/>
                    </a:moveTo>
                    <a:cubicBezTo>
                      <a:pt x="133" y="1"/>
                      <a:pt x="35" y="74"/>
                      <a:pt x="12" y="185"/>
                    </a:cubicBezTo>
                    <a:cubicBezTo>
                      <a:pt x="1" y="225"/>
                      <a:pt x="14" y="272"/>
                      <a:pt x="24" y="311"/>
                    </a:cubicBezTo>
                    <a:cubicBezTo>
                      <a:pt x="35" y="351"/>
                      <a:pt x="55" y="388"/>
                      <a:pt x="85" y="418"/>
                    </a:cubicBezTo>
                    <a:cubicBezTo>
                      <a:pt x="116" y="448"/>
                      <a:pt x="149" y="485"/>
                      <a:pt x="189" y="496"/>
                    </a:cubicBezTo>
                    <a:cubicBezTo>
                      <a:pt x="213" y="503"/>
                      <a:pt x="238" y="506"/>
                      <a:pt x="264" y="506"/>
                    </a:cubicBezTo>
                    <a:cubicBezTo>
                      <a:pt x="283" y="506"/>
                      <a:pt x="302" y="504"/>
                      <a:pt x="321" y="501"/>
                    </a:cubicBezTo>
                    <a:cubicBezTo>
                      <a:pt x="361" y="491"/>
                      <a:pt x="375" y="430"/>
                      <a:pt x="405" y="400"/>
                    </a:cubicBezTo>
                    <a:cubicBezTo>
                      <a:pt x="436" y="368"/>
                      <a:pt x="487" y="356"/>
                      <a:pt x="499" y="314"/>
                    </a:cubicBezTo>
                    <a:cubicBezTo>
                      <a:pt x="509" y="274"/>
                      <a:pt x="475" y="233"/>
                      <a:pt x="463" y="193"/>
                    </a:cubicBezTo>
                    <a:cubicBezTo>
                      <a:pt x="452" y="155"/>
                      <a:pt x="458" y="107"/>
                      <a:pt x="428" y="77"/>
                    </a:cubicBezTo>
                    <a:cubicBezTo>
                      <a:pt x="396" y="47"/>
                      <a:pt x="358" y="26"/>
                      <a:pt x="317" y="14"/>
                    </a:cubicBezTo>
                    <a:cubicBezTo>
                      <a:pt x="291" y="5"/>
                      <a:pt x="264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86" name="Google Shape;2186;p60"/>
            <p:cNvGrpSpPr/>
            <p:nvPr/>
          </p:nvGrpSpPr>
          <p:grpSpPr>
            <a:xfrm>
              <a:off x="4591806" y="2872785"/>
              <a:ext cx="311176" cy="216430"/>
              <a:chOff x="4591806" y="2872785"/>
              <a:chExt cx="311176" cy="216430"/>
            </a:xfrm>
          </p:grpSpPr>
          <p:sp>
            <p:nvSpPr>
              <p:cNvPr id="2187" name="Google Shape;2187;p60"/>
              <p:cNvSpPr/>
              <p:nvPr/>
            </p:nvSpPr>
            <p:spPr>
              <a:xfrm>
                <a:off x="4591806" y="2872785"/>
                <a:ext cx="311176" cy="216430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631" extrusionOk="0">
                    <a:moveTo>
                      <a:pt x="1541" y="1"/>
                    </a:moveTo>
                    <a:cubicBezTo>
                      <a:pt x="1413" y="1"/>
                      <a:pt x="1285" y="27"/>
                      <a:pt x="1157" y="65"/>
                    </a:cubicBezTo>
                    <a:cubicBezTo>
                      <a:pt x="1017" y="105"/>
                      <a:pt x="882" y="161"/>
                      <a:pt x="754" y="228"/>
                    </a:cubicBezTo>
                    <a:cubicBezTo>
                      <a:pt x="549" y="334"/>
                      <a:pt x="363" y="454"/>
                      <a:pt x="202" y="623"/>
                    </a:cubicBezTo>
                    <a:cubicBezTo>
                      <a:pt x="161" y="671"/>
                      <a:pt x="126" y="724"/>
                      <a:pt x="97" y="779"/>
                    </a:cubicBezTo>
                    <a:cubicBezTo>
                      <a:pt x="67" y="836"/>
                      <a:pt x="46" y="898"/>
                      <a:pt x="36" y="960"/>
                    </a:cubicBezTo>
                    <a:cubicBezTo>
                      <a:pt x="0" y="1161"/>
                      <a:pt x="74" y="1376"/>
                      <a:pt x="234" y="1505"/>
                    </a:cubicBezTo>
                    <a:cubicBezTo>
                      <a:pt x="348" y="1597"/>
                      <a:pt x="477" y="1630"/>
                      <a:pt x="610" y="1630"/>
                    </a:cubicBezTo>
                    <a:cubicBezTo>
                      <a:pt x="638" y="1630"/>
                      <a:pt x="667" y="1629"/>
                      <a:pt x="696" y="1626"/>
                    </a:cubicBezTo>
                    <a:cubicBezTo>
                      <a:pt x="733" y="1629"/>
                      <a:pt x="770" y="1630"/>
                      <a:pt x="806" y="1630"/>
                    </a:cubicBezTo>
                    <a:cubicBezTo>
                      <a:pt x="907" y="1630"/>
                      <a:pt x="1007" y="1620"/>
                      <a:pt x="1104" y="1600"/>
                    </a:cubicBezTo>
                    <a:cubicBezTo>
                      <a:pt x="1215" y="1579"/>
                      <a:pt x="1323" y="1550"/>
                      <a:pt x="1429" y="1512"/>
                    </a:cubicBezTo>
                    <a:cubicBezTo>
                      <a:pt x="1534" y="1469"/>
                      <a:pt x="1638" y="1417"/>
                      <a:pt x="1736" y="1358"/>
                    </a:cubicBezTo>
                    <a:cubicBezTo>
                      <a:pt x="1914" y="1253"/>
                      <a:pt x="2072" y="1109"/>
                      <a:pt x="2170" y="926"/>
                    </a:cubicBezTo>
                    <a:cubicBezTo>
                      <a:pt x="2345" y="599"/>
                      <a:pt x="2194" y="193"/>
                      <a:pt x="1850" y="58"/>
                    </a:cubicBezTo>
                    <a:cubicBezTo>
                      <a:pt x="1746" y="18"/>
                      <a:pt x="1643" y="1"/>
                      <a:pt x="15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88" name="Google Shape;2188;p60"/>
              <p:cNvSpPr/>
              <p:nvPr/>
            </p:nvSpPr>
            <p:spPr>
              <a:xfrm>
                <a:off x="4595787" y="2905694"/>
                <a:ext cx="296446" cy="183521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383" extrusionOk="0">
                    <a:moveTo>
                      <a:pt x="2076" y="1"/>
                    </a:moveTo>
                    <a:lnTo>
                      <a:pt x="2076" y="1"/>
                    </a:lnTo>
                    <a:cubicBezTo>
                      <a:pt x="2091" y="72"/>
                      <a:pt x="2094" y="147"/>
                      <a:pt x="2087" y="221"/>
                    </a:cubicBezTo>
                    <a:cubicBezTo>
                      <a:pt x="2057" y="470"/>
                      <a:pt x="1884" y="668"/>
                      <a:pt x="1697" y="822"/>
                    </a:cubicBezTo>
                    <a:cubicBezTo>
                      <a:pt x="1568" y="930"/>
                      <a:pt x="1420" y="1012"/>
                      <a:pt x="1261" y="1066"/>
                    </a:cubicBezTo>
                    <a:cubicBezTo>
                      <a:pt x="1140" y="1105"/>
                      <a:pt x="1017" y="1139"/>
                      <a:pt x="894" y="1167"/>
                    </a:cubicBezTo>
                    <a:cubicBezTo>
                      <a:pt x="857" y="1176"/>
                      <a:pt x="818" y="1182"/>
                      <a:pt x="780" y="1186"/>
                    </a:cubicBezTo>
                    <a:cubicBezTo>
                      <a:pt x="744" y="1190"/>
                      <a:pt x="709" y="1191"/>
                      <a:pt x="674" y="1191"/>
                    </a:cubicBezTo>
                    <a:cubicBezTo>
                      <a:pt x="642" y="1191"/>
                      <a:pt x="611" y="1190"/>
                      <a:pt x="579" y="1187"/>
                    </a:cubicBezTo>
                    <a:cubicBezTo>
                      <a:pt x="438" y="1169"/>
                      <a:pt x="337" y="1120"/>
                      <a:pt x="218" y="1045"/>
                    </a:cubicBezTo>
                    <a:cubicBezTo>
                      <a:pt x="175" y="1018"/>
                      <a:pt x="134" y="987"/>
                      <a:pt x="90" y="962"/>
                    </a:cubicBezTo>
                    <a:cubicBezTo>
                      <a:pt x="56" y="943"/>
                      <a:pt x="26" y="917"/>
                      <a:pt x="0" y="886"/>
                    </a:cubicBezTo>
                    <a:lnTo>
                      <a:pt x="0" y="886"/>
                    </a:lnTo>
                    <a:cubicBezTo>
                      <a:pt x="17" y="1031"/>
                      <a:pt x="90" y="1164"/>
                      <a:pt x="202" y="1257"/>
                    </a:cubicBezTo>
                    <a:cubicBezTo>
                      <a:pt x="316" y="1349"/>
                      <a:pt x="444" y="1383"/>
                      <a:pt x="576" y="1383"/>
                    </a:cubicBezTo>
                    <a:cubicBezTo>
                      <a:pt x="605" y="1383"/>
                      <a:pt x="635" y="1381"/>
                      <a:pt x="665" y="1378"/>
                    </a:cubicBezTo>
                    <a:cubicBezTo>
                      <a:pt x="704" y="1381"/>
                      <a:pt x="743" y="1383"/>
                      <a:pt x="782" y="1383"/>
                    </a:cubicBezTo>
                    <a:cubicBezTo>
                      <a:pt x="880" y="1383"/>
                      <a:pt x="978" y="1373"/>
                      <a:pt x="1074" y="1352"/>
                    </a:cubicBezTo>
                    <a:cubicBezTo>
                      <a:pt x="1184" y="1332"/>
                      <a:pt x="1293" y="1302"/>
                      <a:pt x="1399" y="1265"/>
                    </a:cubicBezTo>
                    <a:cubicBezTo>
                      <a:pt x="1504" y="1221"/>
                      <a:pt x="1606" y="1170"/>
                      <a:pt x="1704" y="1110"/>
                    </a:cubicBezTo>
                    <a:cubicBezTo>
                      <a:pt x="1884" y="1007"/>
                      <a:pt x="2042" y="861"/>
                      <a:pt x="2140" y="679"/>
                    </a:cubicBezTo>
                    <a:cubicBezTo>
                      <a:pt x="2221" y="524"/>
                      <a:pt x="2234" y="342"/>
                      <a:pt x="2175" y="177"/>
                    </a:cubicBezTo>
                    <a:cubicBezTo>
                      <a:pt x="2153" y="113"/>
                      <a:pt x="2118" y="53"/>
                      <a:pt x="20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89" name="Google Shape;2189;p60"/>
              <p:cNvSpPr/>
              <p:nvPr/>
            </p:nvSpPr>
            <p:spPr>
              <a:xfrm>
                <a:off x="4655633" y="2915646"/>
                <a:ext cx="158839" cy="102575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3" extrusionOk="0">
                    <a:moveTo>
                      <a:pt x="893" y="0"/>
                    </a:moveTo>
                    <a:cubicBezTo>
                      <a:pt x="787" y="0"/>
                      <a:pt x="672" y="25"/>
                      <a:pt x="573" y="55"/>
                    </a:cubicBezTo>
                    <a:cubicBezTo>
                      <a:pt x="444" y="97"/>
                      <a:pt x="322" y="159"/>
                      <a:pt x="211" y="239"/>
                    </a:cubicBezTo>
                    <a:cubicBezTo>
                      <a:pt x="130" y="300"/>
                      <a:pt x="54" y="373"/>
                      <a:pt x="27" y="465"/>
                    </a:cubicBezTo>
                    <a:cubicBezTo>
                      <a:pt x="0" y="560"/>
                      <a:pt x="31" y="671"/>
                      <a:pt x="115" y="728"/>
                    </a:cubicBezTo>
                    <a:cubicBezTo>
                      <a:pt x="159" y="757"/>
                      <a:pt x="211" y="773"/>
                      <a:pt x="262" y="773"/>
                    </a:cubicBezTo>
                    <a:cubicBezTo>
                      <a:pt x="276" y="773"/>
                      <a:pt x="290" y="771"/>
                      <a:pt x="303" y="769"/>
                    </a:cubicBezTo>
                    <a:cubicBezTo>
                      <a:pt x="306" y="769"/>
                      <a:pt x="309" y="769"/>
                      <a:pt x="311" y="769"/>
                    </a:cubicBezTo>
                    <a:cubicBezTo>
                      <a:pt x="468" y="769"/>
                      <a:pt x="623" y="690"/>
                      <a:pt x="754" y="613"/>
                    </a:cubicBezTo>
                    <a:cubicBezTo>
                      <a:pt x="871" y="549"/>
                      <a:pt x="979" y="472"/>
                      <a:pt x="1077" y="382"/>
                    </a:cubicBezTo>
                    <a:cubicBezTo>
                      <a:pt x="1148" y="314"/>
                      <a:pt x="1197" y="222"/>
                      <a:pt x="1167" y="135"/>
                    </a:cubicBezTo>
                    <a:cubicBezTo>
                      <a:pt x="1141" y="58"/>
                      <a:pt x="1060" y="17"/>
                      <a:pt x="973" y="6"/>
                    </a:cubicBezTo>
                    <a:cubicBezTo>
                      <a:pt x="947" y="2"/>
                      <a:pt x="921" y="0"/>
                      <a:pt x="893" y="0"/>
                    </a:cubicBezTo>
                    <a:close/>
                  </a:path>
                </a:pathLst>
              </a:custGeom>
              <a:solidFill>
                <a:srgbClr val="B414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90" name="Google Shape;2190;p60"/>
            <p:cNvGrpSpPr/>
            <p:nvPr/>
          </p:nvGrpSpPr>
          <p:grpSpPr>
            <a:xfrm>
              <a:off x="4355471" y="2476681"/>
              <a:ext cx="318607" cy="205283"/>
              <a:chOff x="4355471" y="2476681"/>
              <a:chExt cx="318607" cy="205283"/>
            </a:xfrm>
          </p:grpSpPr>
          <p:sp>
            <p:nvSpPr>
              <p:cNvPr id="2191" name="Google Shape;2191;p60"/>
              <p:cNvSpPr/>
              <p:nvPr/>
            </p:nvSpPr>
            <p:spPr>
              <a:xfrm>
                <a:off x="4355471" y="2476681"/>
                <a:ext cx="318607" cy="205283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1547" extrusionOk="0">
                    <a:moveTo>
                      <a:pt x="814" y="0"/>
                    </a:moveTo>
                    <a:cubicBezTo>
                      <a:pt x="729" y="0"/>
                      <a:pt x="643" y="6"/>
                      <a:pt x="557" y="20"/>
                    </a:cubicBezTo>
                    <a:cubicBezTo>
                      <a:pt x="495" y="33"/>
                      <a:pt x="436" y="53"/>
                      <a:pt x="379" y="80"/>
                    </a:cubicBezTo>
                    <a:cubicBezTo>
                      <a:pt x="320" y="107"/>
                      <a:pt x="266" y="143"/>
                      <a:pt x="219" y="187"/>
                    </a:cubicBezTo>
                    <a:cubicBezTo>
                      <a:pt x="66" y="326"/>
                      <a:pt x="0" y="538"/>
                      <a:pt x="44" y="740"/>
                    </a:cubicBezTo>
                    <a:cubicBezTo>
                      <a:pt x="87" y="914"/>
                      <a:pt x="199" y="1030"/>
                      <a:pt x="339" y="1116"/>
                    </a:cubicBezTo>
                    <a:cubicBezTo>
                      <a:pt x="441" y="1208"/>
                      <a:pt x="555" y="1285"/>
                      <a:pt x="679" y="1345"/>
                    </a:cubicBezTo>
                    <a:cubicBezTo>
                      <a:pt x="778" y="1396"/>
                      <a:pt x="882" y="1437"/>
                      <a:pt x="989" y="1471"/>
                    </a:cubicBezTo>
                    <a:cubicBezTo>
                      <a:pt x="1100" y="1503"/>
                      <a:pt x="1214" y="1524"/>
                      <a:pt x="1328" y="1535"/>
                    </a:cubicBezTo>
                    <a:cubicBezTo>
                      <a:pt x="1384" y="1542"/>
                      <a:pt x="1441" y="1546"/>
                      <a:pt x="1498" y="1546"/>
                    </a:cubicBezTo>
                    <a:cubicBezTo>
                      <a:pt x="1648" y="1546"/>
                      <a:pt x="1798" y="1520"/>
                      <a:pt x="1935" y="1457"/>
                    </a:cubicBezTo>
                    <a:cubicBezTo>
                      <a:pt x="2272" y="1303"/>
                      <a:pt x="2400" y="889"/>
                      <a:pt x="2208" y="572"/>
                    </a:cubicBezTo>
                    <a:cubicBezTo>
                      <a:pt x="2080" y="360"/>
                      <a:pt x="1881" y="244"/>
                      <a:pt x="1655" y="157"/>
                    </a:cubicBezTo>
                    <a:cubicBezTo>
                      <a:pt x="1520" y="104"/>
                      <a:pt x="1379" y="66"/>
                      <a:pt x="1235" y="42"/>
                    </a:cubicBezTo>
                    <a:cubicBezTo>
                      <a:pt x="1093" y="17"/>
                      <a:pt x="954" y="0"/>
                      <a:pt x="8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92" name="Google Shape;2192;p60"/>
              <p:cNvSpPr/>
              <p:nvPr/>
            </p:nvSpPr>
            <p:spPr>
              <a:xfrm>
                <a:off x="4357329" y="2519277"/>
                <a:ext cx="303346" cy="162554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225" extrusionOk="0">
                    <a:moveTo>
                      <a:pt x="99" y="1"/>
                    </a:moveTo>
                    <a:cubicBezTo>
                      <a:pt x="23" y="126"/>
                      <a:pt x="1" y="275"/>
                      <a:pt x="33" y="418"/>
                    </a:cubicBezTo>
                    <a:cubicBezTo>
                      <a:pt x="74" y="593"/>
                      <a:pt x="188" y="709"/>
                      <a:pt x="326" y="795"/>
                    </a:cubicBezTo>
                    <a:cubicBezTo>
                      <a:pt x="429" y="887"/>
                      <a:pt x="544" y="964"/>
                      <a:pt x="666" y="1024"/>
                    </a:cubicBezTo>
                    <a:cubicBezTo>
                      <a:pt x="767" y="1073"/>
                      <a:pt x="871" y="1116"/>
                      <a:pt x="978" y="1150"/>
                    </a:cubicBezTo>
                    <a:cubicBezTo>
                      <a:pt x="1089" y="1180"/>
                      <a:pt x="1201" y="1202"/>
                      <a:pt x="1315" y="1214"/>
                    </a:cubicBezTo>
                    <a:cubicBezTo>
                      <a:pt x="1371" y="1221"/>
                      <a:pt x="1427" y="1225"/>
                      <a:pt x="1484" y="1225"/>
                    </a:cubicBezTo>
                    <a:cubicBezTo>
                      <a:pt x="1635" y="1225"/>
                      <a:pt x="1785" y="1198"/>
                      <a:pt x="1924" y="1136"/>
                    </a:cubicBezTo>
                    <a:cubicBezTo>
                      <a:pt x="2082" y="1062"/>
                      <a:pt x="2203" y="926"/>
                      <a:pt x="2257" y="759"/>
                    </a:cubicBezTo>
                    <a:cubicBezTo>
                      <a:pt x="2277" y="694"/>
                      <a:pt x="2285" y="627"/>
                      <a:pt x="2282" y="559"/>
                    </a:cubicBezTo>
                    <a:lnTo>
                      <a:pt x="2282" y="559"/>
                    </a:lnTo>
                    <a:cubicBezTo>
                      <a:pt x="2251" y="625"/>
                      <a:pt x="2208" y="687"/>
                      <a:pt x="2157" y="741"/>
                    </a:cubicBezTo>
                    <a:cubicBezTo>
                      <a:pt x="1984" y="920"/>
                      <a:pt x="1723" y="971"/>
                      <a:pt x="1484" y="981"/>
                    </a:cubicBezTo>
                    <a:cubicBezTo>
                      <a:pt x="1465" y="982"/>
                      <a:pt x="1446" y="982"/>
                      <a:pt x="1427" y="982"/>
                    </a:cubicBezTo>
                    <a:cubicBezTo>
                      <a:pt x="1277" y="982"/>
                      <a:pt x="1129" y="958"/>
                      <a:pt x="988" y="908"/>
                    </a:cubicBezTo>
                    <a:cubicBezTo>
                      <a:pt x="868" y="867"/>
                      <a:pt x="750" y="819"/>
                      <a:pt x="635" y="766"/>
                    </a:cubicBezTo>
                    <a:cubicBezTo>
                      <a:pt x="599" y="751"/>
                      <a:pt x="567" y="732"/>
                      <a:pt x="534" y="712"/>
                    </a:cubicBezTo>
                    <a:cubicBezTo>
                      <a:pt x="477" y="677"/>
                      <a:pt x="423" y="637"/>
                      <a:pt x="375" y="591"/>
                    </a:cubicBezTo>
                    <a:cubicBezTo>
                      <a:pt x="274" y="492"/>
                      <a:pt x="222" y="391"/>
                      <a:pt x="174" y="258"/>
                    </a:cubicBezTo>
                    <a:cubicBezTo>
                      <a:pt x="156" y="210"/>
                      <a:pt x="143" y="162"/>
                      <a:pt x="123" y="115"/>
                    </a:cubicBezTo>
                    <a:cubicBezTo>
                      <a:pt x="107" y="78"/>
                      <a:pt x="100" y="39"/>
                      <a:pt x="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93" name="Google Shape;2193;p60"/>
              <p:cNvSpPr/>
              <p:nvPr/>
            </p:nvSpPr>
            <p:spPr>
              <a:xfrm>
                <a:off x="4431905" y="2512377"/>
                <a:ext cx="166668" cy="8585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647" extrusionOk="0">
                    <a:moveTo>
                      <a:pt x="393" y="0"/>
                    </a:moveTo>
                    <a:cubicBezTo>
                      <a:pt x="295" y="0"/>
                      <a:pt x="197" y="14"/>
                      <a:pt x="123" y="69"/>
                    </a:cubicBezTo>
                    <a:cubicBezTo>
                      <a:pt x="42" y="127"/>
                      <a:pt x="0" y="235"/>
                      <a:pt x="32" y="330"/>
                    </a:cubicBezTo>
                    <a:cubicBezTo>
                      <a:pt x="54" y="393"/>
                      <a:pt x="99" y="445"/>
                      <a:pt x="157" y="478"/>
                    </a:cubicBezTo>
                    <a:cubicBezTo>
                      <a:pt x="281" y="576"/>
                      <a:pt x="456" y="608"/>
                      <a:pt x="609" y="628"/>
                    </a:cubicBezTo>
                    <a:cubicBezTo>
                      <a:pt x="693" y="640"/>
                      <a:pt x="777" y="647"/>
                      <a:pt x="861" y="647"/>
                    </a:cubicBezTo>
                    <a:cubicBezTo>
                      <a:pt x="910" y="647"/>
                      <a:pt x="958" y="645"/>
                      <a:pt x="1006" y="640"/>
                    </a:cubicBezTo>
                    <a:cubicBezTo>
                      <a:pt x="1103" y="630"/>
                      <a:pt x="1198" y="586"/>
                      <a:pt x="1227" y="500"/>
                    </a:cubicBezTo>
                    <a:cubicBezTo>
                      <a:pt x="1255" y="421"/>
                      <a:pt x="1217" y="340"/>
                      <a:pt x="1154" y="278"/>
                    </a:cubicBezTo>
                    <a:cubicBezTo>
                      <a:pt x="1064" y="188"/>
                      <a:pt x="928" y="118"/>
                      <a:pt x="806" y="74"/>
                    </a:cubicBezTo>
                    <a:cubicBezTo>
                      <a:pt x="678" y="29"/>
                      <a:pt x="544" y="3"/>
                      <a:pt x="407" y="0"/>
                    </a:cubicBezTo>
                    <a:cubicBezTo>
                      <a:pt x="402" y="0"/>
                      <a:pt x="398" y="0"/>
                      <a:pt x="393" y="0"/>
                    </a:cubicBezTo>
                    <a:close/>
                  </a:path>
                </a:pathLst>
              </a:custGeom>
              <a:solidFill>
                <a:srgbClr val="B414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94" name="Google Shape;2194;p60"/>
            <p:cNvGrpSpPr/>
            <p:nvPr/>
          </p:nvGrpSpPr>
          <p:grpSpPr>
            <a:xfrm>
              <a:off x="4244669" y="2802322"/>
              <a:ext cx="217359" cy="170118"/>
              <a:chOff x="4244669" y="2802322"/>
              <a:chExt cx="217359" cy="170118"/>
            </a:xfrm>
          </p:grpSpPr>
          <p:sp>
            <p:nvSpPr>
              <p:cNvPr id="2195" name="Google Shape;2195;p60"/>
              <p:cNvSpPr/>
              <p:nvPr/>
            </p:nvSpPr>
            <p:spPr>
              <a:xfrm>
                <a:off x="4244669" y="2802322"/>
                <a:ext cx="217359" cy="16998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81" extrusionOk="0">
                    <a:moveTo>
                      <a:pt x="464" y="1"/>
                    </a:moveTo>
                    <a:cubicBezTo>
                      <a:pt x="429" y="1"/>
                      <a:pt x="395" y="4"/>
                      <a:pt x="360" y="12"/>
                    </a:cubicBezTo>
                    <a:cubicBezTo>
                      <a:pt x="315" y="19"/>
                      <a:pt x="269" y="34"/>
                      <a:pt x="229" y="57"/>
                    </a:cubicBezTo>
                    <a:cubicBezTo>
                      <a:pt x="94" y="127"/>
                      <a:pt x="9" y="263"/>
                      <a:pt x="3" y="414"/>
                    </a:cubicBezTo>
                    <a:cubicBezTo>
                      <a:pt x="0" y="545"/>
                      <a:pt x="59" y="648"/>
                      <a:pt x="141" y="734"/>
                    </a:cubicBezTo>
                    <a:cubicBezTo>
                      <a:pt x="197" y="818"/>
                      <a:pt x="262" y="894"/>
                      <a:pt x="339" y="959"/>
                    </a:cubicBezTo>
                    <a:cubicBezTo>
                      <a:pt x="400" y="1013"/>
                      <a:pt x="465" y="1062"/>
                      <a:pt x="534" y="1106"/>
                    </a:cubicBezTo>
                    <a:cubicBezTo>
                      <a:pt x="606" y="1147"/>
                      <a:pt x="682" y="1184"/>
                      <a:pt x="760" y="1214"/>
                    </a:cubicBezTo>
                    <a:cubicBezTo>
                      <a:pt x="864" y="1255"/>
                      <a:pt x="976" y="1280"/>
                      <a:pt x="1087" y="1280"/>
                    </a:cubicBezTo>
                    <a:cubicBezTo>
                      <a:pt x="1126" y="1280"/>
                      <a:pt x="1165" y="1277"/>
                      <a:pt x="1204" y="1271"/>
                    </a:cubicBezTo>
                    <a:cubicBezTo>
                      <a:pt x="1471" y="1225"/>
                      <a:pt x="1638" y="956"/>
                      <a:pt x="1561" y="697"/>
                    </a:cubicBezTo>
                    <a:cubicBezTo>
                      <a:pt x="1510" y="524"/>
                      <a:pt x="1390" y="406"/>
                      <a:pt x="1248" y="302"/>
                    </a:cubicBezTo>
                    <a:cubicBezTo>
                      <a:pt x="1161" y="239"/>
                      <a:pt x="1069" y="187"/>
                      <a:pt x="972" y="143"/>
                    </a:cubicBezTo>
                    <a:cubicBezTo>
                      <a:pt x="818" y="73"/>
                      <a:pt x="667" y="17"/>
                      <a:pt x="498" y="2"/>
                    </a:cubicBezTo>
                    <a:cubicBezTo>
                      <a:pt x="487" y="1"/>
                      <a:pt x="475" y="1"/>
                      <a:pt x="4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96" name="Google Shape;2196;p60"/>
              <p:cNvSpPr/>
              <p:nvPr/>
            </p:nvSpPr>
            <p:spPr>
              <a:xfrm>
                <a:off x="4244669" y="2819838"/>
                <a:ext cx="207937" cy="152602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150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51" y="76"/>
                      <a:pt x="6" y="177"/>
                      <a:pt x="3" y="284"/>
                    </a:cubicBezTo>
                    <a:cubicBezTo>
                      <a:pt x="0" y="415"/>
                      <a:pt x="59" y="517"/>
                      <a:pt x="141" y="604"/>
                    </a:cubicBezTo>
                    <a:cubicBezTo>
                      <a:pt x="197" y="688"/>
                      <a:pt x="262" y="763"/>
                      <a:pt x="339" y="829"/>
                    </a:cubicBezTo>
                    <a:cubicBezTo>
                      <a:pt x="400" y="883"/>
                      <a:pt x="465" y="931"/>
                      <a:pt x="534" y="975"/>
                    </a:cubicBezTo>
                    <a:cubicBezTo>
                      <a:pt x="606" y="1016"/>
                      <a:pt x="682" y="1053"/>
                      <a:pt x="760" y="1083"/>
                    </a:cubicBezTo>
                    <a:cubicBezTo>
                      <a:pt x="864" y="1124"/>
                      <a:pt x="976" y="1150"/>
                      <a:pt x="1087" y="1150"/>
                    </a:cubicBezTo>
                    <a:cubicBezTo>
                      <a:pt x="1126" y="1150"/>
                      <a:pt x="1165" y="1147"/>
                      <a:pt x="1204" y="1140"/>
                    </a:cubicBezTo>
                    <a:cubicBezTo>
                      <a:pt x="1329" y="1117"/>
                      <a:pt x="1440" y="1043"/>
                      <a:pt x="1510" y="937"/>
                    </a:cubicBezTo>
                    <a:cubicBezTo>
                      <a:pt x="1535" y="894"/>
                      <a:pt x="1555" y="847"/>
                      <a:pt x="1566" y="799"/>
                    </a:cubicBezTo>
                    <a:lnTo>
                      <a:pt x="1566" y="799"/>
                    </a:lnTo>
                    <a:cubicBezTo>
                      <a:pt x="1531" y="840"/>
                      <a:pt x="1490" y="875"/>
                      <a:pt x="1444" y="904"/>
                    </a:cubicBezTo>
                    <a:cubicBezTo>
                      <a:pt x="1356" y="958"/>
                      <a:pt x="1255" y="978"/>
                      <a:pt x="1153" y="978"/>
                    </a:cubicBezTo>
                    <a:cubicBezTo>
                      <a:pt x="1076" y="978"/>
                      <a:pt x="997" y="966"/>
                      <a:pt x="923" y="949"/>
                    </a:cubicBezTo>
                    <a:cubicBezTo>
                      <a:pt x="803" y="924"/>
                      <a:pt x="689" y="875"/>
                      <a:pt x="586" y="807"/>
                    </a:cubicBezTo>
                    <a:cubicBezTo>
                      <a:pt x="511" y="756"/>
                      <a:pt x="436" y="699"/>
                      <a:pt x="364" y="641"/>
                    </a:cubicBezTo>
                    <a:cubicBezTo>
                      <a:pt x="342" y="624"/>
                      <a:pt x="322" y="604"/>
                      <a:pt x="303" y="584"/>
                    </a:cubicBezTo>
                    <a:cubicBezTo>
                      <a:pt x="269" y="548"/>
                      <a:pt x="239" y="510"/>
                      <a:pt x="212" y="469"/>
                    </a:cubicBezTo>
                    <a:cubicBezTo>
                      <a:pt x="160" y="380"/>
                      <a:pt x="143" y="299"/>
                      <a:pt x="133" y="197"/>
                    </a:cubicBezTo>
                    <a:cubicBezTo>
                      <a:pt x="130" y="160"/>
                      <a:pt x="128" y="123"/>
                      <a:pt x="123" y="86"/>
                    </a:cubicBezTo>
                    <a:cubicBezTo>
                      <a:pt x="120" y="57"/>
                      <a:pt x="121" y="29"/>
                      <a:pt x="1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97" name="Google Shape;2197;p60"/>
              <p:cNvSpPr/>
              <p:nvPr/>
            </p:nvSpPr>
            <p:spPr>
              <a:xfrm>
                <a:off x="4300933" y="2833639"/>
                <a:ext cx="112793" cy="78026"/>
              </a:xfrm>
              <a:custGeom>
                <a:avLst/>
                <a:gdLst/>
                <a:ahLst/>
                <a:cxnLst/>
                <a:rect l="l" t="t" r="r" b="b"/>
                <a:pathLst>
                  <a:path w="850" h="588" extrusionOk="0">
                    <a:moveTo>
                      <a:pt x="204" y="1"/>
                    </a:moveTo>
                    <a:cubicBezTo>
                      <a:pt x="173" y="1"/>
                      <a:pt x="143" y="5"/>
                      <a:pt x="115" y="16"/>
                    </a:cubicBezTo>
                    <a:cubicBezTo>
                      <a:pt x="46" y="43"/>
                      <a:pt x="0" y="110"/>
                      <a:pt x="3" y="185"/>
                    </a:cubicBezTo>
                    <a:cubicBezTo>
                      <a:pt x="6" y="234"/>
                      <a:pt x="27" y="279"/>
                      <a:pt x="63" y="312"/>
                    </a:cubicBezTo>
                    <a:cubicBezTo>
                      <a:pt x="132" y="404"/>
                      <a:pt x="251" y="458"/>
                      <a:pt x="354" y="503"/>
                    </a:cubicBezTo>
                    <a:cubicBezTo>
                      <a:pt x="444" y="541"/>
                      <a:pt x="536" y="568"/>
                      <a:pt x="633" y="584"/>
                    </a:cubicBezTo>
                    <a:cubicBezTo>
                      <a:pt x="648" y="586"/>
                      <a:pt x="663" y="587"/>
                      <a:pt x="678" y="587"/>
                    </a:cubicBezTo>
                    <a:cubicBezTo>
                      <a:pt x="734" y="587"/>
                      <a:pt x="787" y="569"/>
                      <a:pt x="815" y="525"/>
                    </a:cubicBezTo>
                    <a:cubicBezTo>
                      <a:pt x="849" y="476"/>
                      <a:pt x="837" y="412"/>
                      <a:pt x="804" y="356"/>
                    </a:cubicBezTo>
                    <a:cubicBezTo>
                      <a:pt x="757" y="275"/>
                      <a:pt x="674" y="201"/>
                      <a:pt x="596" y="147"/>
                    </a:cubicBezTo>
                    <a:cubicBezTo>
                      <a:pt x="514" y="91"/>
                      <a:pt x="424" y="49"/>
                      <a:pt x="329" y="20"/>
                    </a:cubicBezTo>
                    <a:cubicBezTo>
                      <a:pt x="288" y="9"/>
                      <a:pt x="245" y="1"/>
                      <a:pt x="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98" name="Google Shape;2198;p60"/>
            <p:cNvGrpSpPr/>
            <p:nvPr/>
          </p:nvGrpSpPr>
          <p:grpSpPr>
            <a:xfrm>
              <a:off x="3870275" y="3025295"/>
              <a:ext cx="234476" cy="141058"/>
              <a:chOff x="3754750" y="2933295"/>
              <a:chExt cx="234476" cy="141058"/>
            </a:xfrm>
          </p:grpSpPr>
          <p:sp>
            <p:nvSpPr>
              <p:cNvPr id="2199" name="Google Shape;2199;p60"/>
              <p:cNvSpPr/>
              <p:nvPr/>
            </p:nvSpPr>
            <p:spPr>
              <a:xfrm>
                <a:off x="3754750" y="2933295"/>
                <a:ext cx="234476" cy="141057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063" extrusionOk="0">
                    <a:moveTo>
                      <a:pt x="873" y="1"/>
                    </a:moveTo>
                    <a:cubicBezTo>
                      <a:pt x="851" y="1"/>
                      <a:pt x="828" y="1"/>
                      <a:pt x="806" y="2"/>
                    </a:cubicBezTo>
                    <a:cubicBezTo>
                      <a:pt x="638" y="9"/>
                      <a:pt x="477" y="29"/>
                      <a:pt x="319" y="90"/>
                    </a:cubicBezTo>
                    <a:cubicBezTo>
                      <a:pt x="277" y="109"/>
                      <a:pt x="237" y="133"/>
                      <a:pt x="201" y="161"/>
                    </a:cubicBezTo>
                    <a:cubicBezTo>
                      <a:pt x="163" y="188"/>
                      <a:pt x="130" y="222"/>
                      <a:pt x="103" y="261"/>
                    </a:cubicBezTo>
                    <a:cubicBezTo>
                      <a:pt x="16" y="383"/>
                      <a:pt x="1" y="544"/>
                      <a:pt x="63" y="682"/>
                    </a:cubicBezTo>
                    <a:cubicBezTo>
                      <a:pt x="120" y="799"/>
                      <a:pt x="218" y="865"/>
                      <a:pt x="331" y="905"/>
                    </a:cubicBezTo>
                    <a:cubicBezTo>
                      <a:pt x="418" y="955"/>
                      <a:pt x="511" y="993"/>
                      <a:pt x="608" y="1018"/>
                    </a:cubicBezTo>
                    <a:cubicBezTo>
                      <a:pt x="686" y="1038"/>
                      <a:pt x="767" y="1052"/>
                      <a:pt x="849" y="1060"/>
                    </a:cubicBezTo>
                    <a:cubicBezTo>
                      <a:pt x="879" y="1062"/>
                      <a:pt x="909" y="1063"/>
                      <a:pt x="939" y="1063"/>
                    </a:cubicBezTo>
                    <a:cubicBezTo>
                      <a:pt x="993" y="1063"/>
                      <a:pt x="1046" y="1060"/>
                      <a:pt x="1099" y="1055"/>
                    </a:cubicBezTo>
                    <a:cubicBezTo>
                      <a:pt x="1250" y="1042"/>
                      <a:pt x="1399" y="996"/>
                      <a:pt x="1521" y="905"/>
                    </a:cubicBezTo>
                    <a:cubicBezTo>
                      <a:pt x="1739" y="745"/>
                      <a:pt x="1766" y="430"/>
                      <a:pt x="1581" y="232"/>
                    </a:cubicBezTo>
                    <a:cubicBezTo>
                      <a:pt x="1457" y="100"/>
                      <a:pt x="1297" y="47"/>
                      <a:pt x="1123" y="20"/>
                    </a:cubicBezTo>
                    <a:cubicBezTo>
                      <a:pt x="1041" y="7"/>
                      <a:pt x="957" y="1"/>
                      <a:pt x="8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200" name="Google Shape;2200;p60"/>
              <p:cNvSpPr/>
              <p:nvPr/>
            </p:nvSpPr>
            <p:spPr>
              <a:xfrm>
                <a:off x="3756342" y="2982792"/>
                <a:ext cx="225055" cy="91561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690" extrusionOk="0">
                    <a:moveTo>
                      <a:pt x="34" y="0"/>
                    </a:moveTo>
                    <a:lnTo>
                      <a:pt x="34" y="0"/>
                    </a:lnTo>
                    <a:cubicBezTo>
                      <a:pt x="0" y="101"/>
                      <a:pt x="7" y="212"/>
                      <a:pt x="53" y="309"/>
                    </a:cubicBezTo>
                    <a:cubicBezTo>
                      <a:pt x="110" y="426"/>
                      <a:pt x="208" y="492"/>
                      <a:pt x="319" y="532"/>
                    </a:cubicBezTo>
                    <a:cubicBezTo>
                      <a:pt x="406" y="582"/>
                      <a:pt x="499" y="620"/>
                      <a:pt x="596" y="643"/>
                    </a:cubicBezTo>
                    <a:cubicBezTo>
                      <a:pt x="676" y="665"/>
                      <a:pt x="755" y="679"/>
                      <a:pt x="838" y="687"/>
                    </a:cubicBezTo>
                    <a:cubicBezTo>
                      <a:pt x="868" y="689"/>
                      <a:pt x="897" y="690"/>
                      <a:pt x="927" y="690"/>
                    </a:cubicBezTo>
                    <a:cubicBezTo>
                      <a:pt x="981" y="690"/>
                      <a:pt x="1035" y="687"/>
                      <a:pt x="1088" y="682"/>
                    </a:cubicBezTo>
                    <a:cubicBezTo>
                      <a:pt x="1239" y="669"/>
                      <a:pt x="1387" y="623"/>
                      <a:pt x="1509" y="532"/>
                    </a:cubicBezTo>
                    <a:cubicBezTo>
                      <a:pt x="1612" y="455"/>
                      <a:pt x="1677" y="339"/>
                      <a:pt x="1690" y="212"/>
                    </a:cubicBezTo>
                    <a:cubicBezTo>
                      <a:pt x="1696" y="162"/>
                      <a:pt x="1692" y="113"/>
                      <a:pt x="1680" y="66"/>
                    </a:cubicBezTo>
                    <a:cubicBezTo>
                      <a:pt x="1667" y="118"/>
                      <a:pt x="1646" y="168"/>
                      <a:pt x="1618" y="214"/>
                    </a:cubicBezTo>
                    <a:cubicBezTo>
                      <a:pt x="1521" y="369"/>
                      <a:pt x="1343" y="446"/>
                      <a:pt x="1174" y="490"/>
                    </a:cubicBezTo>
                    <a:cubicBezTo>
                      <a:pt x="1094" y="510"/>
                      <a:pt x="1012" y="520"/>
                      <a:pt x="929" y="520"/>
                    </a:cubicBezTo>
                    <a:cubicBezTo>
                      <a:pt x="889" y="520"/>
                      <a:pt x="848" y="518"/>
                      <a:pt x="808" y="512"/>
                    </a:cubicBezTo>
                    <a:cubicBezTo>
                      <a:pt x="717" y="501"/>
                      <a:pt x="625" y="485"/>
                      <a:pt x="535" y="465"/>
                    </a:cubicBezTo>
                    <a:cubicBezTo>
                      <a:pt x="508" y="460"/>
                      <a:pt x="481" y="451"/>
                      <a:pt x="454" y="441"/>
                    </a:cubicBezTo>
                    <a:cubicBezTo>
                      <a:pt x="408" y="426"/>
                      <a:pt x="364" y="404"/>
                      <a:pt x="322" y="380"/>
                    </a:cubicBezTo>
                    <a:cubicBezTo>
                      <a:pt x="235" y="323"/>
                      <a:pt x="182" y="259"/>
                      <a:pt x="128" y="172"/>
                    </a:cubicBezTo>
                    <a:cubicBezTo>
                      <a:pt x="108" y="141"/>
                      <a:pt x="91" y="108"/>
                      <a:pt x="70" y="78"/>
                    </a:cubicBezTo>
                    <a:cubicBezTo>
                      <a:pt x="53" y="54"/>
                      <a:pt x="41" y="29"/>
                      <a:pt x="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201" name="Google Shape;2201;p60"/>
              <p:cNvSpPr/>
              <p:nvPr/>
            </p:nvSpPr>
            <p:spPr>
              <a:xfrm>
                <a:off x="3808890" y="2958110"/>
                <a:ext cx="122480" cy="58254"/>
              </a:xfrm>
              <a:custGeom>
                <a:avLst/>
                <a:gdLst/>
                <a:ahLst/>
                <a:cxnLst/>
                <a:rect l="l" t="t" r="r" b="b"/>
                <a:pathLst>
                  <a:path w="923" h="439" extrusionOk="0">
                    <a:moveTo>
                      <a:pt x="425" y="0"/>
                    </a:moveTo>
                    <a:cubicBezTo>
                      <a:pt x="368" y="0"/>
                      <a:pt x="310" y="6"/>
                      <a:pt x="253" y="16"/>
                    </a:cubicBezTo>
                    <a:cubicBezTo>
                      <a:pt x="180" y="30"/>
                      <a:pt x="108" y="55"/>
                      <a:pt x="61" y="108"/>
                    </a:cubicBezTo>
                    <a:cubicBezTo>
                      <a:pt x="11" y="163"/>
                      <a:pt x="1" y="243"/>
                      <a:pt x="37" y="309"/>
                    </a:cubicBezTo>
                    <a:cubicBezTo>
                      <a:pt x="62" y="351"/>
                      <a:pt x="102" y="381"/>
                      <a:pt x="149" y="395"/>
                    </a:cubicBezTo>
                    <a:cubicBezTo>
                      <a:pt x="217" y="430"/>
                      <a:pt x="298" y="439"/>
                      <a:pt x="378" y="439"/>
                    </a:cubicBezTo>
                    <a:cubicBezTo>
                      <a:pt x="418" y="439"/>
                      <a:pt x="457" y="437"/>
                      <a:pt x="495" y="434"/>
                    </a:cubicBezTo>
                    <a:cubicBezTo>
                      <a:pt x="591" y="428"/>
                      <a:pt x="687" y="410"/>
                      <a:pt x="779" y="381"/>
                    </a:cubicBezTo>
                    <a:cubicBezTo>
                      <a:pt x="847" y="360"/>
                      <a:pt x="909" y="313"/>
                      <a:pt x="916" y="247"/>
                    </a:cubicBezTo>
                    <a:cubicBezTo>
                      <a:pt x="923" y="188"/>
                      <a:pt x="883" y="135"/>
                      <a:pt x="829" y="101"/>
                    </a:cubicBezTo>
                    <a:cubicBezTo>
                      <a:pt x="751" y="50"/>
                      <a:pt x="644" y="21"/>
                      <a:pt x="549" y="8"/>
                    </a:cubicBezTo>
                    <a:cubicBezTo>
                      <a:pt x="508" y="3"/>
                      <a:pt x="467" y="0"/>
                      <a:pt x="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02" name="Google Shape;2202;p60"/>
            <p:cNvGrpSpPr/>
            <p:nvPr/>
          </p:nvGrpSpPr>
          <p:grpSpPr>
            <a:xfrm>
              <a:off x="3808901" y="2610042"/>
              <a:ext cx="357226" cy="337711"/>
              <a:chOff x="1042691" y="851602"/>
              <a:chExt cx="581801" cy="550018"/>
            </a:xfrm>
          </p:grpSpPr>
          <p:sp>
            <p:nvSpPr>
              <p:cNvPr id="2203" name="Google Shape;2203;p60"/>
              <p:cNvSpPr/>
              <p:nvPr/>
            </p:nvSpPr>
            <p:spPr>
              <a:xfrm rot="-2168039" flipH="1">
                <a:off x="1094638" y="960567"/>
                <a:ext cx="477907" cy="332088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1995" extrusionOk="0">
                    <a:moveTo>
                      <a:pt x="1884" y="1"/>
                    </a:moveTo>
                    <a:cubicBezTo>
                      <a:pt x="1729" y="1"/>
                      <a:pt x="1573" y="32"/>
                      <a:pt x="1417" y="78"/>
                    </a:cubicBezTo>
                    <a:cubicBezTo>
                      <a:pt x="1246" y="129"/>
                      <a:pt x="1080" y="196"/>
                      <a:pt x="924" y="278"/>
                    </a:cubicBezTo>
                    <a:cubicBezTo>
                      <a:pt x="673" y="409"/>
                      <a:pt x="445" y="555"/>
                      <a:pt x="248" y="762"/>
                    </a:cubicBezTo>
                    <a:cubicBezTo>
                      <a:pt x="198" y="822"/>
                      <a:pt x="154" y="884"/>
                      <a:pt x="119" y="954"/>
                    </a:cubicBezTo>
                    <a:cubicBezTo>
                      <a:pt x="83" y="1022"/>
                      <a:pt x="56" y="1097"/>
                      <a:pt x="44" y="1175"/>
                    </a:cubicBezTo>
                    <a:cubicBezTo>
                      <a:pt x="1" y="1421"/>
                      <a:pt x="91" y="1684"/>
                      <a:pt x="286" y="1842"/>
                    </a:cubicBezTo>
                    <a:cubicBezTo>
                      <a:pt x="425" y="1954"/>
                      <a:pt x="581" y="1994"/>
                      <a:pt x="741" y="1994"/>
                    </a:cubicBezTo>
                    <a:cubicBezTo>
                      <a:pt x="778" y="1994"/>
                      <a:pt x="815" y="1992"/>
                      <a:pt x="852" y="1988"/>
                    </a:cubicBezTo>
                    <a:cubicBezTo>
                      <a:pt x="901" y="1992"/>
                      <a:pt x="949" y="1994"/>
                      <a:pt x="997" y="1994"/>
                    </a:cubicBezTo>
                    <a:cubicBezTo>
                      <a:pt x="1117" y="1994"/>
                      <a:pt x="1236" y="1982"/>
                      <a:pt x="1352" y="1959"/>
                    </a:cubicBezTo>
                    <a:cubicBezTo>
                      <a:pt x="1488" y="1933"/>
                      <a:pt x="1620" y="1896"/>
                      <a:pt x="1749" y="1851"/>
                    </a:cubicBezTo>
                    <a:cubicBezTo>
                      <a:pt x="1878" y="1797"/>
                      <a:pt x="2005" y="1734"/>
                      <a:pt x="2125" y="1661"/>
                    </a:cubicBezTo>
                    <a:cubicBezTo>
                      <a:pt x="2343" y="1534"/>
                      <a:pt x="2536" y="1356"/>
                      <a:pt x="2656" y="1133"/>
                    </a:cubicBezTo>
                    <a:cubicBezTo>
                      <a:pt x="2871" y="733"/>
                      <a:pt x="2686" y="237"/>
                      <a:pt x="2265" y="71"/>
                    </a:cubicBezTo>
                    <a:lnTo>
                      <a:pt x="2263" y="71"/>
                    </a:lnTo>
                    <a:cubicBezTo>
                      <a:pt x="2137" y="21"/>
                      <a:pt x="2011" y="1"/>
                      <a:pt x="18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204" name="Google Shape;2204;p60"/>
              <p:cNvSpPr/>
              <p:nvPr/>
            </p:nvSpPr>
            <p:spPr>
              <a:xfrm rot="-2168039" flipH="1">
                <a:off x="1124996" y="1002944"/>
                <a:ext cx="455269" cy="281984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694" extrusionOk="0">
                    <a:moveTo>
                      <a:pt x="2541" y="1"/>
                    </a:moveTo>
                    <a:cubicBezTo>
                      <a:pt x="2560" y="90"/>
                      <a:pt x="2564" y="182"/>
                      <a:pt x="2553" y="271"/>
                    </a:cubicBezTo>
                    <a:cubicBezTo>
                      <a:pt x="2518" y="575"/>
                      <a:pt x="2304" y="819"/>
                      <a:pt x="2078" y="1007"/>
                    </a:cubicBezTo>
                    <a:cubicBezTo>
                      <a:pt x="1919" y="1140"/>
                      <a:pt x="1738" y="1241"/>
                      <a:pt x="1543" y="1305"/>
                    </a:cubicBezTo>
                    <a:cubicBezTo>
                      <a:pt x="1395" y="1354"/>
                      <a:pt x="1245" y="1396"/>
                      <a:pt x="1094" y="1430"/>
                    </a:cubicBezTo>
                    <a:cubicBezTo>
                      <a:pt x="1049" y="1441"/>
                      <a:pt x="1002" y="1448"/>
                      <a:pt x="955" y="1451"/>
                    </a:cubicBezTo>
                    <a:cubicBezTo>
                      <a:pt x="907" y="1456"/>
                      <a:pt x="859" y="1459"/>
                      <a:pt x="812" y="1459"/>
                    </a:cubicBezTo>
                    <a:cubicBezTo>
                      <a:pt x="777" y="1459"/>
                      <a:pt x="743" y="1458"/>
                      <a:pt x="709" y="1455"/>
                    </a:cubicBezTo>
                    <a:cubicBezTo>
                      <a:pt x="537" y="1432"/>
                      <a:pt x="413" y="1371"/>
                      <a:pt x="267" y="1281"/>
                    </a:cubicBezTo>
                    <a:cubicBezTo>
                      <a:pt x="214" y="1246"/>
                      <a:pt x="164" y="1209"/>
                      <a:pt x="110" y="1178"/>
                    </a:cubicBezTo>
                    <a:cubicBezTo>
                      <a:pt x="68" y="1154"/>
                      <a:pt x="32" y="1122"/>
                      <a:pt x="0" y="1086"/>
                    </a:cubicBezTo>
                    <a:lnTo>
                      <a:pt x="0" y="1086"/>
                    </a:lnTo>
                    <a:cubicBezTo>
                      <a:pt x="21" y="1263"/>
                      <a:pt x="110" y="1427"/>
                      <a:pt x="248" y="1540"/>
                    </a:cubicBezTo>
                    <a:cubicBezTo>
                      <a:pt x="388" y="1653"/>
                      <a:pt x="546" y="1693"/>
                      <a:pt x="708" y="1693"/>
                    </a:cubicBezTo>
                    <a:cubicBezTo>
                      <a:pt x="743" y="1693"/>
                      <a:pt x="778" y="1692"/>
                      <a:pt x="814" y="1688"/>
                    </a:cubicBezTo>
                    <a:cubicBezTo>
                      <a:pt x="859" y="1691"/>
                      <a:pt x="904" y="1693"/>
                      <a:pt x="950" y="1693"/>
                    </a:cubicBezTo>
                    <a:cubicBezTo>
                      <a:pt x="1072" y="1693"/>
                      <a:pt x="1194" y="1681"/>
                      <a:pt x="1315" y="1657"/>
                    </a:cubicBezTo>
                    <a:cubicBezTo>
                      <a:pt x="1449" y="1632"/>
                      <a:pt x="1583" y="1596"/>
                      <a:pt x="1712" y="1549"/>
                    </a:cubicBezTo>
                    <a:cubicBezTo>
                      <a:pt x="1841" y="1497"/>
                      <a:pt x="1966" y="1434"/>
                      <a:pt x="2087" y="1361"/>
                    </a:cubicBezTo>
                    <a:cubicBezTo>
                      <a:pt x="2306" y="1234"/>
                      <a:pt x="2499" y="1056"/>
                      <a:pt x="2619" y="831"/>
                    </a:cubicBezTo>
                    <a:cubicBezTo>
                      <a:pt x="2719" y="642"/>
                      <a:pt x="2734" y="420"/>
                      <a:pt x="2663" y="218"/>
                    </a:cubicBezTo>
                    <a:cubicBezTo>
                      <a:pt x="2635" y="140"/>
                      <a:pt x="2593" y="65"/>
                      <a:pt x="2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05" name="Google Shape;2205;p60"/>
            <p:cNvGrpSpPr/>
            <p:nvPr/>
          </p:nvGrpSpPr>
          <p:grpSpPr>
            <a:xfrm>
              <a:off x="5201271" y="2600106"/>
              <a:ext cx="318607" cy="205283"/>
              <a:chOff x="4355471" y="2476681"/>
              <a:chExt cx="318607" cy="205283"/>
            </a:xfrm>
          </p:grpSpPr>
          <p:sp>
            <p:nvSpPr>
              <p:cNvPr id="2206" name="Google Shape;2206;p60"/>
              <p:cNvSpPr/>
              <p:nvPr/>
            </p:nvSpPr>
            <p:spPr>
              <a:xfrm>
                <a:off x="4355471" y="2476681"/>
                <a:ext cx="318607" cy="205283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1547" extrusionOk="0">
                    <a:moveTo>
                      <a:pt x="814" y="0"/>
                    </a:moveTo>
                    <a:cubicBezTo>
                      <a:pt x="729" y="0"/>
                      <a:pt x="643" y="6"/>
                      <a:pt x="557" y="20"/>
                    </a:cubicBezTo>
                    <a:cubicBezTo>
                      <a:pt x="495" y="33"/>
                      <a:pt x="436" y="53"/>
                      <a:pt x="379" y="80"/>
                    </a:cubicBezTo>
                    <a:cubicBezTo>
                      <a:pt x="320" y="107"/>
                      <a:pt x="266" y="143"/>
                      <a:pt x="219" y="187"/>
                    </a:cubicBezTo>
                    <a:cubicBezTo>
                      <a:pt x="66" y="326"/>
                      <a:pt x="0" y="538"/>
                      <a:pt x="44" y="740"/>
                    </a:cubicBezTo>
                    <a:cubicBezTo>
                      <a:pt x="87" y="914"/>
                      <a:pt x="199" y="1030"/>
                      <a:pt x="339" y="1116"/>
                    </a:cubicBezTo>
                    <a:cubicBezTo>
                      <a:pt x="441" y="1208"/>
                      <a:pt x="555" y="1285"/>
                      <a:pt x="679" y="1345"/>
                    </a:cubicBezTo>
                    <a:cubicBezTo>
                      <a:pt x="778" y="1396"/>
                      <a:pt x="882" y="1437"/>
                      <a:pt x="989" y="1471"/>
                    </a:cubicBezTo>
                    <a:cubicBezTo>
                      <a:pt x="1100" y="1503"/>
                      <a:pt x="1214" y="1524"/>
                      <a:pt x="1328" y="1535"/>
                    </a:cubicBezTo>
                    <a:cubicBezTo>
                      <a:pt x="1384" y="1542"/>
                      <a:pt x="1441" y="1546"/>
                      <a:pt x="1498" y="1546"/>
                    </a:cubicBezTo>
                    <a:cubicBezTo>
                      <a:pt x="1648" y="1546"/>
                      <a:pt x="1798" y="1520"/>
                      <a:pt x="1935" y="1457"/>
                    </a:cubicBezTo>
                    <a:cubicBezTo>
                      <a:pt x="2272" y="1303"/>
                      <a:pt x="2400" y="889"/>
                      <a:pt x="2208" y="572"/>
                    </a:cubicBezTo>
                    <a:cubicBezTo>
                      <a:pt x="2080" y="360"/>
                      <a:pt x="1881" y="244"/>
                      <a:pt x="1655" y="157"/>
                    </a:cubicBezTo>
                    <a:cubicBezTo>
                      <a:pt x="1520" y="104"/>
                      <a:pt x="1379" y="66"/>
                      <a:pt x="1235" y="42"/>
                    </a:cubicBezTo>
                    <a:cubicBezTo>
                      <a:pt x="1093" y="17"/>
                      <a:pt x="954" y="0"/>
                      <a:pt x="8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207" name="Google Shape;2207;p60"/>
              <p:cNvSpPr/>
              <p:nvPr/>
            </p:nvSpPr>
            <p:spPr>
              <a:xfrm>
                <a:off x="4357329" y="2519277"/>
                <a:ext cx="303346" cy="162554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225" extrusionOk="0">
                    <a:moveTo>
                      <a:pt x="99" y="1"/>
                    </a:moveTo>
                    <a:cubicBezTo>
                      <a:pt x="23" y="126"/>
                      <a:pt x="1" y="275"/>
                      <a:pt x="33" y="418"/>
                    </a:cubicBezTo>
                    <a:cubicBezTo>
                      <a:pt x="74" y="593"/>
                      <a:pt x="188" y="709"/>
                      <a:pt x="326" y="795"/>
                    </a:cubicBezTo>
                    <a:cubicBezTo>
                      <a:pt x="429" y="887"/>
                      <a:pt x="544" y="964"/>
                      <a:pt x="666" y="1024"/>
                    </a:cubicBezTo>
                    <a:cubicBezTo>
                      <a:pt x="767" y="1073"/>
                      <a:pt x="871" y="1116"/>
                      <a:pt x="978" y="1150"/>
                    </a:cubicBezTo>
                    <a:cubicBezTo>
                      <a:pt x="1089" y="1180"/>
                      <a:pt x="1201" y="1202"/>
                      <a:pt x="1315" y="1214"/>
                    </a:cubicBezTo>
                    <a:cubicBezTo>
                      <a:pt x="1371" y="1221"/>
                      <a:pt x="1427" y="1225"/>
                      <a:pt x="1484" y="1225"/>
                    </a:cubicBezTo>
                    <a:cubicBezTo>
                      <a:pt x="1635" y="1225"/>
                      <a:pt x="1785" y="1198"/>
                      <a:pt x="1924" y="1136"/>
                    </a:cubicBezTo>
                    <a:cubicBezTo>
                      <a:pt x="2082" y="1062"/>
                      <a:pt x="2203" y="926"/>
                      <a:pt x="2257" y="759"/>
                    </a:cubicBezTo>
                    <a:cubicBezTo>
                      <a:pt x="2277" y="694"/>
                      <a:pt x="2285" y="627"/>
                      <a:pt x="2282" y="559"/>
                    </a:cubicBezTo>
                    <a:lnTo>
                      <a:pt x="2282" y="559"/>
                    </a:lnTo>
                    <a:cubicBezTo>
                      <a:pt x="2251" y="625"/>
                      <a:pt x="2208" y="687"/>
                      <a:pt x="2157" y="741"/>
                    </a:cubicBezTo>
                    <a:cubicBezTo>
                      <a:pt x="1984" y="920"/>
                      <a:pt x="1723" y="971"/>
                      <a:pt x="1484" y="981"/>
                    </a:cubicBezTo>
                    <a:cubicBezTo>
                      <a:pt x="1465" y="982"/>
                      <a:pt x="1446" y="982"/>
                      <a:pt x="1427" y="982"/>
                    </a:cubicBezTo>
                    <a:cubicBezTo>
                      <a:pt x="1277" y="982"/>
                      <a:pt x="1129" y="958"/>
                      <a:pt x="988" y="908"/>
                    </a:cubicBezTo>
                    <a:cubicBezTo>
                      <a:pt x="868" y="867"/>
                      <a:pt x="750" y="819"/>
                      <a:pt x="635" y="766"/>
                    </a:cubicBezTo>
                    <a:cubicBezTo>
                      <a:pt x="599" y="751"/>
                      <a:pt x="567" y="732"/>
                      <a:pt x="534" y="712"/>
                    </a:cubicBezTo>
                    <a:cubicBezTo>
                      <a:pt x="477" y="677"/>
                      <a:pt x="423" y="637"/>
                      <a:pt x="375" y="591"/>
                    </a:cubicBezTo>
                    <a:cubicBezTo>
                      <a:pt x="274" y="492"/>
                      <a:pt x="222" y="391"/>
                      <a:pt x="174" y="258"/>
                    </a:cubicBezTo>
                    <a:cubicBezTo>
                      <a:pt x="156" y="210"/>
                      <a:pt x="143" y="162"/>
                      <a:pt x="123" y="115"/>
                    </a:cubicBezTo>
                    <a:cubicBezTo>
                      <a:pt x="107" y="78"/>
                      <a:pt x="100" y="39"/>
                      <a:pt x="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208" name="Google Shape;2208;p60"/>
              <p:cNvSpPr/>
              <p:nvPr/>
            </p:nvSpPr>
            <p:spPr>
              <a:xfrm>
                <a:off x="4431905" y="2512377"/>
                <a:ext cx="166668" cy="8585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647" extrusionOk="0">
                    <a:moveTo>
                      <a:pt x="393" y="0"/>
                    </a:moveTo>
                    <a:cubicBezTo>
                      <a:pt x="295" y="0"/>
                      <a:pt x="197" y="14"/>
                      <a:pt x="123" y="69"/>
                    </a:cubicBezTo>
                    <a:cubicBezTo>
                      <a:pt x="42" y="127"/>
                      <a:pt x="0" y="235"/>
                      <a:pt x="32" y="330"/>
                    </a:cubicBezTo>
                    <a:cubicBezTo>
                      <a:pt x="54" y="393"/>
                      <a:pt x="99" y="445"/>
                      <a:pt x="157" y="478"/>
                    </a:cubicBezTo>
                    <a:cubicBezTo>
                      <a:pt x="281" y="576"/>
                      <a:pt x="456" y="608"/>
                      <a:pt x="609" y="628"/>
                    </a:cubicBezTo>
                    <a:cubicBezTo>
                      <a:pt x="693" y="640"/>
                      <a:pt x="777" y="647"/>
                      <a:pt x="861" y="647"/>
                    </a:cubicBezTo>
                    <a:cubicBezTo>
                      <a:pt x="910" y="647"/>
                      <a:pt x="958" y="645"/>
                      <a:pt x="1006" y="640"/>
                    </a:cubicBezTo>
                    <a:cubicBezTo>
                      <a:pt x="1103" y="630"/>
                      <a:pt x="1198" y="586"/>
                      <a:pt x="1227" y="500"/>
                    </a:cubicBezTo>
                    <a:cubicBezTo>
                      <a:pt x="1255" y="421"/>
                      <a:pt x="1217" y="340"/>
                      <a:pt x="1154" y="278"/>
                    </a:cubicBezTo>
                    <a:cubicBezTo>
                      <a:pt x="1064" y="188"/>
                      <a:pt x="928" y="118"/>
                      <a:pt x="806" y="74"/>
                    </a:cubicBezTo>
                    <a:cubicBezTo>
                      <a:pt x="678" y="29"/>
                      <a:pt x="544" y="3"/>
                      <a:pt x="407" y="0"/>
                    </a:cubicBezTo>
                    <a:cubicBezTo>
                      <a:pt x="402" y="0"/>
                      <a:pt x="398" y="0"/>
                      <a:pt x="393" y="0"/>
                    </a:cubicBezTo>
                    <a:close/>
                  </a:path>
                </a:pathLst>
              </a:custGeom>
              <a:solidFill>
                <a:srgbClr val="B414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09" name="Google Shape;2209;p60"/>
            <p:cNvGrpSpPr/>
            <p:nvPr/>
          </p:nvGrpSpPr>
          <p:grpSpPr>
            <a:xfrm flipH="1">
              <a:off x="5408239" y="2174292"/>
              <a:ext cx="357226" cy="337711"/>
              <a:chOff x="1042691" y="851602"/>
              <a:chExt cx="581801" cy="550018"/>
            </a:xfrm>
          </p:grpSpPr>
          <p:sp>
            <p:nvSpPr>
              <p:cNvPr id="2210" name="Google Shape;2210;p60"/>
              <p:cNvSpPr/>
              <p:nvPr/>
            </p:nvSpPr>
            <p:spPr>
              <a:xfrm rot="-2168039" flipH="1">
                <a:off x="1094638" y="960567"/>
                <a:ext cx="477907" cy="332088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1995" extrusionOk="0">
                    <a:moveTo>
                      <a:pt x="1884" y="1"/>
                    </a:moveTo>
                    <a:cubicBezTo>
                      <a:pt x="1729" y="1"/>
                      <a:pt x="1573" y="32"/>
                      <a:pt x="1417" y="78"/>
                    </a:cubicBezTo>
                    <a:cubicBezTo>
                      <a:pt x="1246" y="129"/>
                      <a:pt x="1080" y="196"/>
                      <a:pt x="924" y="278"/>
                    </a:cubicBezTo>
                    <a:cubicBezTo>
                      <a:pt x="673" y="409"/>
                      <a:pt x="445" y="555"/>
                      <a:pt x="248" y="762"/>
                    </a:cubicBezTo>
                    <a:cubicBezTo>
                      <a:pt x="198" y="822"/>
                      <a:pt x="154" y="884"/>
                      <a:pt x="119" y="954"/>
                    </a:cubicBezTo>
                    <a:cubicBezTo>
                      <a:pt x="83" y="1022"/>
                      <a:pt x="56" y="1097"/>
                      <a:pt x="44" y="1175"/>
                    </a:cubicBezTo>
                    <a:cubicBezTo>
                      <a:pt x="1" y="1421"/>
                      <a:pt x="91" y="1684"/>
                      <a:pt x="286" y="1842"/>
                    </a:cubicBezTo>
                    <a:cubicBezTo>
                      <a:pt x="425" y="1954"/>
                      <a:pt x="581" y="1994"/>
                      <a:pt x="741" y="1994"/>
                    </a:cubicBezTo>
                    <a:cubicBezTo>
                      <a:pt x="778" y="1994"/>
                      <a:pt x="815" y="1992"/>
                      <a:pt x="852" y="1988"/>
                    </a:cubicBezTo>
                    <a:cubicBezTo>
                      <a:pt x="901" y="1992"/>
                      <a:pt x="949" y="1994"/>
                      <a:pt x="997" y="1994"/>
                    </a:cubicBezTo>
                    <a:cubicBezTo>
                      <a:pt x="1117" y="1994"/>
                      <a:pt x="1236" y="1982"/>
                      <a:pt x="1352" y="1959"/>
                    </a:cubicBezTo>
                    <a:cubicBezTo>
                      <a:pt x="1488" y="1933"/>
                      <a:pt x="1620" y="1896"/>
                      <a:pt x="1749" y="1851"/>
                    </a:cubicBezTo>
                    <a:cubicBezTo>
                      <a:pt x="1878" y="1797"/>
                      <a:pt x="2005" y="1734"/>
                      <a:pt x="2125" y="1661"/>
                    </a:cubicBezTo>
                    <a:cubicBezTo>
                      <a:pt x="2343" y="1534"/>
                      <a:pt x="2536" y="1356"/>
                      <a:pt x="2656" y="1133"/>
                    </a:cubicBezTo>
                    <a:cubicBezTo>
                      <a:pt x="2871" y="733"/>
                      <a:pt x="2686" y="237"/>
                      <a:pt x="2265" y="71"/>
                    </a:cubicBezTo>
                    <a:lnTo>
                      <a:pt x="2263" y="71"/>
                    </a:lnTo>
                    <a:cubicBezTo>
                      <a:pt x="2137" y="21"/>
                      <a:pt x="2011" y="1"/>
                      <a:pt x="18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211" name="Google Shape;2211;p60"/>
              <p:cNvSpPr/>
              <p:nvPr/>
            </p:nvSpPr>
            <p:spPr>
              <a:xfrm rot="-2168039" flipH="1">
                <a:off x="1124996" y="1002944"/>
                <a:ext cx="455269" cy="281984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694" extrusionOk="0">
                    <a:moveTo>
                      <a:pt x="2541" y="1"/>
                    </a:moveTo>
                    <a:cubicBezTo>
                      <a:pt x="2560" y="90"/>
                      <a:pt x="2564" y="182"/>
                      <a:pt x="2553" y="271"/>
                    </a:cubicBezTo>
                    <a:cubicBezTo>
                      <a:pt x="2518" y="575"/>
                      <a:pt x="2304" y="819"/>
                      <a:pt x="2078" y="1007"/>
                    </a:cubicBezTo>
                    <a:cubicBezTo>
                      <a:pt x="1919" y="1140"/>
                      <a:pt x="1738" y="1241"/>
                      <a:pt x="1543" y="1305"/>
                    </a:cubicBezTo>
                    <a:cubicBezTo>
                      <a:pt x="1395" y="1354"/>
                      <a:pt x="1245" y="1396"/>
                      <a:pt x="1094" y="1430"/>
                    </a:cubicBezTo>
                    <a:cubicBezTo>
                      <a:pt x="1049" y="1441"/>
                      <a:pt x="1002" y="1448"/>
                      <a:pt x="955" y="1451"/>
                    </a:cubicBezTo>
                    <a:cubicBezTo>
                      <a:pt x="907" y="1456"/>
                      <a:pt x="859" y="1459"/>
                      <a:pt x="812" y="1459"/>
                    </a:cubicBezTo>
                    <a:cubicBezTo>
                      <a:pt x="777" y="1459"/>
                      <a:pt x="743" y="1458"/>
                      <a:pt x="709" y="1455"/>
                    </a:cubicBezTo>
                    <a:cubicBezTo>
                      <a:pt x="537" y="1432"/>
                      <a:pt x="413" y="1371"/>
                      <a:pt x="267" y="1281"/>
                    </a:cubicBezTo>
                    <a:cubicBezTo>
                      <a:pt x="214" y="1246"/>
                      <a:pt x="164" y="1209"/>
                      <a:pt x="110" y="1178"/>
                    </a:cubicBezTo>
                    <a:cubicBezTo>
                      <a:pt x="68" y="1154"/>
                      <a:pt x="32" y="1122"/>
                      <a:pt x="0" y="1086"/>
                    </a:cubicBezTo>
                    <a:lnTo>
                      <a:pt x="0" y="1086"/>
                    </a:lnTo>
                    <a:cubicBezTo>
                      <a:pt x="21" y="1263"/>
                      <a:pt x="110" y="1427"/>
                      <a:pt x="248" y="1540"/>
                    </a:cubicBezTo>
                    <a:cubicBezTo>
                      <a:pt x="388" y="1653"/>
                      <a:pt x="546" y="1693"/>
                      <a:pt x="708" y="1693"/>
                    </a:cubicBezTo>
                    <a:cubicBezTo>
                      <a:pt x="743" y="1693"/>
                      <a:pt x="778" y="1692"/>
                      <a:pt x="814" y="1688"/>
                    </a:cubicBezTo>
                    <a:cubicBezTo>
                      <a:pt x="859" y="1691"/>
                      <a:pt x="904" y="1693"/>
                      <a:pt x="950" y="1693"/>
                    </a:cubicBezTo>
                    <a:cubicBezTo>
                      <a:pt x="1072" y="1693"/>
                      <a:pt x="1194" y="1681"/>
                      <a:pt x="1315" y="1657"/>
                    </a:cubicBezTo>
                    <a:cubicBezTo>
                      <a:pt x="1449" y="1632"/>
                      <a:pt x="1583" y="1596"/>
                      <a:pt x="1712" y="1549"/>
                    </a:cubicBezTo>
                    <a:cubicBezTo>
                      <a:pt x="1841" y="1497"/>
                      <a:pt x="1966" y="1434"/>
                      <a:pt x="2087" y="1361"/>
                    </a:cubicBezTo>
                    <a:cubicBezTo>
                      <a:pt x="2306" y="1234"/>
                      <a:pt x="2499" y="1056"/>
                      <a:pt x="2619" y="831"/>
                    </a:cubicBezTo>
                    <a:cubicBezTo>
                      <a:pt x="2719" y="642"/>
                      <a:pt x="2734" y="420"/>
                      <a:pt x="2663" y="218"/>
                    </a:cubicBezTo>
                    <a:cubicBezTo>
                      <a:pt x="2635" y="140"/>
                      <a:pt x="2593" y="65"/>
                      <a:pt x="2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212" name="Google Shape;2212;p6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ایده را ارائه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13" name="Google Shape;2213;p60"/>
          <p:cNvSpPr txBox="1">
            <a:spLocks noGrp="1"/>
          </p:cNvSpPr>
          <p:nvPr>
            <p:ph type="title" idx="4294967295"/>
          </p:nvPr>
        </p:nvSpPr>
        <p:spPr>
          <a:xfrm>
            <a:off x="1173200" y="14736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در اینجا</a:t>
            </a:r>
            <a:endParaRPr sz="20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214" name="Google Shape;2214;p60"/>
          <p:cNvSpPr txBox="1">
            <a:spLocks noGrp="1"/>
          </p:cNvSpPr>
          <p:nvPr>
            <p:ph type="subTitle" idx="4294967295"/>
          </p:nvPr>
        </p:nvSpPr>
        <p:spPr>
          <a:xfrm>
            <a:off x="1173200" y="1967300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15" name="Google Shape;2215;p60"/>
          <p:cNvSpPr txBox="1">
            <a:spLocks noGrp="1"/>
          </p:cNvSpPr>
          <p:nvPr>
            <p:ph type="title" idx="4294967295"/>
          </p:nvPr>
        </p:nvSpPr>
        <p:spPr>
          <a:xfrm>
            <a:off x="6110400" y="14736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2216" name="Google Shape;2216;p60"/>
          <p:cNvSpPr txBox="1">
            <a:spLocks noGrp="1"/>
          </p:cNvSpPr>
          <p:nvPr>
            <p:ph type="subTitle" idx="4294967295"/>
          </p:nvPr>
        </p:nvSpPr>
        <p:spPr>
          <a:xfrm>
            <a:off x="6110450" y="1967300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17" name="Google Shape;2217;p60"/>
          <p:cNvSpPr txBox="1">
            <a:spLocks noGrp="1"/>
          </p:cNvSpPr>
          <p:nvPr>
            <p:ph type="title" idx="4294967295"/>
          </p:nvPr>
        </p:nvSpPr>
        <p:spPr>
          <a:xfrm>
            <a:off x="1173200" y="29070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2218" name="Google Shape;2218;p60"/>
          <p:cNvSpPr txBox="1">
            <a:spLocks noGrp="1"/>
          </p:cNvSpPr>
          <p:nvPr>
            <p:ph type="subTitle" idx="4294967295"/>
          </p:nvPr>
        </p:nvSpPr>
        <p:spPr>
          <a:xfrm>
            <a:off x="1173200" y="3400700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19" name="Google Shape;2219;p60"/>
          <p:cNvSpPr txBox="1">
            <a:spLocks noGrp="1"/>
          </p:cNvSpPr>
          <p:nvPr>
            <p:ph type="title" idx="4294967295"/>
          </p:nvPr>
        </p:nvSpPr>
        <p:spPr>
          <a:xfrm>
            <a:off x="6110400" y="2907050"/>
            <a:ext cx="187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2220" name="Google Shape;2220;p60"/>
          <p:cNvSpPr txBox="1">
            <a:spLocks noGrp="1"/>
          </p:cNvSpPr>
          <p:nvPr>
            <p:ph type="subTitle" idx="4294967295"/>
          </p:nvPr>
        </p:nvSpPr>
        <p:spPr>
          <a:xfrm>
            <a:off x="6110450" y="3400700"/>
            <a:ext cx="187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2221" name="Google Shape;2221;p60"/>
          <p:cNvCxnSpPr>
            <a:stCxn id="2213" idx="3"/>
          </p:cNvCxnSpPr>
          <p:nvPr/>
        </p:nvCxnSpPr>
        <p:spPr>
          <a:xfrm>
            <a:off x="3044900" y="1737500"/>
            <a:ext cx="947100" cy="3789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222" name="Google Shape;2222;p60"/>
          <p:cNvCxnSpPr/>
          <p:nvPr/>
        </p:nvCxnSpPr>
        <p:spPr>
          <a:xfrm>
            <a:off x="3044900" y="3170900"/>
            <a:ext cx="652200" cy="92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223" name="Google Shape;2223;p60"/>
          <p:cNvCxnSpPr>
            <a:stCxn id="2215" idx="1"/>
          </p:cNvCxnSpPr>
          <p:nvPr/>
        </p:nvCxnSpPr>
        <p:spPr>
          <a:xfrm flipH="1">
            <a:off x="5603100" y="1737500"/>
            <a:ext cx="507300" cy="441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224" name="Google Shape;2224;p60"/>
          <p:cNvCxnSpPr>
            <a:stCxn id="2219" idx="1"/>
          </p:cNvCxnSpPr>
          <p:nvPr/>
        </p:nvCxnSpPr>
        <p:spPr>
          <a:xfrm rot="10800000">
            <a:off x="5090100" y="2630600"/>
            <a:ext cx="1020300" cy="540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2225" name="Google Shape;2225;p60"/>
          <p:cNvGrpSpPr/>
          <p:nvPr/>
        </p:nvGrpSpPr>
        <p:grpSpPr>
          <a:xfrm>
            <a:off x="360346" y="365513"/>
            <a:ext cx="477921" cy="332264"/>
            <a:chOff x="485359" y="428638"/>
            <a:chExt cx="477921" cy="332264"/>
          </a:xfrm>
        </p:grpSpPr>
        <p:sp>
          <p:nvSpPr>
            <p:cNvPr id="2226" name="Google Shape;2226;p60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7" name="Google Shape;2227;p60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28" name="Google Shape;2228;p60"/>
          <p:cNvGrpSpPr/>
          <p:nvPr/>
        </p:nvGrpSpPr>
        <p:grpSpPr>
          <a:xfrm>
            <a:off x="8312341" y="2416989"/>
            <a:ext cx="581801" cy="550018"/>
            <a:chOff x="1042691" y="851602"/>
            <a:chExt cx="581801" cy="550018"/>
          </a:xfrm>
        </p:grpSpPr>
        <p:sp>
          <p:nvSpPr>
            <p:cNvPr id="2229" name="Google Shape;2229;p60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0" name="Google Shape;2230;p60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31" name="Google Shape;2231;p60"/>
          <p:cNvGrpSpPr/>
          <p:nvPr/>
        </p:nvGrpSpPr>
        <p:grpSpPr>
          <a:xfrm>
            <a:off x="4242031" y="4066107"/>
            <a:ext cx="863543" cy="816370"/>
            <a:chOff x="8044769" y="4169045"/>
            <a:chExt cx="863543" cy="816370"/>
          </a:xfrm>
        </p:grpSpPr>
        <p:sp>
          <p:nvSpPr>
            <p:cNvPr id="2232" name="Google Shape;2232;p60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3" name="Google Shape;2233;p60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34" name="Google Shape;2234;p60"/>
          <p:cNvGrpSpPr/>
          <p:nvPr/>
        </p:nvGrpSpPr>
        <p:grpSpPr>
          <a:xfrm>
            <a:off x="360346" y="2871138"/>
            <a:ext cx="477921" cy="332264"/>
            <a:chOff x="485359" y="428638"/>
            <a:chExt cx="477921" cy="332264"/>
          </a:xfrm>
        </p:grpSpPr>
        <p:sp>
          <p:nvSpPr>
            <p:cNvPr id="2235" name="Google Shape;2235;p60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6" name="Google Shape;2236;p60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1" name="Google Shape;2241;p6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کارازمایی بالینی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42" name="Google Shape;2242;p61"/>
          <p:cNvSpPr/>
          <p:nvPr/>
        </p:nvSpPr>
        <p:spPr>
          <a:xfrm rot="5400000" flipH="1">
            <a:off x="3341600" y="2849250"/>
            <a:ext cx="196200" cy="895200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43" name="Google Shape;2243;p61"/>
          <p:cNvSpPr/>
          <p:nvPr/>
        </p:nvSpPr>
        <p:spPr>
          <a:xfrm rot="5400000" flipH="1">
            <a:off x="5255209" y="2928900"/>
            <a:ext cx="188100" cy="735900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44" name="Google Shape;2244;p61"/>
          <p:cNvSpPr/>
          <p:nvPr/>
        </p:nvSpPr>
        <p:spPr>
          <a:xfrm rot="5400000" flipH="1">
            <a:off x="7060435" y="3090600"/>
            <a:ext cx="188100" cy="412500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45" name="Google Shape;2245;p61"/>
          <p:cNvSpPr txBox="1"/>
          <p:nvPr/>
        </p:nvSpPr>
        <p:spPr>
          <a:xfrm>
            <a:off x="725950" y="2864793"/>
            <a:ext cx="1890900" cy="4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پیش بالینی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246" name="Google Shape;2246;p61"/>
          <p:cNvSpPr txBox="1"/>
          <p:nvPr/>
        </p:nvSpPr>
        <p:spPr>
          <a:xfrm>
            <a:off x="4560048" y="1443225"/>
            <a:ext cx="1890900" cy="4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فاز 2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247" name="Google Shape;2247;p61"/>
          <p:cNvSpPr txBox="1"/>
          <p:nvPr/>
        </p:nvSpPr>
        <p:spPr>
          <a:xfrm>
            <a:off x="2592948" y="1443225"/>
            <a:ext cx="1890900" cy="4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فاز 1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248" name="Google Shape;2248;p61"/>
          <p:cNvSpPr txBox="1"/>
          <p:nvPr/>
        </p:nvSpPr>
        <p:spPr>
          <a:xfrm>
            <a:off x="6527148" y="1443225"/>
            <a:ext cx="1890900" cy="4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فاز 3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249" name="Google Shape;2249;p61"/>
          <p:cNvSpPr txBox="1"/>
          <p:nvPr/>
        </p:nvSpPr>
        <p:spPr>
          <a:xfrm>
            <a:off x="725950" y="3328749"/>
            <a:ext cx="1890900" cy="84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250" name="Google Shape;2250;p61"/>
          <p:cNvSpPr txBox="1"/>
          <p:nvPr/>
        </p:nvSpPr>
        <p:spPr>
          <a:xfrm>
            <a:off x="4560048" y="1898346"/>
            <a:ext cx="1890900" cy="43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ایمنی گسترش یافته است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251" name="Google Shape;2251;p61"/>
          <p:cNvSpPr txBox="1"/>
          <p:nvPr/>
        </p:nvSpPr>
        <p:spPr>
          <a:xfrm>
            <a:off x="2592948" y="1898026"/>
            <a:ext cx="1890900" cy="43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ایمنی انسان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252" name="Google Shape;2252;p61"/>
          <p:cNvSpPr txBox="1"/>
          <p:nvPr/>
        </p:nvSpPr>
        <p:spPr>
          <a:xfrm>
            <a:off x="6527148" y="1898026"/>
            <a:ext cx="1890900" cy="43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کارایی و ایمنی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253" name="Google Shape;2253;p61"/>
          <p:cNvSpPr/>
          <p:nvPr/>
        </p:nvSpPr>
        <p:spPr>
          <a:xfrm rot="5400000" flipH="1">
            <a:off x="5405599" y="2770650"/>
            <a:ext cx="199800" cy="1052400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54" name="Google Shape;2254;p61"/>
          <p:cNvSpPr/>
          <p:nvPr/>
        </p:nvSpPr>
        <p:spPr>
          <a:xfrm rot="5400000" flipH="1">
            <a:off x="7372672" y="2770650"/>
            <a:ext cx="199800" cy="1052400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55" name="Google Shape;2255;p61"/>
          <p:cNvSpPr/>
          <p:nvPr/>
        </p:nvSpPr>
        <p:spPr>
          <a:xfrm rot="5400000" flipH="1">
            <a:off x="3418410" y="2770650"/>
            <a:ext cx="199800" cy="1052400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56" name="Google Shape;2256;p61"/>
          <p:cNvSpPr txBox="1"/>
          <p:nvPr/>
        </p:nvSpPr>
        <p:spPr>
          <a:xfrm>
            <a:off x="4560048" y="3479002"/>
            <a:ext cx="1890900" cy="4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60%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257" name="Google Shape;2257;p61"/>
          <p:cNvSpPr txBox="1"/>
          <p:nvPr/>
        </p:nvSpPr>
        <p:spPr>
          <a:xfrm>
            <a:off x="2592948" y="3479002"/>
            <a:ext cx="1890900" cy="4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85%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258" name="Google Shape;2258;p61"/>
          <p:cNvSpPr txBox="1"/>
          <p:nvPr/>
        </p:nvSpPr>
        <p:spPr>
          <a:xfrm>
            <a:off x="6527148" y="3479002"/>
            <a:ext cx="1890900" cy="4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20%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grpSp>
        <p:nvGrpSpPr>
          <p:cNvPr id="2259" name="Google Shape;2259;p61"/>
          <p:cNvGrpSpPr/>
          <p:nvPr/>
        </p:nvGrpSpPr>
        <p:grpSpPr>
          <a:xfrm>
            <a:off x="7996231" y="323182"/>
            <a:ext cx="863543" cy="816370"/>
            <a:chOff x="8044769" y="4169045"/>
            <a:chExt cx="863543" cy="816370"/>
          </a:xfrm>
        </p:grpSpPr>
        <p:sp>
          <p:nvSpPr>
            <p:cNvPr id="2260" name="Google Shape;2260;p61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1" name="Google Shape;2261;p61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62" name="Google Shape;2262;p61"/>
          <p:cNvGrpSpPr/>
          <p:nvPr/>
        </p:nvGrpSpPr>
        <p:grpSpPr>
          <a:xfrm>
            <a:off x="610779" y="4327864"/>
            <a:ext cx="581801" cy="550018"/>
            <a:chOff x="1042691" y="851602"/>
            <a:chExt cx="581801" cy="550018"/>
          </a:xfrm>
        </p:grpSpPr>
        <p:sp>
          <p:nvSpPr>
            <p:cNvPr id="2263" name="Google Shape;2263;p61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4" name="Google Shape;2264;p61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65" name="Google Shape;2265;p61"/>
          <p:cNvGrpSpPr/>
          <p:nvPr/>
        </p:nvGrpSpPr>
        <p:grpSpPr>
          <a:xfrm>
            <a:off x="745779" y="741827"/>
            <a:ext cx="581801" cy="550018"/>
            <a:chOff x="1042691" y="851602"/>
            <a:chExt cx="581801" cy="550018"/>
          </a:xfrm>
        </p:grpSpPr>
        <p:sp>
          <p:nvSpPr>
            <p:cNvPr id="2266" name="Google Shape;2266;p61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7" name="Google Shape;2267;p61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68" name="Google Shape;2268;p61"/>
          <p:cNvGrpSpPr/>
          <p:nvPr/>
        </p:nvGrpSpPr>
        <p:grpSpPr>
          <a:xfrm flipH="1">
            <a:off x="308329" y="1218527"/>
            <a:ext cx="581801" cy="550018"/>
            <a:chOff x="1042691" y="851602"/>
            <a:chExt cx="581801" cy="550018"/>
          </a:xfrm>
        </p:grpSpPr>
        <p:sp>
          <p:nvSpPr>
            <p:cNvPr id="2269" name="Google Shape;2269;p61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0" name="Google Shape;2270;p61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271" name="Google Shape;2271;p61"/>
          <p:cNvSpPr/>
          <p:nvPr/>
        </p:nvSpPr>
        <p:spPr>
          <a:xfrm>
            <a:off x="1234900" y="1834838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272" name="Google Shape;2272;p61"/>
          <p:cNvGrpSpPr/>
          <p:nvPr/>
        </p:nvGrpSpPr>
        <p:grpSpPr>
          <a:xfrm>
            <a:off x="1505248" y="2105567"/>
            <a:ext cx="332312" cy="331567"/>
            <a:chOff x="7639523" y="3177042"/>
            <a:chExt cx="332312" cy="331567"/>
          </a:xfrm>
        </p:grpSpPr>
        <p:sp>
          <p:nvSpPr>
            <p:cNvPr id="2273" name="Google Shape;2273;p61"/>
            <p:cNvSpPr/>
            <p:nvPr/>
          </p:nvSpPr>
          <p:spPr>
            <a:xfrm>
              <a:off x="7639523" y="3177042"/>
              <a:ext cx="332312" cy="331567"/>
            </a:xfrm>
            <a:custGeom>
              <a:avLst/>
              <a:gdLst/>
              <a:ahLst/>
              <a:cxnLst/>
              <a:rect l="l" t="t" r="r" b="b"/>
              <a:pathLst>
                <a:path w="10718" h="10694" extrusionOk="0">
                  <a:moveTo>
                    <a:pt x="4073" y="620"/>
                  </a:moveTo>
                  <a:lnTo>
                    <a:pt x="4073" y="1263"/>
                  </a:lnTo>
                  <a:lnTo>
                    <a:pt x="3454" y="1263"/>
                  </a:lnTo>
                  <a:lnTo>
                    <a:pt x="3454" y="620"/>
                  </a:lnTo>
                  <a:close/>
                  <a:moveTo>
                    <a:pt x="4716" y="1858"/>
                  </a:moveTo>
                  <a:lnTo>
                    <a:pt x="4716" y="3120"/>
                  </a:lnTo>
                  <a:lnTo>
                    <a:pt x="2835" y="3120"/>
                  </a:lnTo>
                  <a:lnTo>
                    <a:pt x="2835" y="1858"/>
                  </a:lnTo>
                  <a:close/>
                  <a:moveTo>
                    <a:pt x="4716" y="3763"/>
                  </a:moveTo>
                  <a:lnTo>
                    <a:pt x="4716" y="4406"/>
                  </a:lnTo>
                  <a:lnTo>
                    <a:pt x="2835" y="4406"/>
                  </a:lnTo>
                  <a:lnTo>
                    <a:pt x="2835" y="3763"/>
                  </a:lnTo>
                  <a:close/>
                  <a:moveTo>
                    <a:pt x="6050" y="2525"/>
                  </a:moveTo>
                  <a:cubicBezTo>
                    <a:pt x="7740" y="2525"/>
                    <a:pt x="9145" y="3763"/>
                    <a:pt x="9384" y="5430"/>
                  </a:cubicBezTo>
                  <a:cubicBezTo>
                    <a:pt x="9193" y="5359"/>
                    <a:pt x="8979" y="5335"/>
                    <a:pt x="8788" y="5335"/>
                  </a:cubicBezTo>
                  <a:cubicBezTo>
                    <a:pt x="8550" y="5335"/>
                    <a:pt x="8312" y="5383"/>
                    <a:pt x="8098" y="5454"/>
                  </a:cubicBezTo>
                  <a:cubicBezTo>
                    <a:pt x="7860" y="4478"/>
                    <a:pt x="6978" y="3763"/>
                    <a:pt x="5954" y="3763"/>
                  </a:cubicBezTo>
                  <a:lnTo>
                    <a:pt x="5335" y="3763"/>
                  </a:lnTo>
                  <a:lnTo>
                    <a:pt x="5335" y="2525"/>
                  </a:lnTo>
                  <a:close/>
                  <a:moveTo>
                    <a:pt x="8807" y="5927"/>
                  </a:moveTo>
                  <a:cubicBezTo>
                    <a:pt x="9454" y="5927"/>
                    <a:pt x="10098" y="6362"/>
                    <a:pt x="10050" y="7240"/>
                  </a:cubicBezTo>
                  <a:lnTo>
                    <a:pt x="10050" y="8812"/>
                  </a:lnTo>
                  <a:lnTo>
                    <a:pt x="7550" y="8812"/>
                  </a:lnTo>
                  <a:lnTo>
                    <a:pt x="7550" y="7240"/>
                  </a:lnTo>
                  <a:cubicBezTo>
                    <a:pt x="7502" y="6368"/>
                    <a:pt x="8156" y="5927"/>
                    <a:pt x="8807" y="5927"/>
                  </a:cubicBezTo>
                  <a:close/>
                  <a:moveTo>
                    <a:pt x="10074" y="9431"/>
                  </a:moveTo>
                  <a:lnTo>
                    <a:pt x="10050" y="10050"/>
                  </a:lnTo>
                  <a:lnTo>
                    <a:pt x="620" y="10050"/>
                  </a:lnTo>
                  <a:lnTo>
                    <a:pt x="620" y="9431"/>
                  </a:lnTo>
                  <a:close/>
                  <a:moveTo>
                    <a:pt x="2811" y="1"/>
                  </a:moveTo>
                  <a:lnTo>
                    <a:pt x="2811" y="1263"/>
                  </a:lnTo>
                  <a:lnTo>
                    <a:pt x="2192" y="1263"/>
                  </a:lnTo>
                  <a:lnTo>
                    <a:pt x="2192" y="5025"/>
                  </a:lnTo>
                  <a:lnTo>
                    <a:pt x="3454" y="5025"/>
                  </a:lnTo>
                  <a:lnTo>
                    <a:pt x="3454" y="5668"/>
                  </a:lnTo>
                  <a:lnTo>
                    <a:pt x="4073" y="5668"/>
                  </a:lnTo>
                  <a:lnTo>
                    <a:pt x="4073" y="5025"/>
                  </a:lnTo>
                  <a:lnTo>
                    <a:pt x="5335" y="5025"/>
                  </a:lnTo>
                  <a:lnTo>
                    <a:pt x="5335" y="4406"/>
                  </a:lnTo>
                  <a:lnTo>
                    <a:pt x="5954" y="4406"/>
                  </a:lnTo>
                  <a:cubicBezTo>
                    <a:pt x="6764" y="4406"/>
                    <a:pt x="7431" y="5025"/>
                    <a:pt x="7526" y="5835"/>
                  </a:cubicBezTo>
                  <a:cubicBezTo>
                    <a:pt x="7121" y="6192"/>
                    <a:pt x="6907" y="6692"/>
                    <a:pt x="6907" y="7240"/>
                  </a:cubicBezTo>
                  <a:lnTo>
                    <a:pt x="6907" y="7526"/>
                  </a:lnTo>
                  <a:lnTo>
                    <a:pt x="4835" y="7526"/>
                  </a:lnTo>
                  <a:lnTo>
                    <a:pt x="4216" y="6907"/>
                  </a:lnTo>
                  <a:lnTo>
                    <a:pt x="5335" y="6907"/>
                  </a:lnTo>
                  <a:lnTo>
                    <a:pt x="5335" y="6264"/>
                  </a:lnTo>
                  <a:lnTo>
                    <a:pt x="2192" y="6264"/>
                  </a:lnTo>
                  <a:lnTo>
                    <a:pt x="2192" y="6907"/>
                  </a:lnTo>
                  <a:lnTo>
                    <a:pt x="3311" y="6907"/>
                  </a:lnTo>
                  <a:lnTo>
                    <a:pt x="4573" y="8169"/>
                  </a:lnTo>
                  <a:lnTo>
                    <a:pt x="6907" y="8169"/>
                  </a:lnTo>
                  <a:lnTo>
                    <a:pt x="6907" y="8812"/>
                  </a:lnTo>
                  <a:lnTo>
                    <a:pt x="1" y="8812"/>
                  </a:lnTo>
                  <a:lnTo>
                    <a:pt x="1" y="10693"/>
                  </a:lnTo>
                  <a:lnTo>
                    <a:pt x="10717" y="10693"/>
                  </a:lnTo>
                  <a:lnTo>
                    <a:pt x="10717" y="7216"/>
                  </a:lnTo>
                  <a:cubicBezTo>
                    <a:pt x="10717" y="6692"/>
                    <a:pt x="10479" y="6169"/>
                    <a:pt x="10074" y="5811"/>
                  </a:cubicBezTo>
                  <a:cubicBezTo>
                    <a:pt x="10027" y="3620"/>
                    <a:pt x="8241" y="1858"/>
                    <a:pt x="6073" y="1858"/>
                  </a:cubicBezTo>
                  <a:lnTo>
                    <a:pt x="5359" y="1858"/>
                  </a:lnTo>
                  <a:lnTo>
                    <a:pt x="5359" y="1263"/>
                  </a:lnTo>
                  <a:lnTo>
                    <a:pt x="4716" y="1263"/>
                  </a:lnTo>
                  <a:lnTo>
                    <a:pt x="47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4" name="Google Shape;2274;p61"/>
            <p:cNvSpPr/>
            <p:nvPr/>
          </p:nvSpPr>
          <p:spPr>
            <a:xfrm>
              <a:off x="7903872" y="3400774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19" y="620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75" name="Google Shape;2275;p61"/>
          <p:cNvGrpSpPr/>
          <p:nvPr/>
        </p:nvGrpSpPr>
        <p:grpSpPr>
          <a:xfrm>
            <a:off x="7278386" y="2462371"/>
            <a:ext cx="388400" cy="332746"/>
            <a:chOff x="6873111" y="2645430"/>
            <a:chExt cx="388400" cy="332746"/>
          </a:xfrm>
        </p:grpSpPr>
        <p:sp>
          <p:nvSpPr>
            <p:cNvPr id="2276" name="Google Shape;2276;p61"/>
            <p:cNvSpPr/>
            <p:nvPr/>
          </p:nvSpPr>
          <p:spPr>
            <a:xfrm>
              <a:off x="6873111" y="2645430"/>
              <a:ext cx="388400" cy="332746"/>
            </a:xfrm>
            <a:custGeom>
              <a:avLst/>
              <a:gdLst/>
              <a:ahLst/>
              <a:cxnLst/>
              <a:rect l="l" t="t" r="r" b="b"/>
              <a:pathLst>
                <a:path w="12527" h="10732" extrusionOk="0">
                  <a:moveTo>
                    <a:pt x="7144" y="628"/>
                  </a:moveTo>
                  <a:cubicBezTo>
                    <a:pt x="9566" y="628"/>
                    <a:pt x="11884" y="2509"/>
                    <a:pt x="11884" y="5359"/>
                  </a:cubicBezTo>
                  <a:cubicBezTo>
                    <a:pt x="11884" y="7954"/>
                    <a:pt x="9764" y="10074"/>
                    <a:pt x="7168" y="10074"/>
                  </a:cubicBezTo>
                  <a:cubicBezTo>
                    <a:pt x="2953" y="10074"/>
                    <a:pt x="858" y="5001"/>
                    <a:pt x="3834" y="2025"/>
                  </a:cubicBezTo>
                  <a:cubicBezTo>
                    <a:pt x="4799" y="1060"/>
                    <a:pt x="5983" y="628"/>
                    <a:pt x="7144" y="628"/>
                  </a:cubicBezTo>
                  <a:close/>
                  <a:moveTo>
                    <a:pt x="7168" y="0"/>
                  </a:moveTo>
                  <a:cubicBezTo>
                    <a:pt x="2382" y="0"/>
                    <a:pt x="0" y="5763"/>
                    <a:pt x="3382" y="9145"/>
                  </a:cubicBezTo>
                  <a:cubicBezTo>
                    <a:pt x="4477" y="10241"/>
                    <a:pt x="5823" y="10731"/>
                    <a:pt x="7141" y="10731"/>
                  </a:cubicBezTo>
                  <a:cubicBezTo>
                    <a:pt x="9893" y="10731"/>
                    <a:pt x="12527" y="8595"/>
                    <a:pt x="12527" y="5359"/>
                  </a:cubicBezTo>
                  <a:cubicBezTo>
                    <a:pt x="12527" y="2406"/>
                    <a:pt x="10121" y="0"/>
                    <a:pt x="7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7" name="Google Shape;2277;p61"/>
            <p:cNvSpPr/>
            <p:nvPr/>
          </p:nvSpPr>
          <p:spPr>
            <a:xfrm>
              <a:off x="6925540" y="2684558"/>
              <a:ext cx="296842" cy="254117"/>
            </a:xfrm>
            <a:custGeom>
              <a:avLst/>
              <a:gdLst/>
              <a:ahLst/>
              <a:cxnLst/>
              <a:rect l="l" t="t" r="r" b="b"/>
              <a:pathLst>
                <a:path w="9574" h="8196" extrusionOk="0">
                  <a:moveTo>
                    <a:pt x="5454" y="617"/>
                  </a:moveTo>
                  <a:cubicBezTo>
                    <a:pt x="7231" y="617"/>
                    <a:pt x="8931" y="2003"/>
                    <a:pt x="8931" y="4097"/>
                  </a:cubicBezTo>
                  <a:cubicBezTo>
                    <a:pt x="8931" y="6002"/>
                    <a:pt x="7383" y="7550"/>
                    <a:pt x="5477" y="7550"/>
                  </a:cubicBezTo>
                  <a:cubicBezTo>
                    <a:pt x="2382" y="7550"/>
                    <a:pt x="834" y="3835"/>
                    <a:pt x="3025" y="1644"/>
                  </a:cubicBezTo>
                  <a:cubicBezTo>
                    <a:pt x="3734" y="934"/>
                    <a:pt x="4603" y="617"/>
                    <a:pt x="5454" y="617"/>
                  </a:cubicBezTo>
                  <a:close/>
                  <a:moveTo>
                    <a:pt x="5477" y="0"/>
                  </a:moveTo>
                  <a:cubicBezTo>
                    <a:pt x="1834" y="0"/>
                    <a:pt x="0" y="4406"/>
                    <a:pt x="2572" y="6978"/>
                  </a:cubicBezTo>
                  <a:cubicBezTo>
                    <a:pt x="3413" y="7819"/>
                    <a:pt x="4445" y="8195"/>
                    <a:pt x="5454" y="8195"/>
                  </a:cubicBezTo>
                  <a:cubicBezTo>
                    <a:pt x="7561" y="8195"/>
                    <a:pt x="9574" y="6559"/>
                    <a:pt x="9574" y="4097"/>
                  </a:cubicBezTo>
                  <a:cubicBezTo>
                    <a:pt x="9574" y="1834"/>
                    <a:pt x="7740" y="0"/>
                    <a:pt x="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8" name="Google Shape;2278;p61"/>
            <p:cNvSpPr/>
            <p:nvPr/>
          </p:nvSpPr>
          <p:spPr>
            <a:xfrm>
              <a:off x="7090828" y="2821197"/>
              <a:ext cx="85047" cy="69606"/>
            </a:xfrm>
            <a:custGeom>
              <a:avLst/>
              <a:gdLst/>
              <a:ahLst/>
              <a:cxnLst/>
              <a:rect l="l" t="t" r="r" b="b"/>
              <a:pathLst>
                <a:path w="2743" h="2245" extrusionOk="0">
                  <a:moveTo>
                    <a:pt x="1552" y="618"/>
                  </a:moveTo>
                  <a:cubicBezTo>
                    <a:pt x="1599" y="618"/>
                    <a:pt x="1647" y="642"/>
                    <a:pt x="1694" y="666"/>
                  </a:cubicBezTo>
                  <a:cubicBezTo>
                    <a:pt x="1861" y="856"/>
                    <a:pt x="1504" y="1499"/>
                    <a:pt x="1028" y="1595"/>
                  </a:cubicBezTo>
                  <a:cubicBezTo>
                    <a:pt x="994" y="1601"/>
                    <a:pt x="965" y="1604"/>
                    <a:pt x="938" y="1604"/>
                  </a:cubicBezTo>
                  <a:cubicBezTo>
                    <a:pt x="444" y="1604"/>
                    <a:pt x="987" y="618"/>
                    <a:pt x="1552" y="618"/>
                  </a:cubicBezTo>
                  <a:close/>
                  <a:moveTo>
                    <a:pt x="1552" y="1"/>
                  </a:moveTo>
                  <a:cubicBezTo>
                    <a:pt x="965" y="1"/>
                    <a:pt x="286" y="549"/>
                    <a:pt x="146" y="1214"/>
                  </a:cubicBezTo>
                  <a:cubicBezTo>
                    <a:pt x="0" y="1756"/>
                    <a:pt x="403" y="2244"/>
                    <a:pt x="922" y="2244"/>
                  </a:cubicBezTo>
                  <a:cubicBezTo>
                    <a:pt x="995" y="2244"/>
                    <a:pt x="1070" y="2234"/>
                    <a:pt x="1147" y="2214"/>
                  </a:cubicBezTo>
                  <a:cubicBezTo>
                    <a:pt x="2052" y="2023"/>
                    <a:pt x="2742" y="833"/>
                    <a:pt x="2123" y="237"/>
                  </a:cubicBezTo>
                  <a:cubicBezTo>
                    <a:pt x="1965" y="73"/>
                    <a:pt x="1764" y="1"/>
                    <a:pt x="1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9" name="Google Shape;2279;p61"/>
            <p:cNvSpPr/>
            <p:nvPr/>
          </p:nvSpPr>
          <p:spPr>
            <a:xfrm>
              <a:off x="7003053" y="2791805"/>
              <a:ext cx="80520" cy="66289"/>
            </a:xfrm>
            <a:custGeom>
              <a:avLst/>
              <a:gdLst/>
              <a:ahLst/>
              <a:cxnLst/>
              <a:rect l="l" t="t" r="r" b="b"/>
              <a:pathLst>
                <a:path w="2597" h="2138" extrusionOk="0">
                  <a:moveTo>
                    <a:pt x="1311" y="612"/>
                  </a:moveTo>
                  <a:cubicBezTo>
                    <a:pt x="1457" y="612"/>
                    <a:pt x="1614" y="768"/>
                    <a:pt x="1691" y="923"/>
                  </a:cubicBezTo>
                  <a:cubicBezTo>
                    <a:pt x="1833" y="1187"/>
                    <a:pt x="1751" y="1502"/>
                    <a:pt x="1518" y="1502"/>
                  </a:cubicBezTo>
                  <a:cubicBezTo>
                    <a:pt x="1477" y="1502"/>
                    <a:pt x="1432" y="1492"/>
                    <a:pt x="1382" y="1471"/>
                  </a:cubicBezTo>
                  <a:cubicBezTo>
                    <a:pt x="1025" y="1304"/>
                    <a:pt x="977" y="757"/>
                    <a:pt x="1215" y="638"/>
                  </a:cubicBezTo>
                  <a:cubicBezTo>
                    <a:pt x="1246" y="620"/>
                    <a:pt x="1278" y="612"/>
                    <a:pt x="1311" y="612"/>
                  </a:cubicBezTo>
                  <a:close/>
                  <a:moveTo>
                    <a:pt x="1299" y="1"/>
                  </a:moveTo>
                  <a:cubicBezTo>
                    <a:pt x="1175" y="1"/>
                    <a:pt x="1051" y="22"/>
                    <a:pt x="929" y="66"/>
                  </a:cubicBezTo>
                  <a:cubicBezTo>
                    <a:pt x="1" y="518"/>
                    <a:pt x="477" y="2138"/>
                    <a:pt x="1525" y="2138"/>
                  </a:cubicBezTo>
                  <a:cubicBezTo>
                    <a:pt x="2215" y="2138"/>
                    <a:pt x="2596" y="1352"/>
                    <a:pt x="2263" y="638"/>
                  </a:cubicBezTo>
                  <a:cubicBezTo>
                    <a:pt x="2098" y="235"/>
                    <a:pt x="1708" y="1"/>
                    <a:pt x="1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0" name="Google Shape;2280;p61"/>
            <p:cNvSpPr/>
            <p:nvPr/>
          </p:nvSpPr>
          <p:spPr>
            <a:xfrm>
              <a:off x="7071605" y="2723159"/>
              <a:ext cx="96736" cy="81047"/>
            </a:xfrm>
            <a:custGeom>
              <a:avLst/>
              <a:gdLst/>
              <a:ahLst/>
              <a:cxnLst/>
              <a:rect l="l" t="t" r="r" b="b"/>
              <a:pathLst>
                <a:path w="3120" h="2614" extrusionOk="0">
                  <a:moveTo>
                    <a:pt x="1047" y="624"/>
                  </a:moveTo>
                  <a:cubicBezTo>
                    <a:pt x="1089" y="624"/>
                    <a:pt x="1132" y="629"/>
                    <a:pt x="1171" y="637"/>
                  </a:cubicBezTo>
                  <a:cubicBezTo>
                    <a:pt x="1956" y="794"/>
                    <a:pt x="2445" y="1985"/>
                    <a:pt x="1804" y="1985"/>
                  </a:cubicBezTo>
                  <a:cubicBezTo>
                    <a:pt x="1765" y="1985"/>
                    <a:pt x="1720" y="1980"/>
                    <a:pt x="1671" y="1970"/>
                  </a:cubicBezTo>
                  <a:cubicBezTo>
                    <a:pt x="1005" y="1828"/>
                    <a:pt x="552" y="970"/>
                    <a:pt x="814" y="708"/>
                  </a:cubicBezTo>
                  <a:cubicBezTo>
                    <a:pt x="878" y="645"/>
                    <a:pt x="962" y="624"/>
                    <a:pt x="1047" y="624"/>
                  </a:cubicBezTo>
                  <a:close/>
                  <a:moveTo>
                    <a:pt x="1035" y="1"/>
                  </a:moveTo>
                  <a:cubicBezTo>
                    <a:pt x="444" y="1"/>
                    <a:pt x="0" y="440"/>
                    <a:pt x="147" y="1161"/>
                  </a:cubicBezTo>
                  <a:cubicBezTo>
                    <a:pt x="314" y="1875"/>
                    <a:pt x="862" y="2423"/>
                    <a:pt x="1552" y="2590"/>
                  </a:cubicBezTo>
                  <a:cubicBezTo>
                    <a:pt x="1639" y="2606"/>
                    <a:pt x="1722" y="2614"/>
                    <a:pt x="1801" y="2614"/>
                  </a:cubicBezTo>
                  <a:cubicBezTo>
                    <a:pt x="2763" y="2614"/>
                    <a:pt x="3120" y="1466"/>
                    <a:pt x="2195" y="542"/>
                  </a:cubicBezTo>
                  <a:cubicBezTo>
                    <a:pt x="1822" y="168"/>
                    <a:pt x="1400" y="1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1" name="Google Shape;2281;p61"/>
            <p:cNvSpPr/>
            <p:nvPr/>
          </p:nvSpPr>
          <p:spPr>
            <a:xfrm>
              <a:off x="7036290" y="2752490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19" y="620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82" name="Google Shape;2282;p61"/>
          <p:cNvGrpSpPr/>
          <p:nvPr/>
        </p:nvGrpSpPr>
        <p:grpSpPr>
          <a:xfrm>
            <a:off x="3344183" y="2462371"/>
            <a:ext cx="388431" cy="332746"/>
            <a:chOff x="4001583" y="2113074"/>
            <a:chExt cx="388431" cy="332746"/>
          </a:xfrm>
        </p:grpSpPr>
        <p:sp>
          <p:nvSpPr>
            <p:cNvPr id="2283" name="Google Shape;2283;p61"/>
            <p:cNvSpPr/>
            <p:nvPr/>
          </p:nvSpPr>
          <p:spPr>
            <a:xfrm>
              <a:off x="4001583" y="2113074"/>
              <a:ext cx="388431" cy="332746"/>
            </a:xfrm>
            <a:custGeom>
              <a:avLst/>
              <a:gdLst/>
              <a:ahLst/>
              <a:cxnLst/>
              <a:rect l="l" t="t" r="r" b="b"/>
              <a:pathLst>
                <a:path w="12528" h="10732" extrusionOk="0">
                  <a:moveTo>
                    <a:pt x="7144" y="628"/>
                  </a:moveTo>
                  <a:cubicBezTo>
                    <a:pt x="9566" y="628"/>
                    <a:pt x="11884" y="2509"/>
                    <a:pt x="11884" y="5358"/>
                  </a:cubicBezTo>
                  <a:cubicBezTo>
                    <a:pt x="11884" y="7978"/>
                    <a:pt x="9789" y="10074"/>
                    <a:pt x="7169" y="10097"/>
                  </a:cubicBezTo>
                  <a:cubicBezTo>
                    <a:pt x="2954" y="10097"/>
                    <a:pt x="858" y="5001"/>
                    <a:pt x="3835" y="2024"/>
                  </a:cubicBezTo>
                  <a:cubicBezTo>
                    <a:pt x="4799" y="1060"/>
                    <a:pt x="5984" y="628"/>
                    <a:pt x="7144" y="628"/>
                  </a:cubicBezTo>
                  <a:close/>
                  <a:moveTo>
                    <a:pt x="7169" y="0"/>
                  </a:moveTo>
                  <a:cubicBezTo>
                    <a:pt x="2406" y="0"/>
                    <a:pt x="1" y="5787"/>
                    <a:pt x="3382" y="9145"/>
                  </a:cubicBezTo>
                  <a:cubicBezTo>
                    <a:pt x="4478" y="10240"/>
                    <a:pt x="5823" y="10731"/>
                    <a:pt x="7142" y="10731"/>
                  </a:cubicBezTo>
                  <a:cubicBezTo>
                    <a:pt x="9893" y="10731"/>
                    <a:pt x="12527" y="8594"/>
                    <a:pt x="12527" y="5358"/>
                  </a:cubicBezTo>
                  <a:cubicBezTo>
                    <a:pt x="12527" y="2405"/>
                    <a:pt x="10122" y="0"/>
                    <a:pt x="7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4" name="Google Shape;2284;p61"/>
            <p:cNvSpPr/>
            <p:nvPr/>
          </p:nvSpPr>
          <p:spPr>
            <a:xfrm>
              <a:off x="4213502" y="2223824"/>
              <a:ext cx="34726" cy="34726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453" y="0"/>
                  </a:moveTo>
                  <a:lnTo>
                    <a:pt x="1" y="453"/>
                  </a:lnTo>
                  <a:lnTo>
                    <a:pt x="667" y="1120"/>
                  </a:lnTo>
                  <a:lnTo>
                    <a:pt x="1120" y="667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5" name="Google Shape;2285;p61"/>
            <p:cNvSpPr/>
            <p:nvPr/>
          </p:nvSpPr>
          <p:spPr>
            <a:xfrm>
              <a:off x="4130067" y="2181378"/>
              <a:ext cx="183147" cy="195828"/>
            </a:xfrm>
            <a:custGeom>
              <a:avLst/>
              <a:gdLst/>
              <a:ahLst/>
              <a:cxnLst/>
              <a:rect l="l" t="t" r="r" b="b"/>
              <a:pathLst>
                <a:path w="5907" h="6316" extrusionOk="0">
                  <a:moveTo>
                    <a:pt x="2571" y="650"/>
                  </a:moveTo>
                  <a:cubicBezTo>
                    <a:pt x="2595" y="650"/>
                    <a:pt x="2619" y="652"/>
                    <a:pt x="2644" y="655"/>
                  </a:cubicBezTo>
                  <a:cubicBezTo>
                    <a:pt x="3120" y="679"/>
                    <a:pt x="3596" y="917"/>
                    <a:pt x="3930" y="1274"/>
                  </a:cubicBezTo>
                  <a:cubicBezTo>
                    <a:pt x="4216" y="1560"/>
                    <a:pt x="4430" y="1917"/>
                    <a:pt x="4525" y="2322"/>
                  </a:cubicBezTo>
                  <a:cubicBezTo>
                    <a:pt x="4597" y="2560"/>
                    <a:pt x="4525" y="2846"/>
                    <a:pt x="4359" y="3060"/>
                  </a:cubicBezTo>
                  <a:cubicBezTo>
                    <a:pt x="4225" y="3177"/>
                    <a:pt x="4045" y="3235"/>
                    <a:pt x="3859" y="3235"/>
                  </a:cubicBezTo>
                  <a:cubicBezTo>
                    <a:pt x="3780" y="3235"/>
                    <a:pt x="3699" y="3224"/>
                    <a:pt x="3620" y="3203"/>
                  </a:cubicBezTo>
                  <a:cubicBezTo>
                    <a:pt x="3239" y="3108"/>
                    <a:pt x="2858" y="2893"/>
                    <a:pt x="2596" y="2608"/>
                  </a:cubicBezTo>
                  <a:cubicBezTo>
                    <a:pt x="2001" y="2012"/>
                    <a:pt x="1787" y="1179"/>
                    <a:pt x="2144" y="822"/>
                  </a:cubicBezTo>
                  <a:cubicBezTo>
                    <a:pt x="2268" y="718"/>
                    <a:pt x="2411" y="650"/>
                    <a:pt x="2571" y="650"/>
                  </a:cubicBezTo>
                  <a:close/>
                  <a:moveTo>
                    <a:pt x="1596" y="2298"/>
                  </a:moveTo>
                  <a:cubicBezTo>
                    <a:pt x="1668" y="2489"/>
                    <a:pt x="1787" y="2655"/>
                    <a:pt x="1929" y="2822"/>
                  </a:cubicBezTo>
                  <a:lnTo>
                    <a:pt x="1334" y="3417"/>
                  </a:lnTo>
                  <a:lnTo>
                    <a:pt x="1787" y="3870"/>
                  </a:lnTo>
                  <a:lnTo>
                    <a:pt x="2382" y="3274"/>
                  </a:lnTo>
                  <a:cubicBezTo>
                    <a:pt x="2525" y="3394"/>
                    <a:pt x="2692" y="3513"/>
                    <a:pt x="2882" y="3608"/>
                  </a:cubicBezTo>
                  <a:cubicBezTo>
                    <a:pt x="2811" y="3703"/>
                    <a:pt x="2739" y="3775"/>
                    <a:pt x="2668" y="3870"/>
                  </a:cubicBezTo>
                  <a:cubicBezTo>
                    <a:pt x="2382" y="4156"/>
                    <a:pt x="2001" y="4370"/>
                    <a:pt x="1620" y="4465"/>
                  </a:cubicBezTo>
                  <a:cubicBezTo>
                    <a:pt x="1533" y="4498"/>
                    <a:pt x="1446" y="4513"/>
                    <a:pt x="1363" y="4513"/>
                  </a:cubicBezTo>
                  <a:cubicBezTo>
                    <a:pt x="900" y="4513"/>
                    <a:pt x="537" y="4048"/>
                    <a:pt x="739" y="3584"/>
                  </a:cubicBezTo>
                  <a:cubicBezTo>
                    <a:pt x="810" y="3179"/>
                    <a:pt x="1025" y="2822"/>
                    <a:pt x="1334" y="2536"/>
                  </a:cubicBezTo>
                  <a:cubicBezTo>
                    <a:pt x="1406" y="2441"/>
                    <a:pt x="1501" y="2370"/>
                    <a:pt x="1596" y="2298"/>
                  </a:cubicBezTo>
                  <a:close/>
                  <a:moveTo>
                    <a:pt x="4859" y="3441"/>
                  </a:moveTo>
                  <a:cubicBezTo>
                    <a:pt x="4930" y="3560"/>
                    <a:pt x="5002" y="3679"/>
                    <a:pt x="5049" y="3798"/>
                  </a:cubicBezTo>
                  <a:cubicBezTo>
                    <a:pt x="5359" y="4584"/>
                    <a:pt x="5240" y="5418"/>
                    <a:pt x="4763" y="5632"/>
                  </a:cubicBezTo>
                  <a:cubicBezTo>
                    <a:pt x="4685" y="5654"/>
                    <a:pt x="4606" y="5664"/>
                    <a:pt x="4529" y="5664"/>
                  </a:cubicBezTo>
                  <a:cubicBezTo>
                    <a:pt x="4349" y="5664"/>
                    <a:pt x="4175" y="5606"/>
                    <a:pt x="4025" y="5489"/>
                  </a:cubicBezTo>
                  <a:cubicBezTo>
                    <a:pt x="3692" y="5251"/>
                    <a:pt x="3430" y="4918"/>
                    <a:pt x="3287" y="4537"/>
                  </a:cubicBezTo>
                  <a:cubicBezTo>
                    <a:pt x="3263" y="4441"/>
                    <a:pt x="3215" y="4346"/>
                    <a:pt x="3192" y="4227"/>
                  </a:cubicBezTo>
                  <a:cubicBezTo>
                    <a:pt x="3311" y="4108"/>
                    <a:pt x="3406" y="3965"/>
                    <a:pt x="3501" y="3822"/>
                  </a:cubicBezTo>
                  <a:lnTo>
                    <a:pt x="3692" y="3870"/>
                  </a:lnTo>
                  <a:lnTo>
                    <a:pt x="4120" y="4870"/>
                  </a:lnTo>
                  <a:lnTo>
                    <a:pt x="4692" y="4632"/>
                  </a:lnTo>
                  <a:lnTo>
                    <a:pt x="4359" y="3798"/>
                  </a:lnTo>
                  <a:cubicBezTo>
                    <a:pt x="4525" y="3727"/>
                    <a:pt x="4692" y="3632"/>
                    <a:pt x="4811" y="3489"/>
                  </a:cubicBezTo>
                  <a:lnTo>
                    <a:pt x="4859" y="3441"/>
                  </a:lnTo>
                  <a:close/>
                  <a:moveTo>
                    <a:pt x="2615" y="0"/>
                  </a:moveTo>
                  <a:cubicBezTo>
                    <a:pt x="1779" y="0"/>
                    <a:pt x="1113" y="833"/>
                    <a:pt x="1382" y="1703"/>
                  </a:cubicBezTo>
                  <a:cubicBezTo>
                    <a:pt x="1191" y="1798"/>
                    <a:pt x="1025" y="1941"/>
                    <a:pt x="882" y="2084"/>
                  </a:cubicBezTo>
                  <a:cubicBezTo>
                    <a:pt x="501" y="2465"/>
                    <a:pt x="239" y="2941"/>
                    <a:pt x="120" y="3465"/>
                  </a:cubicBezTo>
                  <a:cubicBezTo>
                    <a:pt x="0" y="3917"/>
                    <a:pt x="120" y="4418"/>
                    <a:pt x="429" y="4751"/>
                  </a:cubicBezTo>
                  <a:cubicBezTo>
                    <a:pt x="691" y="5013"/>
                    <a:pt x="1025" y="5132"/>
                    <a:pt x="1382" y="5132"/>
                  </a:cubicBezTo>
                  <a:cubicBezTo>
                    <a:pt x="1501" y="5132"/>
                    <a:pt x="1620" y="5108"/>
                    <a:pt x="1739" y="5084"/>
                  </a:cubicBezTo>
                  <a:cubicBezTo>
                    <a:pt x="2072" y="5013"/>
                    <a:pt x="2382" y="4870"/>
                    <a:pt x="2668" y="4679"/>
                  </a:cubicBezTo>
                  <a:cubicBezTo>
                    <a:pt x="2668" y="4703"/>
                    <a:pt x="2692" y="4751"/>
                    <a:pt x="2715" y="4775"/>
                  </a:cubicBezTo>
                  <a:cubicBezTo>
                    <a:pt x="2906" y="5275"/>
                    <a:pt x="3239" y="5704"/>
                    <a:pt x="3668" y="6013"/>
                  </a:cubicBezTo>
                  <a:cubicBezTo>
                    <a:pt x="3920" y="6221"/>
                    <a:pt x="4214" y="6315"/>
                    <a:pt x="4502" y="6315"/>
                  </a:cubicBezTo>
                  <a:cubicBezTo>
                    <a:pt x="5138" y="6315"/>
                    <a:pt x="5746" y="5853"/>
                    <a:pt x="5811" y="5132"/>
                  </a:cubicBezTo>
                  <a:cubicBezTo>
                    <a:pt x="5906" y="4608"/>
                    <a:pt x="5835" y="4060"/>
                    <a:pt x="5621" y="3584"/>
                  </a:cubicBezTo>
                  <a:cubicBezTo>
                    <a:pt x="5502" y="3298"/>
                    <a:pt x="5359" y="3036"/>
                    <a:pt x="5168" y="2798"/>
                  </a:cubicBezTo>
                  <a:cubicBezTo>
                    <a:pt x="5192" y="2608"/>
                    <a:pt x="5168" y="2393"/>
                    <a:pt x="5144" y="2203"/>
                  </a:cubicBezTo>
                  <a:cubicBezTo>
                    <a:pt x="4882" y="1155"/>
                    <a:pt x="4049" y="321"/>
                    <a:pt x="3001" y="60"/>
                  </a:cubicBezTo>
                  <a:cubicBezTo>
                    <a:pt x="2870" y="19"/>
                    <a:pt x="2741" y="0"/>
                    <a:pt x="26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6" name="Google Shape;2286;p61"/>
            <p:cNvSpPr/>
            <p:nvPr/>
          </p:nvSpPr>
          <p:spPr>
            <a:xfrm>
              <a:off x="4312439" y="2240815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0"/>
                  </a:moveTo>
                  <a:lnTo>
                    <a:pt x="1" y="619"/>
                  </a:lnTo>
                  <a:lnTo>
                    <a:pt x="620" y="619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7" name="Google Shape;2287;p61"/>
            <p:cNvSpPr/>
            <p:nvPr/>
          </p:nvSpPr>
          <p:spPr>
            <a:xfrm>
              <a:off x="4116053" y="2211267"/>
              <a:ext cx="19936" cy="19223"/>
            </a:xfrm>
            <a:custGeom>
              <a:avLst/>
              <a:gdLst/>
              <a:ahLst/>
              <a:cxnLst/>
              <a:rect l="l" t="t" r="r" b="b"/>
              <a:pathLst>
                <a:path w="643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43" y="620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8" name="Google Shape;2288;p61"/>
            <p:cNvSpPr/>
            <p:nvPr/>
          </p:nvSpPr>
          <p:spPr>
            <a:xfrm>
              <a:off x="4184698" y="2367811"/>
              <a:ext cx="19967" cy="19223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1" y="0"/>
                  </a:moveTo>
                  <a:lnTo>
                    <a:pt x="1" y="619"/>
                  </a:lnTo>
                  <a:lnTo>
                    <a:pt x="644" y="619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9" name="Google Shape;2289;p61"/>
            <p:cNvSpPr/>
            <p:nvPr/>
          </p:nvSpPr>
          <p:spPr>
            <a:xfrm>
              <a:off x="4331631" y="2279199"/>
              <a:ext cx="19254" cy="19967"/>
            </a:xfrm>
            <a:custGeom>
              <a:avLst/>
              <a:gdLst/>
              <a:ahLst/>
              <a:cxnLst/>
              <a:rect l="l" t="t" r="r" b="b"/>
              <a:pathLst>
                <a:path w="621" h="644" extrusionOk="0">
                  <a:moveTo>
                    <a:pt x="1" y="0"/>
                  </a:moveTo>
                  <a:lnTo>
                    <a:pt x="1" y="643"/>
                  </a:lnTo>
                  <a:lnTo>
                    <a:pt x="620" y="643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90" name="Google Shape;2290;p61"/>
          <p:cNvGrpSpPr/>
          <p:nvPr/>
        </p:nvGrpSpPr>
        <p:grpSpPr>
          <a:xfrm>
            <a:off x="5311295" y="2462448"/>
            <a:ext cx="388400" cy="332591"/>
            <a:chOff x="4723720" y="1587353"/>
            <a:chExt cx="388400" cy="332591"/>
          </a:xfrm>
        </p:grpSpPr>
        <p:sp>
          <p:nvSpPr>
            <p:cNvPr id="2291" name="Google Shape;2291;p61"/>
            <p:cNvSpPr/>
            <p:nvPr/>
          </p:nvSpPr>
          <p:spPr>
            <a:xfrm>
              <a:off x="4723720" y="1587353"/>
              <a:ext cx="388400" cy="332591"/>
            </a:xfrm>
            <a:custGeom>
              <a:avLst/>
              <a:gdLst/>
              <a:ahLst/>
              <a:cxnLst/>
              <a:rect l="l" t="t" r="r" b="b"/>
              <a:pathLst>
                <a:path w="12527" h="10727" extrusionOk="0">
                  <a:moveTo>
                    <a:pt x="7130" y="610"/>
                  </a:moveTo>
                  <a:cubicBezTo>
                    <a:pt x="9557" y="610"/>
                    <a:pt x="11884" y="2504"/>
                    <a:pt x="11884" y="5359"/>
                  </a:cubicBezTo>
                  <a:cubicBezTo>
                    <a:pt x="11884" y="7954"/>
                    <a:pt x="9788" y="10074"/>
                    <a:pt x="7168" y="10074"/>
                  </a:cubicBezTo>
                  <a:cubicBezTo>
                    <a:pt x="2953" y="10074"/>
                    <a:pt x="858" y="4978"/>
                    <a:pt x="3834" y="2001"/>
                  </a:cubicBezTo>
                  <a:cubicBezTo>
                    <a:pt x="4795" y="1040"/>
                    <a:pt x="5974" y="610"/>
                    <a:pt x="7130" y="610"/>
                  </a:cubicBezTo>
                  <a:close/>
                  <a:moveTo>
                    <a:pt x="7168" y="0"/>
                  </a:moveTo>
                  <a:cubicBezTo>
                    <a:pt x="2406" y="0"/>
                    <a:pt x="0" y="5763"/>
                    <a:pt x="3382" y="9145"/>
                  </a:cubicBezTo>
                  <a:cubicBezTo>
                    <a:pt x="4475" y="10238"/>
                    <a:pt x="5816" y="10726"/>
                    <a:pt x="7131" y="10726"/>
                  </a:cubicBezTo>
                  <a:cubicBezTo>
                    <a:pt x="9886" y="10726"/>
                    <a:pt x="12527" y="8582"/>
                    <a:pt x="12527" y="5359"/>
                  </a:cubicBezTo>
                  <a:cubicBezTo>
                    <a:pt x="12527" y="2406"/>
                    <a:pt x="10121" y="0"/>
                    <a:pt x="7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2" name="Google Shape;2292;p61"/>
            <p:cNvSpPr/>
            <p:nvPr/>
          </p:nvSpPr>
          <p:spPr>
            <a:xfrm>
              <a:off x="4829292" y="1723930"/>
              <a:ext cx="117447" cy="116703"/>
            </a:xfrm>
            <a:custGeom>
              <a:avLst/>
              <a:gdLst/>
              <a:ahLst/>
              <a:cxnLst/>
              <a:rect l="l" t="t" r="r" b="b"/>
              <a:pathLst>
                <a:path w="3788" h="3764" extrusionOk="0">
                  <a:moveTo>
                    <a:pt x="1877" y="1263"/>
                  </a:moveTo>
                  <a:cubicBezTo>
                    <a:pt x="2199" y="1263"/>
                    <a:pt x="2501" y="1513"/>
                    <a:pt x="2501" y="1882"/>
                  </a:cubicBezTo>
                  <a:cubicBezTo>
                    <a:pt x="2501" y="2240"/>
                    <a:pt x="2216" y="2525"/>
                    <a:pt x="1882" y="2525"/>
                  </a:cubicBezTo>
                  <a:cubicBezTo>
                    <a:pt x="1311" y="2525"/>
                    <a:pt x="1025" y="1835"/>
                    <a:pt x="1430" y="1454"/>
                  </a:cubicBezTo>
                  <a:cubicBezTo>
                    <a:pt x="1562" y="1322"/>
                    <a:pt x="1722" y="1263"/>
                    <a:pt x="1877" y="1263"/>
                  </a:cubicBezTo>
                  <a:close/>
                  <a:moveTo>
                    <a:pt x="1549" y="1"/>
                  </a:moveTo>
                  <a:lnTo>
                    <a:pt x="1549" y="668"/>
                  </a:lnTo>
                  <a:cubicBezTo>
                    <a:pt x="1453" y="692"/>
                    <a:pt x="1334" y="739"/>
                    <a:pt x="1239" y="811"/>
                  </a:cubicBezTo>
                  <a:lnTo>
                    <a:pt x="763" y="334"/>
                  </a:lnTo>
                  <a:lnTo>
                    <a:pt x="334" y="787"/>
                  </a:lnTo>
                  <a:lnTo>
                    <a:pt x="787" y="1263"/>
                  </a:lnTo>
                  <a:cubicBezTo>
                    <a:pt x="739" y="1358"/>
                    <a:pt x="691" y="1477"/>
                    <a:pt x="668" y="1573"/>
                  </a:cubicBezTo>
                  <a:lnTo>
                    <a:pt x="1" y="1573"/>
                  </a:lnTo>
                  <a:lnTo>
                    <a:pt x="1" y="2216"/>
                  </a:lnTo>
                  <a:lnTo>
                    <a:pt x="691" y="2216"/>
                  </a:lnTo>
                  <a:cubicBezTo>
                    <a:pt x="715" y="2311"/>
                    <a:pt x="763" y="2430"/>
                    <a:pt x="811" y="2525"/>
                  </a:cubicBezTo>
                  <a:lnTo>
                    <a:pt x="334" y="3002"/>
                  </a:lnTo>
                  <a:lnTo>
                    <a:pt x="763" y="3430"/>
                  </a:lnTo>
                  <a:lnTo>
                    <a:pt x="1239" y="2978"/>
                  </a:lnTo>
                  <a:cubicBezTo>
                    <a:pt x="1334" y="3025"/>
                    <a:pt x="1453" y="3073"/>
                    <a:pt x="1573" y="3097"/>
                  </a:cubicBezTo>
                  <a:lnTo>
                    <a:pt x="1573" y="3764"/>
                  </a:lnTo>
                  <a:lnTo>
                    <a:pt x="2192" y="3764"/>
                  </a:lnTo>
                  <a:lnTo>
                    <a:pt x="2192" y="3097"/>
                  </a:lnTo>
                  <a:cubicBezTo>
                    <a:pt x="2311" y="3073"/>
                    <a:pt x="2406" y="3025"/>
                    <a:pt x="2525" y="2954"/>
                  </a:cubicBezTo>
                  <a:lnTo>
                    <a:pt x="3001" y="3430"/>
                  </a:lnTo>
                  <a:lnTo>
                    <a:pt x="3454" y="3002"/>
                  </a:lnTo>
                  <a:lnTo>
                    <a:pt x="2978" y="2525"/>
                  </a:lnTo>
                  <a:cubicBezTo>
                    <a:pt x="3025" y="2430"/>
                    <a:pt x="3073" y="2311"/>
                    <a:pt x="3121" y="2192"/>
                  </a:cubicBezTo>
                  <a:lnTo>
                    <a:pt x="3787" y="2192"/>
                  </a:lnTo>
                  <a:lnTo>
                    <a:pt x="3787" y="1573"/>
                  </a:lnTo>
                  <a:lnTo>
                    <a:pt x="3121" y="1573"/>
                  </a:lnTo>
                  <a:cubicBezTo>
                    <a:pt x="3073" y="1454"/>
                    <a:pt x="3025" y="1358"/>
                    <a:pt x="2978" y="1239"/>
                  </a:cubicBezTo>
                  <a:lnTo>
                    <a:pt x="3430" y="787"/>
                  </a:lnTo>
                  <a:lnTo>
                    <a:pt x="3001" y="334"/>
                  </a:lnTo>
                  <a:lnTo>
                    <a:pt x="2525" y="811"/>
                  </a:lnTo>
                  <a:cubicBezTo>
                    <a:pt x="2430" y="739"/>
                    <a:pt x="2311" y="692"/>
                    <a:pt x="2216" y="668"/>
                  </a:cubicBezTo>
                  <a:lnTo>
                    <a:pt x="22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3" name="Google Shape;2293;p61"/>
            <p:cNvSpPr/>
            <p:nvPr/>
          </p:nvSpPr>
          <p:spPr>
            <a:xfrm>
              <a:off x="4975512" y="1665145"/>
              <a:ext cx="68676" cy="58816"/>
            </a:xfrm>
            <a:custGeom>
              <a:avLst/>
              <a:gdLst/>
              <a:ahLst/>
              <a:cxnLst/>
              <a:rect l="l" t="t" r="r" b="b"/>
              <a:pathLst>
                <a:path w="2215" h="1897" extrusionOk="0">
                  <a:moveTo>
                    <a:pt x="929" y="635"/>
                  </a:moveTo>
                  <a:cubicBezTo>
                    <a:pt x="1215" y="635"/>
                    <a:pt x="1358" y="968"/>
                    <a:pt x="1167" y="1183"/>
                  </a:cubicBezTo>
                  <a:cubicBezTo>
                    <a:pt x="1100" y="1242"/>
                    <a:pt x="1021" y="1269"/>
                    <a:pt x="944" y="1269"/>
                  </a:cubicBezTo>
                  <a:cubicBezTo>
                    <a:pt x="776" y="1269"/>
                    <a:pt x="619" y="1140"/>
                    <a:pt x="619" y="944"/>
                  </a:cubicBezTo>
                  <a:cubicBezTo>
                    <a:pt x="619" y="778"/>
                    <a:pt x="762" y="635"/>
                    <a:pt x="929" y="635"/>
                  </a:cubicBezTo>
                  <a:close/>
                  <a:moveTo>
                    <a:pt x="959" y="0"/>
                  </a:moveTo>
                  <a:cubicBezTo>
                    <a:pt x="471" y="0"/>
                    <a:pt x="0" y="379"/>
                    <a:pt x="0" y="944"/>
                  </a:cubicBezTo>
                  <a:cubicBezTo>
                    <a:pt x="0" y="1468"/>
                    <a:pt x="429" y="1897"/>
                    <a:pt x="929" y="1897"/>
                  </a:cubicBezTo>
                  <a:cubicBezTo>
                    <a:pt x="1786" y="1897"/>
                    <a:pt x="2215" y="873"/>
                    <a:pt x="1619" y="278"/>
                  </a:cubicBezTo>
                  <a:cubicBezTo>
                    <a:pt x="1428" y="86"/>
                    <a:pt x="1192" y="0"/>
                    <a:pt x="9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4" name="Google Shape;2294;p61"/>
            <p:cNvSpPr/>
            <p:nvPr/>
          </p:nvSpPr>
          <p:spPr>
            <a:xfrm>
              <a:off x="4962210" y="1772670"/>
              <a:ext cx="91589" cy="78288"/>
            </a:xfrm>
            <a:custGeom>
              <a:avLst/>
              <a:gdLst/>
              <a:ahLst/>
              <a:cxnLst/>
              <a:rect l="l" t="t" r="r" b="b"/>
              <a:pathLst>
                <a:path w="2954" h="2525" extrusionOk="0">
                  <a:moveTo>
                    <a:pt x="1689" y="621"/>
                  </a:moveTo>
                  <a:cubicBezTo>
                    <a:pt x="2018" y="621"/>
                    <a:pt x="2334" y="876"/>
                    <a:pt x="2334" y="1263"/>
                  </a:cubicBezTo>
                  <a:cubicBezTo>
                    <a:pt x="2334" y="1620"/>
                    <a:pt x="2048" y="1906"/>
                    <a:pt x="1691" y="1906"/>
                  </a:cubicBezTo>
                  <a:lnTo>
                    <a:pt x="1691" y="1882"/>
                  </a:lnTo>
                  <a:cubicBezTo>
                    <a:pt x="1120" y="1882"/>
                    <a:pt x="858" y="1215"/>
                    <a:pt x="1239" y="810"/>
                  </a:cubicBezTo>
                  <a:cubicBezTo>
                    <a:pt x="1370" y="679"/>
                    <a:pt x="1531" y="621"/>
                    <a:pt x="1689" y="621"/>
                  </a:cubicBezTo>
                  <a:close/>
                  <a:moveTo>
                    <a:pt x="1691" y="1"/>
                  </a:moveTo>
                  <a:cubicBezTo>
                    <a:pt x="572" y="1"/>
                    <a:pt x="0" y="1358"/>
                    <a:pt x="786" y="2144"/>
                  </a:cubicBezTo>
                  <a:cubicBezTo>
                    <a:pt x="1049" y="2407"/>
                    <a:pt x="1370" y="2524"/>
                    <a:pt x="1684" y="2524"/>
                  </a:cubicBezTo>
                  <a:cubicBezTo>
                    <a:pt x="2335" y="2524"/>
                    <a:pt x="2953" y="2018"/>
                    <a:pt x="2953" y="1263"/>
                  </a:cubicBezTo>
                  <a:cubicBezTo>
                    <a:pt x="2953" y="572"/>
                    <a:pt x="2382" y="1"/>
                    <a:pt x="1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5" name="Google Shape;2295;p61"/>
            <p:cNvSpPr/>
            <p:nvPr/>
          </p:nvSpPr>
          <p:spPr>
            <a:xfrm>
              <a:off x="4868420" y="1675221"/>
              <a:ext cx="19254" cy="19967"/>
            </a:xfrm>
            <a:custGeom>
              <a:avLst/>
              <a:gdLst/>
              <a:ahLst/>
              <a:cxnLst/>
              <a:rect l="l" t="t" r="r" b="b"/>
              <a:pathLst>
                <a:path w="621" h="644" extrusionOk="0">
                  <a:moveTo>
                    <a:pt x="1" y="0"/>
                  </a:moveTo>
                  <a:lnTo>
                    <a:pt x="1" y="643"/>
                  </a:lnTo>
                  <a:lnTo>
                    <a:pt x="620" y="643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6" name="Google Shape;2296;p61"/>
            <p:cNvSpPr/>
            <p:nvPr/>
          </p:nvSpPr>
          <p:spPr>
            <a:xfrm>
              <a:off x="4945964" y="1645674"/>
              <a:ext cx="19967" cy="19967"/>
            </a:xfrm>
            <a:custGeom>
              <a:avLst/>
              <a:gdLst/>
              <a:ahLst/>
              <a:cxnLst/>
              <a:rect l="l" t="t" r="r" b="b"/>
              <a:pathLst>
                <a:path w="644" h="644" extrusionOk="0">
                  <a:moveTo>
                    <a:pt x="0" y="1"/>
                  </a:moveTo>
                  <a:lnTo>
                    <a:pt x="0" y="644"/>
                  </a:lnTo>
                  <a:lnTo>
                    <a:pt x="643" y="644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7" name="Google Shape;2297;p61"/>
            <p:cNvSpPr/>
            <p:nvPr/>
          </p:nvSpPr>
          <p:spPr>
            <a:xfrm>
              <a:off x="4926772" y="1850958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19"/>
                  </a:lnTo>
                  <a:lnTo>
                    <a:pt x="619" y="619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8" name="Google Shape;2298;p61"/>
            <p:cNvSpPr/>
            <p:nvPr/>
          </p:nvSpPr>
          <p:spPr>
            <a:xfrm>
              <a:off x="5044157" y="1733542"/>
              <a:ext cx="19223" cy="19967"/>
            </a:xfrm>
            <a:custGeom>
              <a:avLst/>
              <a:gdLst/>
              <a:ahLst/>
              <a:cxnLst/>
              <a:rect l="l" t="t" r="r" b="b"/>
              <a:pathLst>
                <a:path w="620" h="644" extrusionOk="0">
                  <a:moveTo>
                    <a:pt x="1" y="1"/>
                  </a:moveTo>
                  <a:lnTo>
                    <a:pt x="1" y="644"/>
                  </a:lnTo>
                  <a:lnTo>
                    <a:pt x="620" y="644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9" name="Google Shape;2299;p61"/>
            <p:cNvSpPr/>
            <p:nvPr/>
          </p:nvSpPr>
          <p:spPr>
            <a:xfrm>
              <a:off x="4965156" y="1743867"/>
              <a:ext cx="19967" cy="19254"/>
            </a:xfrm>
            <a:custGeom>
              <a:avLst/>
              <a:gdLst/>
              <a:ahLst/>
              <a:cxnLst/>
              <a:rect l="l" t="t" r="r" b="b"/>
              <a:pathLst>
                <a:path w="644" h="621" extrusionOk="0">
                  <a:moveTo>
                    <a:pt x="1" y="1"/>
                  </a:moveTo>
                  <a:lnTo>
                    <a:pt x="1" y="620"/>
                  </a:lnTo>
                  <a:lnTo>
                    <a:pt x="644" y="620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p6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 آزمایشی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2305" name="Google Shape;2305;p62"/>
          <p:cNvCxnSpPr/>
          <p:nvPr/>
        </p:nvCxnSpPr>
        <p:spPr>
          <a:xfrm>
            <a:off x="-16075" y="2857225"/>
            <a:ext cx="9167100" cy="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06" name="Google Shape;2306;p62"/>
          <p:cNvSpPr/>
          <p:nvPr/>
        </p:nvSpPr>
        <p:spPr>
          <a:xfrm>
            <a:off x="1383450" y="2635816"/>
            <a:ext cx="429900" cy="430200"/>
          </a:xfrm>
          <a:prstGeom prst="ellipse">
            <a:avLst/>
          </a:prstGeom>
          <a:solidFill>
            <a:schemeClr val="accent3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1</a:t>
            </a:r>
            <a:endParaRPr sz="18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07" name="Google Shape;2307;p62"/>
          <p:cNvSpPr/>
          <p:nvPr/>
        </p:nvSpPr>
        <p:spPr>
          <a:xfrm>
            <a:off x="2794050" y="2632383"/>
            <a:ext cx="429900" cy="430200"/>
          </a:xfrm>
          <a:prstGeom prst="ellipse">
            <a:avLst/>
          </a:prstGeom>
          <a:solidFill>
            <a:schemeClr val="accent3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2</a:t>
            </a:r>
            <a:endParaRPr sz="18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08" name="Google Shape;2308;p62"/>
          <p:cNvSpPr/>
          <p:nvPr/>
        </p:nvSpPr>
        <p:spPr>
          <a:xfrm>
            <a:off x="4204650" y="2632383"/>
            <a:ext cx="429900" cy="430200"/>
          </a:xfrm>
          <a:prstGeom prst="ellipse">
            <a:avLst/>
          </a:prstGeom>
          <a:solidFill>
            <a:schemeClr val="accent3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3</a:t>
            </a:r>
            <a:endParaRPr sz="18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09" name="Google Shape;2309;p62"/>
          <p:cNvSpPr/>
          <p:nvPr/>
        </p:nvSpPr>
        <p:spPr>
          <a:xfrm>
            <a:off x="5615250" y="2632383"/>
            <a:ext cx="429900" cy="430200"/>
          </a:xfrm>
          <a:prstGeom prst="ellipse">
            <a:avLst/>
          </a:prstGeom>
          <a:solidFill>
            <a:schemeClr val="accent3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4</a:t>
            </a:r>
            <a:endParaRPr sz="18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10" name="Google Shape;2310;p62"/>
          <p:cNvSpPr/>
          <p:nvPr/>
        </p:nvSpPr>
        <p:spPr>
          <a:xfrm>
            <a:off x="7025850" y="2632383"/>
            <a:ext cx="429900" cy="430200"/>
          </a:xfrm>
          <a:prstGeom prst="ellipse">
            <a:avLst/>
          </a:prstGeom>
          <a:solidFill>
            <a:schemeClr val="accent3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5</a:t>
            </a:r>
            <a:endParaRPr sz="18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11" name="Google Shape;2311;p62"/>
          <p:cNvSpPr txBox="1"/>
          <p:nvPr/>
        </p:nvSpPr>
        <p:spPr>
          <a:xfrm>
            <a:off x="546325" y="1500075"/>
            <a:ext cx="20589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پژوهش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12" name="Google Shape;2312;p62"/>
          <p:cNvSpPr txBox="1"/>
          <p:nvPr/>
        </p:nvSpPr>
        <p:spPr>
          <a:xfrm>
            <a:off x="680999" y="1941014"/>
            <a:ext cx="1924225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13" name="Google Shape;2313;p62"/>
          <p:cNvSpPr txBox="1"/>
          <p:nvPr/>
        </p:nvSpPr>
        <p:spPr>
          <a:xfrm>
            <a:off x="1979556" y="3134475"/>
            <a:ext cx="20589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پیش بالینی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14" name="Google Shape;2314;p62"/>
          <p:cNvSpPr txBox="1"/>
          <p:nvPr/>
        </p:nvSpPr>
        <p:spPr>
          <a:xfrm>
            <a:off x="2115600" y="3581686"/>
            <a:ext cx="1922856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15" name="Google Shape;2315;p62"/>
          <p:cNvSpPr txBox="1"/>
          <p:nvPr/>
        </p:nvSpPr>
        <p:spPr>
          <a:xfrm>
            <a:off x="3391516" y="1500075"/>
            <a:ext cx="20589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آزمایش کنید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16" name="Google Shape;2316;p62"/>
          <p:cNvSpPr txBox="1"/>
          <p:nvPr/>
        </p:nvSpPr>
        <p:spPr>
          <a:xfrm>
            <a:off x="3390475" y="1941014"/>
            <a:ext cx="1911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17" name="Google Shape;2317;p62"/>
          <p:cNvSpPr txBox="1"/>
          <p:nvPr/>
        </p:nvSpPr>
        <p:spPr>
          <a:xfrm>
            <a:off x="4800762" y="3134475"/>
            <a:ext cx="20589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نتیجه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18" name="Google Shape;2318;p62"/>
          <p:cNvSpPr txBox="1"/>
          <p:nvPr/>
        </p:nvSpPr>
        <p:spPr>
          <a:xfrm>
            <a:off x="4800744" y="3581686"/>
            <a:ext cx="1922856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19" name="Google Shape;2319;p62"/>
          <p:cNvSpPr txBox="1"/>
          <p:nvPr/>
        </p:nvSpPr>
        <p:spPr>
          <a:xfrm>
            <a:off x="6212714" y="1500075"/>
            <a:ext cx="20589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نتیجه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20" name="Google Shape;2320;p62"/>
          <p:cNvSpPr txBox="1"/>
          <p:nvPr/>
        </p:nvSpPr>
        <p:spPr>
          <a:xfrm>
            <a:off x="6137850" y="1941025"/>
            <a:ext cx="205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grpSp>
        <p:nvGrpSpPr>
          <p:cNvPr id="2321" name="Google Shape;2321;p62"/>
          <p:cNvGrpSpPr/>
          <p:nvPr/>
        </p:nvGrpSpPr>
        <p:grpSpPr>
          <a:xfrm>
            <a:off x="384706" y="323195"/>
            <a:ext cx="863543" cy="816370"/>
            <a:chOff x="8044769" y="4169045"/>
            <a:chExt cx="863543" cy="816370"/>
          </a:xfrm>
        </p:grpSpPr>
        <p:sp>
          <p:nvSpPr>
            <p:cNvPr id="2322" name="Google Shape;2322;p62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3" name="Google Shape;2323;p62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24" name="Google Shape;2324;p62"/>
          <p:cNvGrpSpPr/>
          <p:nvPr/>
        </p:nvGrpSpPr>
        <p:grpSpPr>
          <a:xfrm>
            <a:off x="8224479" y="3876389"/>
            <a:ext cx="581801" cy="550018"/>
            <a:chOff x="1042691" y="851602"/>
            <a:chExt cx="581801" cy="550018"/>
          </a:xfrm>
        </p:grpSpPr>
        <p:sp>
          <p:nvSpPr>
            <p:cNvPr id="2325" name="Google Shape;2325;p62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6" name="Google Shape;2326;p62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27" name="Google Shape;2327;p62"/>
          <p:cNvGrpSpPr/>
          <p:nvPr/>
        </p:nvGrpSpPr>
        <p:grpSpPr>
          <a:xfrm flipH="1">
            <a:off x="6590429" y="253102"/>
            <a:ext cx="581801" cy="550018"/>
            <a:chOff x="1042691" y="851602"/>
            <a:chExt cx="581801" cy="550018"/>
          </a:xfrm>
        </p:grpSpPr>
        <p:sp>
          <p:nvSpPr>
            <p:cNvPr id="2328" name="Google Shape;2328;p62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9" name="Google Shape;2329;p62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30" name="Google Shape;2330;p62"/>
          <p:cNvGrpSpPr/>
          <p:nvPr/>
        </p:nvGrpSpPr>
        <p:grpSpPr>
          <a:xfrm flipH="1">
            <a:off x="1820154" y="4426402"/>
            <a:ext cx="581801" cy="550018"/>
            <a:chOff x="1042691" y="851602"/>
            <a:chExt cx="581801" cy="550018"/>
          </a:xfrm>
        </p:grpSpPr>
        <p:sp>
          <p:nvSpPr>
            <p:cNvPr id="2331" name="Google Shape;2331;p62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2" name="Google Shape;2332;p62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45"/>
          <p:cNvSpPr/>
          <p:nvPr/>
        </p:nvSpPr>
        <p:spPr>
          <a:xfrm>
            <a:off x="1235500" y="1687788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03" name="Google Shape;1803;p45"/>
          <p:cNvSpPr txBox="1">
            <a:spLocks noGrp="1"/>
          </p:cNvSpPr>
          <p:nvPr>
            <p:ph type="title" idx="14"/>
          </p:nvPr>
        </p:nvSpPr>
        <p:spPr>
          <a:xfrm>
            <a:off x="1301350" y="1753650"/>
            <a:ext cx="741300" cy="7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804" name="Google Shape;1804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05" name="Google Shape;1805;p45"/>
          <p:cNvSpPr txBox="1">
            <a:spLocks noGrp="1"/>
          </p:cNvSpPr>
          <p:nvPr>
            <p:ph type="title" idx="2"/>
          </p:nvPr>
        </p:nvSpPr>
        <p:spPr>
          <a:xfrm>
            <a:off x="2298213" y="166156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06" name="Google Shape;1806;p45"/>
          <p:cNvSpPr txBox="1">
            <a:spLocks noGrp="1"/>
          </p:cNvSpPr>
          <p:nvPr>
            <p:ph type="subTitle" idx="1"/>
          </p:nvPr>
        </p:nvSpPr>
        <p:spPr>
          <a:xfrm>
            <a:off x="2298213" y="2154888"/>
            <a:ext cx="2305500" cy="52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07" name="Google Shape;1807;p45"/>
          <p:cNvSpPr txBox="1">
            <a:spLocks noGrp="1"/>
          </p:cNvSpPr>
          <p:nvPr>
            <p:ph type="title" idx="3"/>
          </p:nvPr>
        </p:nvSpPr>
        <p:spPr>
          <a:xfrm>
            <a:off x="6151582" y="166156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روش شناسی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08" name="Google Shape;1808;p45"/>
          <p:cNvSpPr txBox="1">
            <a:spLocks noGrp="1"/>
          </p:cNvSpPr>
          <p:nvPr>
            <p:ph type="subTitle" idx="4"/>
          </p:nvPr>
        </p:nvSpPr>
        <p:spPr>
          <a:xfrm>
            <a:off x="6151583" y="2154888"/>
            <a:ext cx="2305500" cy="52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09" name="Google Shape;1809;p45"/>
          <p:cNvSpPr txBox="1">
            <a:spLocks noGrp="1"/>
          </p:cNvSpPr>
          <p:nvPr>
            <p:ph type="title" idx="5"/>
          </p:nvPr>
        </p:nvSpPr>
        <p:spPr>
          <a:xfrm>
            <a:off x="2298213" y="3172226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نتایج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10" name="Google Shape;1810;p45"/>
          <p:cNvSpPr txBox="1">
            <a:spLocks noGrp="1"/>
          </p:cNvSpPr>
          <p:nvPr>
            <p:ph type="subTitle" idx="6"/>
          </p:nvPr>
        </p:nvSpPr>
        <p:spPr>
          <a:xfrm>
            <a:off x="2298213" y="3665562"/>
            <a:ext cx="2305500" cy="52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11" name="Google Shape;1811;p45"/>
          <p:cNvSpPr txBox="1">
            <a:spLocks noGrp="1"/>
          </p:cNvSpPr>
          <p:nvPr>
            <p:ph type="title" idx="7"/>
          </p:nvPr>
        </p:nvSpPr>
        <p:spPr>
          <a:xfrm>
            <a:off x="6151582" y="3172226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12" name="Google Shape;1812;p45"/>
          <p:cNvSpPr txBox="1">
            <a:spLocks noGrp="1"/>
          </p:cNvSpPr>
          <p:nvPr>
            <p:ph type="subTitle" idx="8"/>
          </p:nvPr>
        </p:nvSpPr>
        <p:spPr>
          <a:xfrm>
            <a:off x="6151583" y="3665562"/>
            <a:ext cx="2305500" cy="52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13" name="Google Shape;1813;p45"/>
          <p:cNvSpPr/>
          <p:nvPr/>
        </p:nvSpPr>
        <p:spPr>
          <a:xfrm>
            <a:off x="5072975" y="1687788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14" name="Google Shape;1814;p45"/>
          <p:cNvSpPr/>
          <p:nvPr/>
        </p:nvSpPr>
        <p:spPr>
          <a:xfrm>
            <a:off x="1235500" y="3230863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15" name="Google Shape;1815;p45"/>
          <p:cNvSpPr/>
          <p:nvPr/>
        </p:nvSpPr>
        <p:spPr>
          <a:xfrm>
            <a:off x="5072975" y="3230863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16" name="Google Shape;1816;p45"/>
          <p:cNvSpPr txBox="1">
            <a:spLocks noGrp="1"/>
          </p:cNvSpPr>
          <p:nvPr>
            <p:ph type="title" idx="15"/>
          </p:nvPr>
        </p:nvSpPr>
        <p:spPr>
          <a:xfrm>
            <a:off x="5138822" y="3296726"/>
            <a:ext cx="741300" cy="7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817" name="Google Shape;1817;p45"/>
          <p:cNvSpPr txBox="1">
            <a:spLocks noGrp="1"/>
          </p:cNvSpPr>
          <p:nvPr>
            <p:ph type="title" idx="9"/>
          </p:nvPr>
        </p:nvSpPr>
        <p:spPr>
          <a:xfrm>
            <a:off x="1301350" y="3296729"/>
            <a:ext cx="741300" cy="7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818" name="Google Shape;1818;p45"/>
          <p:cNvSpPr txBox="1">
            <a:spLocks noGrp="1"/>
          </p:cNvSpPr>
          <p:nvPr>
            <p:ph type="title" idx="13"/>
          </p:nvPr>
        </p:nvSpPr>
        <p:spPr>
          <a:xfrm>
            <a:off x="5138822" y="1753650"/>
            <a:ext cx="741300" cy="7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1819" name="Google Shape;1819;p45"/>
          <p:cNvGrpSpPr/>
          <p:nvPr/>
        </p:nvGrpSpPr>
        <p:grpSpPr>
          <a:xfrm>
            <a:off x="237223" y="4520796"/>
            <a:ext cx="671613" cy="466925"/>
            <a:chOff x="237223" y="4520796"/>
            <a:chExt cx="671613" cy="466925"/>
          </a:xfrm>
        </p:grpSpPr>
        <p:sp>
          <p:nvSpPr>
            <p:cNvPr id="1820" name="Google Shape;1820;p45"/>
            <p:cNvSpPr/>
            <p:nvPr/>
          </p:nvSpPr>
          <p:spPr>
            <a:xfrm flipH="1">
              <a:off x="237223" y="4520796"/>
              <a:ext cx="671613" cy="466690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rgbClr val="F1A2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1" name="Google Shape;1821;p45"/>
            <p:cNvSpPr/>
            <p:nvPr/>
          </p:nvSpPr>
          <p:spPr>
            <a:xfrm flipH="1">
              <a:off x="260382" y="4591444"/>
              <a:ext cx="639799" cy="396277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rgbClr val="CF8F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7" name="Google Shape;2337;p63"/>
          <p:cNvSpPr/>
          <p:nvPr/>
        </p:nvSpPr>
        <p:spPr>
          <a:xfrm>
            <a:off x="3761392" y="1214350"/>
            <a:ext cx="2055600" cy="20556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38" name="Google Shape;2338;p6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فاز 1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39" name="Google Shape;2339;p63"/>
          <p:cNvSpPr txBox="1"/>
          <p:nvPr/>
        </p:nvSpPr>
        <p:spPr>
          <a:xfrm>
            <a:off x="824100" y="1512325"/>
            <a:ext cx="2771400" cy="104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افراد 50-60 ساله</a:t>
            </a:r>
            <a:endParaRPr lang="en-US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20-80 شرکت کننده</a:t>
            </a:r>
            <a:endParaRPr lang="en-US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انتظار می رود از دارو بهره مند شود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40" name="Google Shape;2340;p63"/>
          <p:cNvSpPr txBox="1"/>
          <p:nvPr/>
        </p:nvSpPr>
        <p:spPr>
          <a:xfrm>
            <a:off x="3738037" y="3971973"/>
            <a:ext cx="210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41" name="Google Shape;2341;p63"/>
          <p:cNvSpPr txBox="1"/>
          <p:nvPr/>
        </p:nvSpPr>
        <p:spPr>
          <a:xfrm>
            <a:off x="3741151" y="3581901"/>
            <a:ext cx="20961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نتایج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42" name="Google Shape;2342;p63"/>
          <p:cNvSpPr txBox="1"/>
          <p:nvPr/>
        </p:nvSpPr>
        <p:spPr>
          <a:xfrm>
            <a:off x="824102" y="2571676"/>
            <a:ext cx="2814000" cy="4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جلوه ها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43" name="Google Shape;2343;p63"/>
          <p:cNvSpPr txBox="1"/>
          <p:nvPr/>
        </p:nvSpPr>
        <p:spPr>
          <a:xfrm>
            <a:off x="824100" y="1046679"/>
            <a:ext cx="2096100" cy="4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اندازهی نمونه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44" name="Google Shape;2344;p63"/>
          <p:cNvSpPr txBox="1"/>
          <p:nvPr/>
        </p:nvSpPr>
        <p:spPr>
          <a:xfrm>
            <a:off x="4045237" y="2232038"/>
            <a:ext cx="1488000" cy="79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Success rate</a:t>
            </a:r>
            <a:endParaRPr sz="21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45" name="Google Shape;2345;p63"/>
          <p:cNvSpPr txBox="1"/>
          <p:nvPr/>
        </p:nvSpPr>
        <p:spPr>
          <a:xfrm>
            <a:off x="3928387" y="1668722"/>
            <a:ext cx="1721700" cy="52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92%</a:t>
            </a:r>
            <a:endParaRPr sz="50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46" name="Google Shape;2346;p63"/>
          <p:cNvSpPr txBox="1"/>
          <p:nvPr/>
        </p:nvSpPr>
        <p:spPr>
          <a:xfrm>
            <a:off x="6243350" y="3346150"/>
            <a:ext cx="2000100" cy="12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47" name="Google Shape;2347;p63"/>
          <p:cNvSpPr txBox="1"/>
          <p:nvPr/>
        </p:nvSpPr>
        <p:spPr>
          <a:xfrm>
            <a:off x="6439248" y="2891338"/>
            <a:ext cx="1804200" cy="4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6 ماه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48" name="Google Shape;2348;p63"/>
          <p:cNvSpPr txBox="1"/>
          <p:nvPr/>
        </p:nvSpPr>
        <p:spPr>
          <a:xfrm>
            <a:off x="824101" y="3630650"/>
            <a:ext cx="965100" cy="28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Mars</a:t>
            </a:r>
            <a:endParaRPr sz="1600" b="1">
              <a:solidFill>
                <a:schemeClr val="accent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49" name="Google Shape;2349;p63"/>
          <p:cNvSpPr txBox="1"/>
          <p:nvPr/>
        </p:nvSpPr>
        <p:spPr>
          <a:xfrm>
            <a:off x="2235269" y="3630658"/>
            <a:ext cx="891300" cy="28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Venus</a:t>
            </a:r>
            <a:endParaRPr sz="1600" b="1">
              <a:solidFill>
                <a:schemeClr val="accent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50" name="Google Shape;2350;p63"/>
          <p:cNvSpPr txBox="1"/>
          <p:nvPr/>
        </p:nvSpPr>
        <p:spPr>
          <a:xfrm>
            <a:off x="6141290" y="1512313"/>
            <a:ext cx="210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51" name="Google Shape;2351;p63"/>
          <p:cNvSpPr txBox="1"/>
          <p:nvPr/>
        </p:nvSpPr>
        <p:spPr>
          <a:xfrm>
            <a:off x="6439248" y="1045200"/>
            <a:ext cx="1804200" cy="4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هدف بزرگ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grpSp>
        <p:nvGrpSpPr>
          <p:cNvPr id="2352" name="Google Shape;2352;p63"/>
          <p:cNvGrpSpPr/>
          <p:nvPr/>
        </p:nvGrpSpPr>
        <p:grpSpPr>
          <a:xfrm>
            <a:off x="7795463" y="2386388"/>
            <a:ext cx="342475" cy="419875"/>
            <a:chOff x="7739575" y="1908625"/>
            <a:chExt cx="342475" cy="419875"/>
          </a:xfrm>
        </p:grpSpPr>
        <p:sp>
          <p:nvSpPr>
            <p:cNvPr id="2353" name="Google Shape;2353;p63"/>
            <p:cNvSpPr/>
            <p:nvPr/>
          </p:nvSpPr>
          <p:spPr>
            <a:xfrm>
              <a:off x="7880100" y="2104300"/>
              <a:ext cx="62300" cy="35400"/>
            </a:xfrm>
            <a:custGeom>
              <a:avLst/>
              <a:gdLst/>
              <a:ahLst/>
              <a:cxnLst/>
              <a:rect l="l" t="t" r="r" b="b"/>
              <a:pathLst>
                <a:path w="2492" h="1416" extrusionOk="0">
                  <a:moveTo>
                    <a:pt x="1" y="1"/>
                  </a:moveTo>
                  <a:lnTo>
                    <a:pt x="1" y="36"/>
                  </a:lnTo>
                  <a:lnTo>
                    <a:pt x="1" y="712"/>
                  </a:lnTo>
                  <a:lnTo>
                    <a:pt x="392" y="1068"/>
                  </a:lnTo>
                  <a:cubicBezTo>
                    <a:pt x="624" y="1299"/>
                    <a:pt x="926" y="1415"/>
                    <a:pt x="1228" y="1415"/>
                  </a:cubicBezTo>
                  <a:cubicBezTo>
                    <a:pt x="1531" y="1415"/>
                    <a:pt x="1833" y="1299"/>
                    <a:pt x="2065" y="1068"/>
                  </a:cubicBezTo>
                  <a:lnTo>
                    <a:pt x="2492" y="712"/>
                  </a:lnTo>
                  <a:lnTo>
                    <a:pt x="2492" y="1"/>
                  </a:lnTo>
                  <a:cubicBezTo>
                    <a:pt x="2082" y="161"/>
                    <a:pt x="1655" y="241"/>
                    <a:pt x="1233" y="241"/>
                  </a:cubicBezTo>
                  <a:cubicBezTo>
                    <a:pt x="810" y="241"/>
                    <a:pt x="392" y="1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4" name="Google Shape;2354;p63"/>
            <p:cNvSpPr/>
            <p:nvPr/>
          </p:nvSpPr>
          <p:spPr>
            <a:xfrm>
              <a:off x="7814275" y="2002025"/>
              <a:ext cx="18725" cy="22250"/>
            </a:xfrm>
            <a:custGeom>
              <a:avLst/>
              <a:gdLst/>
              <a:ahLst/>
              <a:cxnLst/>
              <a:rect l="l" t="t" r="r" b="b"/>
              <a:pathLst>
                <a:path w="749" h="890" extrusionOk="0">
                  <a:moveTo>
                    <a:pt x="570" y="0"/>
                  </a:moveTo>
                  <a:cubicBezTo>
                    <a:pt x="1" y="0"/>
                    <a:pt x="1" y="890"/>
                    <a:pt x="570" y="890"/>
                  </a:cubicBezTo>
                  <a:lnTo>
                    <a:pt x="748" y="890"/>
                  </a:lnTo>
                  <a:lnTo>
                    <a:pt x="7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5" name="Google Shape;2355;p63"/>
            <p:cNvSpPr/>
            <p:nvPr/>
          </p:nvSpPr>
          <p:spPr>
            <a:xfrm>
              <a:off x="7989525" y="2002025"/>
              <a:ext cx="15150" cy="22250"/>
            </a:xfrm>
            <a:custGeom>
              <a:avLst/>
              <a:gdLst/>
              <a:ahLst/>
              <a:cxnLst/>
              <a:rect l="l" t="t" r="r" b="b"/>
              <a:pathLst>
                <a:path w="606" h="890" extrusionOk="0">
                  <a:moveTo>
                    <a:pt x="0" y="0"/>
                  </a:moveTo>
                  <a:lnTo>
                    <a:pt x="0" y="890"/>
                  </a:lnTo>
                  <a:lnTo>
                    <a:pt x="143" y="890"/>
                  </a:lnTo>
                  <a:cubicBezTo>
                    <a:pt x="392" y="890"/>
                    <a:pt x="605" y="712"/>
                    <a:pt x="605" y="463"/>
                  </a:cubicBezTo>
                  <a:cubicBezTo>
                    <a:pt x="605" y="214"/>
                    <a:pt x="392" y="0"/>
                    <a:pt x="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6" name="Google Shape;2356;p63"/>
            <p:cNvSpPr/>
            <p:nvPr/>
          </p:nvSpPr>
          <p:spPr>
            <a:xfrm>
              <a:off x="7840075" y="1908625"/>
              <a:ext cx="140575" cy="80075"/>
            </a:xfrm>
            <a:custGeom>
              <a:avLst/>
              <a:gdLst/>
              <a:ahLst/>
              <a:cxnLst/>
              <a:rect l="l" t="t" r="r" b="b"/>
              <a:pathLst>
                <a:path w="5623" h="3203" extrusionOk="0">
                  <a:moveTo>
                    <a:pt x="641" y="0"/>
                  </a:moveTo>
                  <a:cubicBezTo>
                    <a:pt x="321" y="0"/>
                    <a:pt x="36" y="249"/>
                    <a:pt x="1" y="569"/>
                  </a:cubicBezTo>
                  <a:lnTo>
                    <a:pt x="1" y="3202"/>
                  </a:lnTo>
                  <a:lnTo>
                    <a:pt x="641" y="3202"/>
                  </a:lnTo>
                  <a:cubicBezTo>
                    <a:pt x="819" y="3202"/>
                    <a:pt x="961" y="3060"/>
                    <a:pt x="961" y="2882"/>
                  </a:cubicBezTo>
                  <a:lnTo>
                    <a:pt x="961" y="2028"/>
                  </a:lnTo>
                  <a:cubicBezTo>
                    <a:pt x="961" y="1850"/>
                    <a:pt x="1104" y="1744"/>
                    <a:pt x="1282" y="1744"/>
                  </a:cubicBezTo>
                  <a:lnTo>
                    <a:pt x="3132" y="1744"/>
                  </a:lnTo>
                  <a:cubicBezTo>
                    <a:pt x="3239" y="1744"/>
                    <a:pt x="3310" y="1779"/>
                    <a:pt x="3381" y="1815"/>
                  </a:cubicBezTo>
                  <a:lnTo>
                    <a:pt x="3523" y="1993"/>
                  </a:lnTo>
                  <a:lnTo>
                    <a:pt x="4306" y="1744"/>
                  </a:lnTo>
                  <a:cubicBezTo>
                    <a:pt x="4330" y="1737"/>
                    <a:pt x="4356" y="1734"/>
                    <a:pt x="4382" y="1734"/>
                  </a:cubicBezTo>
                  <a:cubicBezTo>
                    <a:pt x="4506" y="1734"/>
                    <a:pt x="4638" y="1804"/>
                    <a:pt x="4697" y="1921"/>
                  </a:cubicBezTo>
                  <a:cubicBezTo>
                    <a:pt x="4697" y="1957"/>
                    <a:pt x="4697" y="1993"/>
                    <a:pt x="4697" y="2028"/>
                  </a:cubicBezTo>
                  <a:lnTo>
                    <a:pt x="4697" y="2882"/>
                  </a:lnTo>
                  <a:cubicBezTo>
                    <a:pt x="4697" y="3041"/>
                    <a:pt x="4812" y="3172"/>
                    <a:pt x="4938" y="3172"/>
                  </a:cubicBezTo>
                  <a:cubicBezTo>
                    <a:pt x="4952" y="3172"/>
                    <a:pt x="4967" y="3170"/>
                    <a:pt x="4982" y="3167"/>
                  </a:cubicBezTo>
                  <a:lnTo>
                    <a:pt x="5622" y="3167"/>
                  </a:lnTo>
                  <a:lnTo>
                    <a:pt x="5622" y="569"/>
                  </a:lnTo>
                  <a:cubicBezTo>
                    <a:pt x="5622" y="249"/>
                    <a:pt x="5338" y="0"/>
                    <a:pt x="49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7" name="Google Shape;2357;p63"/>
            <p:cNvSpPr/>
            <p:nvPr/>
          </p:nvSpPr>
          <p:spPr>
            <a:xfrm>
              <a:off x="7848975" y="1966425"/>
              <a:ext cx="124550" cy="130125"/>
            </a:xfrm>
            <a:custGeom>
              <a:avLst/>
              <a:gdLst/>
              <a:ahLst/>
              <a:cxnLst/>
              <a:rect l="l" t="t" r="r" b="b"/>
              <a:pathLst>
                <a:path w="4982" h="5205" extrusionOk="0">
                  <a:moveTo>
                    <a:pt x="1246" y="1"/>
                  </a:moveTo>
                  <a:lnTo>
                    <a:pt x="1246" y="570"/>
                  </a:lnTo>
                  <a:cubicBezTo>
                    <a:pt x="1210" y="1068"/>
                    <a:pt x="819" y="1460"/>
                    <a:pt x="285" y="1460"/>
                  </a:cubicBezTo>
                  <a:lnTo>
                    <a:pt x="1" y="1460"/>
                  </a:lnTo>
                  <a:lnTo>
                    <a:pt x="1" y="2883"/>
                  </a:lnTo>
                  <a:cubicBezTo>
                    <a:pt x="107" y="4431"/>
                    <a:pt x="1299" y="5204"/>
                    <a:pt x="2491" y="5204"/>
                  </a:cubicBezTo>
                  <a:cubicBezTo>
                    <a:pt x="3683" y="5204"/>
                    <a:pt x="4875" y="4431"/>
                    <a:pt x="4982" y="2883"/>
                  </a:cubicBezTo>
                  <a:lnTo>
                    <a:pt x="4982" y="1460"/>
                  </a:lnTo>
                  <a:lnTo>
                    <a:pt x="4662" y="1460"/>
                  </a:lnTo>
                  <a:cubicBezTo>
                    <a:pt x="4163" y="1460"/>
                    <a:pt x="3737" y="1068"/>
                    <a:pt x="3737" y="570"/>
                  </a:cubicBezTo>
                  <a:lnTo>
                    <a:pt x="3737" y="108"/>
                  </a:lnTo>
                  <a:lnTo>
                    <a:pt x="3203" y="285"/>
                  </a:lnTo>
                  <a:cubicBezTo>
                    <a:pt x="3174" y="295"/>
                    <a:pt x="3146" y="299"/>
                    <a:pt x="3117" y="299"/>
                  </a:cubicBezTo>
                  <a:cubicBezTo>
                    <a:pt x="3039" y="299"/>
                    <a:pt x="2961" y="266"/>
                    <a:pt x="2883" y="214"/>
                  </a:cubicBezTo>
                  <a:lnTo>
                    <a:pt x="266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8" name="Google Shape;2358;p63"/>
            <p:cNvSpPr/>
            <p:nvPr/>
          </p:nvSpPr>
          <p:spPr>
            <a:xfrm>
              <a:off x="7996625" y="2255525"/>
              <a:ext cx="31175" cy="43600"/>
            </a:xfrm>
            <a:custGeom>
              <a:avLst/>
              <a:gdLst/>
              <a:ahLst/>
              <a:cxnLst/>
              <a:rect l="l" t="t" r="r" b="b"/>
              <a:pathLst>
                <a:path w="1247" h="1744" extrusionOk="0">
                  <a:moveTo>
                    <a:pt x="1" y="0"/>
                  </a:moveTo>
                  <a:lnTo>
                    <a:pt x="1" y="1459"/>
                  </a:lnTo>
                  <a:cubicBezTo>
                    <a:pt x="1" y="1602"/>
                    <a:pt x="143" y="1744"/>
                    <a:pt x="321" y="1744"/>
                  </a:cubicBezTo>
                  <a:lnTo>
                    <a:pt x="926" y="1744"/>
                  </a:lnTo>
                  <a:cubicBezTo>
                    <a:pt x="1104" y="1744"/>
                    <a:pt x="1246" y="1602"/>
                    <a:pt x="1246" y="1459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9" name="Google Shape;2359;p63"/>
            <p:cNvSpPr/>
            <p:nvPr/>
          </p:nvSpPr>
          <p:spPr>
            <a:xfrm>
              <a:off x="7922800" y="2132775"/>
              <a:ext cx="159250" cy="195725"/>
            </a:xfrm>
            <a:custGeom>
              <a:avLst/>
              <a:gdLst/>
              <a:ahLst/>
              <a:cxnLst/>
              <a:rect l="l" t="t" r="r" b="b"/>
              <a:pathLst>
                <a:path w="6370" h="7829" extrusionOk="0">
                  <a:moveTo>
                    <a:pt x="4520" y="4341"/>
                  </a:moveTo>
                  <a:cubicBezTo>
                    <a:pt x="4662" y="4341"/>
                    <a:pt x="4804" y="4483"/>
                    <a:pt x="4804" y="4626"/>
                  </a:cubicBezTo>
                  <a:lnTo>
                    <a:pt x="4804" y="6369"/>
                  </a:lnTo>
                  <a:cubicBezTo>
                    <a:pt x="4804" y="6880"/>
                    <a:pt x="4413" y="7261"/>
                    <a:pt x="3942" y="7261"/>
                  </a:cubicBezTo>
                  <a:cubicBezTo>
                    <a:pt x="3921" y="7261"/>
                    <a:pt x="3900" y="7260"/>
                    <a:pt x="3879" y="7259"/>
                  </a:cubicBezTo>
                  <a:lnTo>
                    <a:pt x="3274" y="7259"/>
                  </a:lnTo>
                  <a:cubicBezTo>
                    <a:pt x="3252" y="7260"/>
                    <a:pt x="3229" y="7261"/>
                    <a:pt x="3207" y="7261"/>
                  </a:cubicBezTo>
                  <a:cubicBezTo>
                    <a:pt x="2705" y="7261"/>
                    <a:pt x="2313" y="6880"/>
                    <a:pt x="2313" y="6369"/>
                  </a:cubicBezTo>
                  <a:lnTo>
                    <a:pt x="2313" y="4626"/>
                  </a:lnTo>
                  <a:cubicBezTo>
                    <a:pt x="2349" y="4483"/>
                    <a:pt x="2456" y="4341"/>
                    <a:pt x="2634" y="4341"/>
                  </a:cubicBezTo>
                  <a:close/>
                  <a:moveTo>
                    <a:pt x="1709" y="0"/>
                  </a:moveTo>
                  <a:lnTo>
                    <a:pt x="3203" y="1851"/>
                  </a:lnTo>
                  <a:cubicBezTo>
                    <a:pt x="3310" y="1993"/>
                    <a:pt x="3274" y="2171"/>
                    <a:pt x="3132" y="2278"/>
                  </a:cubicBezTo>
                  <a:lnTo>
                    <a:pt x="3061" y="2313"/>
                  </a:lnTo>
                  <a:lnTo>
                    <a:pt x="1210" y="3060"/>
                  </a:lnTo>
                  <a:lnTo>
                    <a:pt x="1673" y="3950"/>
                  </a:lnTo>
                  <a:cubicBezTo>
                    <a:pt x="1709" y="4021"/>
                    <a:pt x="1709" y="4092"/>
                    <a:pt x="1673" y="4163"/>
                  </a:cubicBezTo>
                  <a:lnTo>
                    <a:pt x="1" y="7828"/>
                  </a:lnTo>
                  <a:lnTo>
                    <a:pt x="6370" y="7828"/>
                  </a:lnTo>
                  <a:lnTo>
                    <a:pt x="6370" y="3203"/>
                  </a:lnTo>
                  <a:cubicBezTo>
                    <a:pt x="6300" y="1432"/>
                    <a:pt x="4841" y="33"/>
                    <a:pt x="3084" y="33"/>
                  </a:cubicBezTo>
                  <a:cubicBezTo>
                    <a:pt x="3041" y="33"/>
                    <a:pt x="2998" y="34"/>
                    <a:pt x="2954" y="36"/>
                  </a:cubicBezTo>
                  <a:lnTo>
                    <a:pt x="29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0" name="Google Shape;2360;p63"/>
            <p:cNvSpPr/>
            <p:nvPr/>
          </p:nvSpPr>
          <p:spPr>
            <a:xfrm>
              <a:off x="7837400" y="2136325"/>
              <a:ext cx="146800" cy="180600"/>
            </a:xfrm>
            <a:custGeom>
              <a:avLst/>
              <a:gdLst/>
              <a:ahLst/>
              <a:cxnLst/>
              <a:rect l="l" t="t" r="r" b="b"/>
              <a:pathLst>
                <a:path w="5872" h="7224" extrusionOk="0">
                  <a:moveTo>
                    <a:pt x="1389" y="1"/>
                  </a:moveTo>
                  <a:lnTo>
                    <a:pt x="1" y="1780"/>
                  </a:lnTo>
                  <a:lnTo>
                    <a:pt x="1816" y="2491"/>
                  </a:lnTo>
                  <a:cubicBezTo>
                    <a:pt x="1958" y="2527"/>
                    <a:pt x="2029" y="2705"/>
                    <a:pt x="1958" y="2847"/>
                  </a:cubicBezTo>
                  <a:lnTo>
                    <a:pt x="1424" y="3915"/>
                  </a:lnTo>
                  <a:lnTo>
                    <a:pt x="2919" y="7224"/>
                  </a:lnTo>
                  <a:lnTo>
                    <a:pt x="4449" y="3915"/>
                  </a:lnTo>
                  <a:lnTo>
                    <a:pt x="3915" y="2883"/>
                  </a:lnTo>
                  <a:cubicBezTo>
                    <a:pt x="3844" y="2740"/>
                    <a:pt x="3879" y="2562"/>
                    <a:pt x="4057" y="2491"/>
                  </a:cubicBezTo>
                  <a:lnTo>
                    <a:pt x="5872" y="1780"/>
                  </a:lnTo>
                  <a:lnTo>
                    <a:pt x="4449" y="1"/>
                  </a:lnTo>
                  <a:lnTo>
                    <a:pt x="4200" y="250"/>
                  </a:lnTo>
                  <a:cubicBezTo>
                    <a:pt x="3844" y="570"/>
                    <a:pt x="3381" y="730"/>
                    <a:pt x="2919" y="730"/>
                  </a:cubicBezTo>
                  <a:cubicBezTo>
                    <a:pt x="2456" y="730"/>
                    <a:pt x="1993" y="570"/>
                    <a:pt x="1638" y="250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1" name="Google Shape;2361;p63"/>
            <p:cNvSpPr/>
            <p:nvPr/>
          </p:nvSpPr>
          <p:spPr>
            <a:xfrm>
              <a:off x="7739575" y="2132700"/>
              <a:ext cx="159250" cy="194900"/>
            </a:xfrm>
            <a:custGeom>
              <a:avLst/>
              <a:gdLst/>
              <a:ahLst/>
              <a:cxnLst/>
              <a:rect l="l" t="t" r="r" b="b"/>
              <a:pathLst>
                <a:path w="6370" h="7796" extrusionOk="0">
                  <a:moveTo>
                    <a:pt x="3286" y="1"/>
                  </a:moveTo>
                  <a:cubicBezTo>
                    <a:pt x="1529" y="1"/>
                    <a:pt x="70" y="1399"/>
                    <a:pt x="0" y="3170"/>
                  </a:cubicBezTo>
                  <a:lnTo>
                    <a:pt x="0" y="7795"/>
                  </a:lnTo>
                  <a:lnTo>
                    <a:pt x="6369" y="7795"/>
                  </a:lnTo>
                  <a:lnTo>
                    <a:pt x="4697" y="4166"/>
                  </a:lnTo>
                  <a:cubicBezTo>
                    <a:pt x="4661" y="4095"/>
                    <a:pt x="4661" y="3988"/>
                    <a:pt x="4697" y="3917"/>
                  </a:cubicBezTo>
                  <a:lnTo>
                    <a:pt x="5159" y="3028"/>
                  </a:lnTo>
                  <a:lnTo>
                    <a:pt x="3309" y="2281"/>
                  </a:lnTo>
                  <a:cubicBezTo>
                    <a:pt x="3131" y="2245"/>
                    <a:pt x="3060" y="2067"/>
                    <a:pt x="3131" y="1925"/>
                  </a:cubicBezTo>
                  <a:cubicBezTo>
                    <a:pt x="3167" y="1889"/>
                    <a:pt x="3167" y="1854"/>
                    <a:pt x="3167" y="1854"/>
                  </a:cubicBezTo>
                  <a:lnTo>
                    <a:pt x="4661" y="3"/>
                  </a:lnTo>
                  <a:lnTo>
                    <a:pt x="3416" y="3"/>
                  </a:lnTo>
                  <a:cubicBezTo>
                    <a:pt x="3372" y="2"/>
                    <a:pt x="3329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62" name="Google Shape;2362;p63"/>
          <p:cNvGrpSpPr/>
          <p:nvPr/>
        </p:nvGrpSpPr>
        <p:grpSpPr>
          <a:xfrm>
            <a:off x="8433341" y="4548964"/>
            <a:ext cx="581801" cy="550018"/>
            <a:chOff x="1042691" y="851602"/>
            <a:chExt cx="581801" cy="550018"/>
          </a:xfrm>
        </p:grpSpPr>
        <p:sp>
          <p:nvSpPr>
            <p:cNvPr id="2363" name="Google Shape;2363;p63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4" name="Google Shape;2364;p63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65" name="Google Shape;2365;p63"/>
          <p:cNvGrpSpPr/>
          <p:nvPr/>
        </p:nvGrpSpPr>
        <p:grpSpPr>
          <a:xfrm>
            <a:off x="408779" y="99602"/>
            <a:ext cx="581801" cy="550018"/>
            <a:chOff x="1042691" y="851602"/>
            <a:chExt cx="581801" cy="550018"/>
          </a:xfrm>
        </p:grpSpPr>
        <p:sp>
          <p:nvSpPr>
            <p:cNvPr id="2366" name="Google Shape;2366;p63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7" name="Google Shape;2367;p63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68" name="Google Shape;2368;p63"/>
          <p:cNvGrpSpPr/>
          <p:nvPr/>
        </p:nvGrpSpPr>
        <p:grpSpPr>
          <a:xfrm flipH="1">
            <a:off x="6601991" y="67552"/>
            <a:ext cx="581801" cy="550018"/>
            <a:chOff x="1042691" y="851602"/>
            <a:chExt cx="581801" cy="550018"/>
          </a:xfrm>
        </p:grpSpPr>
        <p:sp>
          <p:nvSpPr>
            <p:cNvPr id="2369" name="Google Shape;2369;p63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0" name="Google Shape;2370;p63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371" name="Google Shape;2371;p63"/>
          <p:cNvSpPr txBox="1"/>
          <p:nvPr/>
        </p:nvSpPr>
        <p:spPr>
          <a:xfrm>
            <a:off x="824112" y="4170299"/>
            <a:ext cx="965100" cy="28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Jupiter</a:t>
            </a:r>
            <a:endParaRPr sz="1600" b="1">
              <a:solidFill>
                <a:schemeClr val="accent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72" name="Google Shape;2372;p63"/>
          <p:cNvSpPr txBox="1"/>
          <p:nvPr/>
        </p:nvSpPr>
        <p:spPr>
          <a:xfrm>
            <a:off x="2235269" y="4170291"/>
            <a:ext cx="891300" cy="28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Saturn</a:t>
            </a:r>
            <a:endParaRPr sz="1600" b="1">
              <a:solidFill>
                <a:schemeClr val="accent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7" name="Google Shape;2377;p64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004060" y="1212225"/>
            <a:ext cx="4419940" cy="27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2378" name="Google Shape;2378;p6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گرایش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79" name="Google Shape;2379;p64"/>
          <p:cNvSpPr txBox="1"/>
          <p:nvPr/>
        </p:nvSpPr>
        <p:spPr>
          <a:xfrm>
            <a:off x="1459790" y="1744025"/>
            <a:ext cx="2490000" cy="3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650" tIns="34325" rIns="68650" bIns="343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نپتون از ما دور است</a:t>
            </a:r>
            <a:endParaRPr dirty="0">
              <a:solidFill>
                <a:schemeClr val="dk1"/>
              </a:solidFill>
              <a:latin typeface="Cabin"/>
              <a:ea typeface="Cabin"/>
              <a:cs typeface="B Nazanin" panose="00000700000000000000" pitchFamily="2" charset="-78"/>
              <a:sym typeface="Cabin"/>
            </a:endParaRPr>
          </a:p>
        </p:txBody>
      </p:sp>
      <p:sp>
        <p:nvSpPr>
          <p:cNvPr id="2380" name="Google Shape;2380;p64"/>
          <p:cNvSpPr txBox="1"/>
          <p:nvPr/>
        </p:nvSpPr>
        <p:spPr>
          <a:xfrm>
            <a:off x="1459790" y="1212234"/>
            <a:ext cx="2117700" cy="42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15 روز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81" name="Google Shape;2381;p64"/>
          <p:cNvSpPr txBox="1"/>
          <p:nvPr/>
        </p:nvSpPr>
        <p:spPr>
          <a:xfrm>
            <a:off x="1459790" y="2507850"/>
            <a:ext cx="2490000" cy="3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650" tIns="34325" rIns="68650" bIns="343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Jupiter is a gas giant</a:t>
            </a:r>
            <a:endParaRPr>
              <a:solidFill>
                <a:schemeClr val="dk1"/>
              </a:solidFill>
              <a:latin typeface="Cabin"/>
              <a:ea typeface="Cabin"/>
              <a:cs typeface="B Nazanin" panose="00000700000000000000" pitchFamily="2" charset="-78"/>
              <a:sym typeface="Cabin"/>
            </a:endParaRPr>
          </a:p>
        </p:txBody>
      </p:sp>
      <p:sp>
        <p:nvSpPr>
          <p:cNvPr id="2382" name="Google Shape;2382;p64"/>
          <p:cNvSpPr txBox="1"/>
          <p:nvPr/>
        </p:nvSpPr>
        <p:spPr>
          <a:xfrm>
            <a:off x="1459790" y="1976051"/>
            <a:ext cx="2117700" cy="42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30 روز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83" name="Google Shape;2383;p64"/>
          <p:cNvSpPr txBox="1"/>
          <p:nvPr/>
        </p:nvSpPr>
        <p:spPr>
          <a:xfrm>
            <a:off x="1459790" y="3271674"/>
            <a:ext cx="2490000" cy="3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650" tIns="34325" rIns="68650" bIns="343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Saturn has several rings</a:t>
            </a:r>
            <a:endParaRPr>
              <a:solidFill>
                <a:schemeClr val="dk1"/>
              </a:solidFill>
              <a:latin typeface="Cabin"/>
              <a:ea typeface="Cabin"/>
              <a:cs typeface="B Nazanin" panose="00000700000000000000" pitchFamily="2" charset="-78"/>
              <a:sym typeface="Cabin"/>
            </a:endParaRPr>
          </a:p>
        </p:txBody>
      </p:sp>
      <p:sp>
        <p:nvSpPr>
          <p:cNvPr id="2384" name="Google Shape;2384;p64"/>
          <p:cNvSpPr txBox="1"/>
          <p:nvPr/>
        </p:nvSpPr>
        <p:spPr>
          <a:xfrm>
            <a:off x="1459790" y="2739880"/>
            <a:ext cx="2117700" cy="42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2 ماه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385" name="Google Shape;2385;p64"/>
          <p:cNvSpPr txBox="1"/>
          <p:nvPr/>
        </p:nvSpPr>
        <p:spPr>
          <a:xfrm>
            <a:off x="2699850" y="3980100"/>
            <a:ext cx="3744300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0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386" name="Google Shape;2386;p64"/>
          <p:cNvSpPr/>
          <p:nvPr/>
        </p:nvSpPr>
        <p:spPr>
          <a:xfrm>
            <a:off x="1099525" y="1326475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87" name="Google Shape;2387;p64"/>
          <p:cNvSpPr/>
          <p:nvPr/>
        </p:nvSpPr>
        <p:spPr>
          <a:xfrm>
            <a:off x="1099525" y="208840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88" name="Google Shape;2388;p64"/>
          <p:cNvSpPr/>
          <p:nvPr/>
        </p:nvSpPr>
        <p:spPr>
          <a:xfrm>
            <a:off x="1099525" y="2879275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389" name="Google Shape;2389;p64"/>
          <p:cNvGrpSpPr/>
          <p:nvPr/>
        </p:nvGrpSpPr>
        <p:grpSpPr>
          <a:xfrm>
            <a:off x="7393771" y="4408775"/>
            <a:ext cx="477921" cy="332264"/>
            <a:chOff x="485359" y="428638"/>
            <a:chExt cx="477921" cy="332264"/>
          </a:xfrm>
        </p:grpSpPr>
        <p:sp>
          <p:nvSpPr>
            <p:cNvPr id="2390" name="Google Shape;2390;p64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1" name="Google Shape;2391;p64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92" name="Google Shape;2392;p64"/>
          <p:cNvGrpSpPr/>
          <p:nvPr/>
        </p:nvGrpSpPr>
        <p:grpSpPr>
          <a:xfrm>
            <a:off x="8219341" y="4299902"/>
            <a:ext cx="581801" cy="550018"/>
            <a:chOff x="1042691" y="851602"/>
            <a:chExt cx="581801" cy="550018"/>
          </a:xfrm>
        </p:grpSpPr>
        <p:sp>
          <p:nvSpPr>
            <p:cNvPr id="2393" name="Google Shape;2393;p64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4" name="Google Shape;2394;p64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95" name="Google Shape;2395;p64"/>
          <p:cNvGrpSpPr/>
          <p:nvPr/>
        </p:nvGrpSpPr>
        <p:grpSpPr>
          <a:xfrm>
            <a:off x="6530244" y="251082"/>
            <a:ext cx="863543" cy="816370"/>
            <a:chOff x="8044769" y="4169045"/>
            <a:chExt cx="863543" cy="816370"/>
          </a:xfrm>
        </p:grpSpPr>
        <p:sp>
          <p:nvSpPr>
            <p:cNvPr id="2396" name="Google Shape;2396;p64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7" name="Google Shape;2397;p64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98" name="Google Shape;2398;p64"/>
          <p:cNvGrpSpPr/>
          <p:nvPr/>
        </p:nvGrpSpPr>
        <p:grpSpPr>
          <a:xfrm>
            <a:off x="561396" y="493125"/>
            <a:ext cx="477921" cy="332264"/>
            <a:chOff x="485359" y="428638"/>
            <a:chExt cx="477921" cy="332264"/>
          </a:xfrm>
        </p:grpSpPr>
        <p:sp>
          <p:nvSpPr>
            <p:cNvPr id="2399" name="Google Shape;2399;p64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0" name="Google Shape;2400;p64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5" name="Google Shape;2405;p6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جداول مقایسه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2406" name="Google Shape;2406;p65"/>
          <p:cNvGraphicFramePr/>
          <p:nvPr>
            <p:extLst>
              <p:ext uri="{D42A27DB-BD31-4B8C-83A1-F6EECF244321}">
                <p14:modId xmlns:p14="http://schemas.microsoft.com/office/powerpoint/2010/main" val="3689341387"/>
              </p:ext>
            </p:extLst>
          </p:nvPr>
        </p:nvGraphicFramePr>
        <p:xfrm>
          <a:off x="779125" y="1856500"/>
          <a:ext cx="3470950" cy="2042010"/>
        </p:xfrm>
        <a:graphic>
          <a:graphicData uri="http://schemas.openxmlformats.org/drawingml/2006/table">
            <a:tbl>
              <a:tblPr>
                <a:noFill/>
                <a:tableStyleId>{D475FE0F-124E-4A60-8210-854D74486934}</a:tableStyleId>
              </a:tblPr>
              <a:tblGrid>
                <a:gridCol w="1251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6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0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3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200">
                <a:tc gridSpan="4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omfortaa"/>
                          <a:ea typeface="Comfortaa"/>
                          <a:cs typeface="B Nazanin" panose="00000700000000000000" pitchFamily="2" charset="-78"/>
                          <a:sym typeface="Comfortaa"/>
                        </a:rPr>
                        <a:t>نتیجه</a:t>
                      </a:r>
                      <a:endParaRPr sz="1800" b="1" dirty="0">
                        <a:solidFill>
                          <a:schemeClr val="dk1"/>
                        </a:solidFill>
                        <a:latin typeface="Comfortaa"/>
                        <a:ea typeface="Comfortaa"/>
                        <a:cs typeface="B Nazanin" panose="00000700000000000000" pitchFamily="2" charset="-78"/>
                        <a:sym typeface="Comfortaa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رفتار</a:t>
                      </a:r>
                      <a:endParaRPr b="1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تست 1</a:t>
                      </a:r>
                      <a:endParaRPr b="1"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تست 2</a:t>
                      </a:r>
                      <a:endParaRPr b="1"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تست 3</a:t>
                      </a:r>
                      <a:endParaRPr b="1"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گروه درمان 1</a:t>
                      </a:r>
                      <a:endParaRPr b="1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315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285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600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گروه 2</a:t>
                      </a:r>
                      <a:endParaRPr b="1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210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390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600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گروه 3</a:t>
                      </a:r>
                      <a:endParaRPr b="1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240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165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580</a:t>
                      </a:r>
                      <a:endParaRPr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407" name="Google Shape;2407;p65"/>
          <p:cNvGraphicFramePr/>
          <p:nvPr>
            <p:extLst>
              <p:ext uri="{D42A27DB-BD31-4B8C-83A1-F6EECF244321}">
                <p14:modId xmlns:p14="http://schemas.microsoft.com/office/powerpoint/2010/main" val="3456921322"/>
              </p:ext>
            </p:extLst>
          </p:nvPr>
        </p:nvGraphicFramePr>
        <p:xfrm>
          <a:off x="4893925" y="1856500"/>
          <a:ext cx="3470950" cy="2042010"/>
        </p:xfrm>
        <a:graphic>
          <a:graphicData uri="http://schemas.openxmlformats.org/drawingml/2006/table">
            <a:tbl>
              <a:tblPr>
                <a:noFill/>
                <a:tableStyleId>{D475FE0F-124E-4A60-8210-854D74486934}</a:tableStyleId>
              </a:tblPr>
              <a:tblGrid>
                <a:gridCol w="1251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6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0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3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200">
                <a:tc gridSpan="4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omfortaa"/>
                          <a:ea typeface="Comfortaa"/>
                          <a:cs typeface="B Nazanin" panose="00000700000000000000" pitchFamily="2" charset="-78"/>
                          <a:sym typeface="Comfortaa"/>
                        </a:rPr>
                        <a:t>نتیجه</a:t>
                      </a:r>
                      <a:endParaRPr sz="1800" b="1" dirty="0">
                        <a:solidFill>
                          <a:schemeClr val="dk1"/>
                        </a:solidFill>
                        <a:latin typeface="Comfortaa"/>
                        <a:ea typeface="Comfortaa"/>
                        <a:cs typeface="B Nazanin" panose="00000700000000000000" pitchFamily="2" charset="-78"/>
                        <a:sym typeface="Comfortaa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رفتار</a:t>
                      </a:r>
                      <a:endParaRPr b="1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تست 1</a:t>
                      </a:r>
                      <a:endParaRPr b="1"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تست 2</a:t>
                      </a:r>
                      <a:endParaRPr b="1"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تست 3</a:t>
                      </a:r>
                      <a:endParaRPr b="1"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گروه درمان 1</a:t>
                      </a:r>
                      <a:endParaRPr b="1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189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285</a:t>
                      </a:r>
                      <a:endParaRPr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474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گروه 2</a:t>
                      </a:r>
                      <a:endParaRPr b="1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210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234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444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گروه 3</a:t>
                      </a:r>
                      <a:endParaRPr b="1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367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123</a:t>
                      </a:r>
                      <a:endParaRPr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396</a:t>
                      </a:r>
                      <a:endParaRPr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408" name="Google Shape;2408;p65"/>
          <p:cNvSpPr txBox="1"/>
          <p:nvPr/>
        </p:nvSpPr>
        <p:spPr>
          <a:xfrm>
            <a:off x="1334538" y="1191713"/>
            <a:ext cx="2360100" cy="4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آزمایش </a:t>
            </a:r>
            <a:r>
              <a:rPr lang="en-US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A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409" name="Google Shape;2409;p65"/>
          <p:cNvSpPr txBox="1"/>
          <p:nvPr/>
        </p:nvSpPr>
        <p:spPr>
          <a:xfrm>
            <a:off x="5449348" y="1191713"/>
            <a:ext cx="2360100" cy="4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آزمایش </a:t>
            </a:r>
            <a:r>
              <a:rPr lang="en-US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B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410" name="Google Shape;2410;p65"/>
          <p:cNvSpPr txBox="1"/>
          <p:nvPr/>
        </p:nvSpPr>
        <p:spPr>
          <a:xfrm>
            <a:off x="2451325" y="4132500"/>
            <a:ext cx="4512900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عطارد نزدیکترین سیاره به خورشید و کوچکترین سیاره در منظومه شمسی است</a:t>
            </a:r>
            <a:endParaRPr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grpSp>
        <p:nvGrpSpPr>
          <p:cNvPr id="2411" name="Google Shape;2411;p65"/>
          <p:cNvGrpSpPr/>
          <p:nvPr/>
        </p:nvGrpSpPr>
        <p:grpSpPr>
          <a:xfrm>
            <a:off x="1586396" y="4607588"/>
            <a:ext cx="477921" cy="332264"/>
            <a:chOff x="485359" y="428638"/>
            <a:chExt cx="477921" cy="332264"/>
          </a:xfrm>
        </p:grpSpPr>
        <p:sp>
          <p:nvSpPr>
            <p:cNvPr id="2412" name="Google Shape;2412;p65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3" name="Google Shape;2413;p65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14" name="Google Shape;2414;p65"/>
          <p:cNvGrpSpPr/>
          <p:nvPr/>
        </p:nvGrpSpPr>
        <p:grpSpPr>
          <a:xfrm>
            <a:off x="197641" y="334527"/>
            <a:ext cx="581801" cy="550018"/>
            <a:chOff x="1042691" y="851602"/>
            <a:chExt cx="581801" cy="550018"/>
          </a:xfrm>
        </p:grpSpPr>
        <p:sp>
          <p:nvSpPr>
            <p:cNvPr id="2415" name="Google Shape;2415;p65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6" name="Google Shape;2416;p65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17" name="Google Shape;2417;p65"/>
          <p:cNvGrpSpPr/>
          <p:nvPr/>
        </p:nvGrpSpPr>
        <p:grpSpPr>
          <a:xfrm>
            <a:off x="8078481" y="201345"/>
            <a:ext cx="863543" cy="816370"/>
            <a:chOff x="8044769" y="4169045"/>
            <a:chExt cx="863543" cy="816370"/>
          </a:xfrm>
        </p:grpSpPr>
        <p:sp>
          <p:nvSpPr>
            <p:cNvPr id="2418" name="Google Shape;2418;p65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9" name="Google Shape;2419;p65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20" name="Google Shape;2420;p65"/>
          <p:cNvGrpSpPr/>
          <p:nvPr/>
        </p:nvGrpSpPr>
        <p:grpSpPr>
          <a:xfrm>
            <a:off x="1108471" y="443400"/>
            <a:ext cx="477921" cy="332264"/>
            <a:chOff x="485359" y="428638"/>
            <a:chExt cx="477921" cy="332264"/>
          </a:xfrm>
        </p:grpSpPr>
        <p:sp>
          <p:nvSpPr>
            <p:cNvPr id="2421" name="Google Shape;2421;p65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2" name="Google Shape;2422;p65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7" name="Google Shape;2427;p66"/>
          <p:cNvSpPr txBox="1">
            <a:spLocks noGrp="1"/>
          </p:cNvSpPr>
          <p:nvPr>
            <p:ph type="title"/>
          </p:nvPr>
        </p:nvSpPr>
        <p:spPr>
          <a:xfrm>
            <a:off x="1284000" y="1767713"/>
            <a:ext cx="6576000" cy="117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4,498,300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428" name="Google Shape;2428;p66"/>
          <p:cNvSpPr txBox="1">
            <a:spLocks noGrp="1"/>
          </p:cNvSpPr>
          <p:nvPr>
            <p:ph type="subTitle" idx="1"/>
          </p:nvPr>
        </p:nvSpPr>
        <p:spPr>
          <a:xfrm>
            <a:off x="1284000" y="3083888"/>
            <a:ext cx="6576000" cy="3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اعداد بزرگ توجه مخاطبان شما را جلب می کند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429" name="Google Shape;2429;p66"/>
          <p:cNvGrpSpPr/>
          <p:nvPr/>
        </p:nvGrpSpPr>
        <p:grpSpPr>
          <a:xfrm>
            <a:off x="8014929" y="1865364"/>
            <a:ext cx="581801" cy="550018"/>
            <a:chOff x="1042691" y="851602"/>
            <a:chExt cx="581801" cy="550018"/>
          </a:xfrm>
        </p:grpSpPr>
        <p:sp>
          <p:nvSpPr>
            <p:cNvPr id="2430" name="Google Shape;2430;p66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1" name="Google Shape;2431;p66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32" name="Google Shape;2432;p66"/>
          <p:cNvGrpSpPr/>
          <p:nvPr/>
        </p:nvGrpSpPr>
        <p:grpSpPr>
          <a:xfrm>
            <a:off x="339281" y="1105170"/>
            <a:ext cx="863543" cy="816370"/>
            <a:chOff x="8044769" y="4169045"/>
            <a:chExt cx="863543" cy="816370"/>
          </a:xfrm>
        </p:grpSpPr>
        <p:sp>
          <p:nvSpPr>
            <p:cNvPr id="2433" name="Google Shape;2433;p66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4" name="Google Shape;2434;p66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35" name="Google Shape;2435;p66"/>
          <p:cNvGrpSpPr/>
          <p:nvPr/>
        </p:nvGrpSpPr>
        <p:grpSpPr>
          <a:xfrm>
            <a:off x="1366071" y="514838"/>
            <a:ext cx="477921" cy="332264"/>
            <a:chOff x="485359" y="428638"/>
            <a:chExt cx="477921" cy="332264"/>
          </a:xfrm>
        </p:grpSpPr>
        <p:sp>
          <p:nvSpPr>
            <p:cNvPr id="2436" name="Google Shape;2436;p66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7" name="Google Shape;2437;p66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2" name="Google Shape;2442;p67"/>
          <p:cNvSpPr txBox="1">
            <a:spLocks noGrp="1"/>
          </p:cNvSpPr>
          <p:nvPr>
            <p:ph type="subTitle" idx="1"/>
          </p:nvPr>
        </p:nvSpPr>
        <p:spPr>
          <a:xfrm>
            <a:off x="1774350" y="1462213"/>
            <a:ext cx="5595300" cy="27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جرم خورشید در مقایسه با جرم زمین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43" name="Google Shape;2443;p67"/>
          <p:cNvSpPr txBox="1">
            <a:spLocks noGrp="1"/>
          </p:cNvSpPr>
          <p:nvPr>
            <p:ph type="subTitle" idx="2"/>
          </p:nvPr>
        </p:nvSpPr>
        <p:spPr>
          <a:xfrm>
            <a:off x="1774350" y="2792663"/>
            <a:ext cx="5595300" cy="27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دوره چرخش مشتری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44" name="Google Shape;2444;p67"/>
          <p:cNvSpPr txBox="1">
            <a:spLocks noGrp="1"/>
          </p:cNvSpPr>
          <p:nvPr>
            <p:ph type="subTitle" idx="3"/>
          </p:nvPr>
        </p:nvSpPr>
        <p:spPr>
          <a:xfrm>
            <a:off x="1774350" y="4123188"/>
            <a:ext cx="5595300" cy="27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فاصله بین زمین و ماه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45" name="Google Shape;2445;p67"/>
          <p:cNvSpPr txBox="1">
            <a:spLocks noGrp="1"/>
          </p:cNvSpPr>
          <p:nvPr>
            <p:ph type="title"/>
          </p:nvPr>
        </p:nvSpPr>
        <p:spPr>
          <a:xfrm>
            <a:off x="984750" y="658288"/>
            <a:ext cx="7174500" cy="74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333,000,000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446" name="Google Shape;2446;p67"/>
          <p:cNvSpPr txBox="1">
            <a:spLocks noGrp="1"/>
          </p:cNvSpPr>
          <p:nvPr>
            <p:ph type="title" idx="4"/>
          </p:nvPr>
        </p:nvSpPr>
        <p:spPr>
          <a:xfrm>
            <a:off x="984750" y="1988656"/>
            <a:ext cx="7174500" cy="74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9h 55m 23s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447" name="Google Shape;2447;p67"/>
          <p:cNvSpPr txBox="1">
            <a:spLocks noGrp="1"/>
          </p:cNvSpPr>
          <p:nvPr>
            <p:ph type="title" idx="5"/>
          </p:nvPr>
        </p:nvSpPr>
        <p:spPr>
          <a:xfrm>
            <a:off x="984750" y="3319100"/>
            <a:ext cx="7174500" cy="74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386,000 km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448" name="Google Shape;2448;p67"/>
          <p:cNvGrpSpPr/>
          <p:nvPr/>
        </p:nvGrpSpPr>
        <p:grpSpPr>
          <a:xfrm>
            <a:off x="8159246" y="3014438"/>
            <a:ext cx="477921" cy="332264"/>
            <a:chOff x="485359" y="428638"/>
            <a:chExt cx="477921" cy="332264"/>
          </a:xfrm>
        </p:grpSpPr>
        <p:sp>
          <p:nvSpPr>
            <p:cNvPr id="2449" name="Google Shape;2449;p67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0" name="Google Shape;2450;p67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51" name="Google Shape;2451;p67"/>
          <p:cNvGrpSpPr/>
          <p:nvPr/>
        </p:nvGrpSpPr>
        <p:grpSpPr>
          <a:xfrm>
            <a:off x="7444704" y="3496989"/>
            <a:ext cx="581801" cy="550018"/>
            <a:chOff x="1042691" y="851602"/>
            <a:chExt cx="581801" cy="550018"/>
          </a:xfrm>
        </p:grpSpPr>
        <p:sp>
          <p:nvSpPr>
            <p:cNvPr id="2452" name="Google Shape;2452;p67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3" name="Google Shape;2453;p67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54" name="Google Shape;2454;p67"/>
          <p:cNvGrpSpPr/>
          <p:nvPr/>
        </p:nvGrpSpPr>
        <p:grpSpPr>
          <a:xfrm>
            <a:off x="586644" y="154907"/>
            <a:ext cx="863543" cy="816370"/>
            <a:chOff x="8044769" y="4169045"/>
            <a:chExt cx="863543" cy="816370"/>
          </a:xfrm>
        </p:grpSpPr>
        <p:sp>
          <p:nvSpPr>
            <p:cNvPr id="2455" name="Google Shape;2455;p67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6" name="Google Shape;2456;p67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57" name="Google Shape;2457;p67"/>
          <p:cNvGrpSpPr/>
          <p:nvPr/>
        </p:nvGrpSpPr>
        <p:grpSpPr>
          <a:xfrm>
            <a:off x="1296421" y="3014438"/>
            <a:ext cx="477921" cy="332264"/>
            <a:chOff x="485359" y="428638"/>
            <a:chExt cx="477921" cy="332264"/>
          </a:xfrm>
        </p:grpSpPr>
        <p:sp>
          <p:nvSpPr>
            <p:cNvPr id="2458" name="Google Shape;2458;p67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9" name="Google Shape;2459;p67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60" name="Google Shape;2460;p67"/>
          <p:cNvGrpSpPr/>
          <p:nvPr/>
        </p:nvGrpSpPr>
        <p:grpSpPr>
          <a:xfrm flipH="1">
            <a:off x="8101544" y="4047007"/>
            <a:ext cx="863543" cy="816370"/>
            <a:chOff x="8044769" y="4169045"/>
            <a:chExt cx="863543" cy="816370"/>
          </a:xfrm>
        </p:grpSpPr>
        <p:sp>
          <p:nvSpPr>
            <p:cNvPr id="2461" name="Google Shape;2461;p67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2" name="Google Shape;2462;p67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" name="Google Shape;2467;p6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یک نقشه است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468" name="Google Shape;2468;p68"/>
          <p:cNvGrpSpPr/>
          <p:nvPr/>
        </p:nvGrpSpPr>
        <p:grpSpPr>
          <a:xfrm>
            <a:off x="1068384" y="1656029"/>
            <a:ext cx="3837450" cy="2523405"/>
            <a:chOff x="1068384" y="1742557"/>
            <a:chExt cx="3837450" cy="2523405"/>
          </a:xfrm>
        </p:grpSpPr>
        <p:sp>
          <p:nvSpPr>
            <p:cNvPr id="2469" name="Google Shape;2469;p68"/>
            <p:cNvSpPr/>
            <p:nvPr/>
          </p:nvSpPr>
          <p:spPr>
            <a:xfrm>
              <a:off x="1068384" y="1959283"/>
              <a:ext cx="1425465" cy="2306679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470" name="Google Shape;2470;p68"/>
            <p:cNvSpPr/>
            <p:nvPr/>
          </p:nvSpPr>
          <p:spPr>
            <a:xfrm>
              <a:off x="2242104" y="1742557"/>
              <a:ext cx="559235" cy="637059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1" name="Google Shape;2471;p68"/>
            <p:cNvSpPr/>
            <p:nvPr/>
          </p:nvSpPr>
          <p:spPr>
            <a:xfrm>
              <a:off x="2667232" y="1884982"/>
              <a:ext cx="2234986" cy="1926836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472" name="Google Shape;2472;p68"/>
            <p:cNvSpPr/>
            <p:nvPr/>
          </p:nvSpPr>
          <p:spPr>
            <a:xfrm>
              <a:off x="4318733" y="3304755"/>
              <a:ext cx="188574" cy="104206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3" name="Google Shape;2473;p68"/>
            <p:cNvSpPr/>
            <p:nvPr/>
          </p:nvSpPr>
          <p:spPr>
            <a:xfrm>
              <a:off x="4184008" y="3294293"/>
              <a:ext cx="307229" cy="221541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4" name="Google Shape;2474;p68"/>
            <p:cNvSpPr/>
            <p:nvPr/>
          </p:nvSpPr>
          <p:spPr>
            <a:xfrm>
              <a:off x="4375414" y="3519298"/>
              <a:ext cx="530420" cy="446038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475" name="Google Shape;2475;p68"/>
          <p:cNvSpPr txBox="1"/>
          <p:nvPr/>
        </p:nvSpPr>
        <p:spPr>
          <a:xfrm>
            <a:off x="6098400" y="1843473"/>
            <a:ext cx="2341800" cy="36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650" tIns="34325" rIns="68650" bIns="343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476" name="Google Shape;2476;p68"/>
          <p:cNvSpPr txBox="1"/>
          <p:nvPr/>
        </p:nvSpPr>
        <p:spPr>
          <a:xfrm>
            <a:off x="6098400" y="1315650"/>
            <a:ext cx="1921200" cy="42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عنوان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477" name="Google Shape;2477;p68"/>
          <p:cNvSpPr txBox="1"/>
          <p:nvPr/>
        </p:nvSpPr>
        <p:spPr>
          <a:xfrm>
            <a:off x="6098400" y="2821823"/>
            <a:ext cx="2341800" cy="36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650" tIns="34325" rIns="68650" bIns="343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478" name="Google Shape;2478;p68"/>
          <p:cNvSpPr txBox="1"/>
          <p:nvPr/>
        </p:nvSpPr>
        <p:spPr>
          <a:xfrm>
            <a:off x="6098400" y="2293994"/>
            <a:ext cx="1921200" cy="42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عنوان</a:t>
            </a:r>
          </a:p>
        </p:txBody>
      </p:sp>
      <p:sp>
        <p:nvSpPr>
          <p:cNvPr id="2479" name="Google Shape;2479;p68"/>
          <p:cNvSpPr txBox="1"/>
          <p:nvPr/>
        </p:nvSpPr>
        <p:spPr>
          <a:xfrm>
            <a:off x="6098400" y="3809954"/>
            <a:ext cx="2341800" cy="36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650" tIns="34325" rIns="68650" bIns="343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480" name="Google Shape;2480;p68"/>
          <p:cNvSpPr txBox="1"/>
          <p:nvPr/>
        </p:nvSpPr>
        <p:spPr>
          <a:xfrm>
            <a:off x="6098400" y="3276019"/>
            <a:ext cx="1921200" cy="42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عنوان</a:t>
            </a:r>
          </a:p>
        </p:txBody>
      </p:sp>
      <p:sp>
        <p:nvSpPr>
          <p:cNvPr id="2481" name="Google Shape;2481;p68"/>
          <p:cNvSpPr/>
          <p:nvPr/>
        </p:nvSpPr>
        <p:spPr>
          <a:xfrm>
            <a:off x="5851600" y="145505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82" name="Google Shape;2482;p68"/>
          <p:cNvSpPr/>
          <p:nvPr/>
        </p:nvSpPr>
        <p:spPr>
          <a:xfrm>
            <a:off x="5851600" y="243130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83" name="Google Shape;2483;p68"/>
          <p:cNvSpPr/>
          <p:nvPr/>
        </p:nvSpPr>
        <p:spPr>
          <a:xfrm>
            <a:off x="5851600" y="340755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84" name="Google Shape;2484;p68"/>
          <p:cNvSpPr/>
          <p:nvPr/>
        </p:nvSpPr>
        <p:spPr>
          <a:xfrm>
            <a:off x="4359450" y="271430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85" name="Google Shape;2485;p68"/>
          <p:cNvSpPr/>
          <p:nvPr/>
        </p:nvSpPr>
        <p:spPr>
          <a:xfrm>
            <a:off x="2859250" y="2326525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86" name="Google Shape;2486;p68"/>
          <p:cNvSpPr/>
          <p:nvPr/>
        </p:nvSpPr>
        <p:spPr>
          <a:xfrm>
            <a:off x="1792475" y="265985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487" name="Google Shape;2487;p68"/>
          <p:cNvGrpSpPr/>
          <p:nvPr/>
        </p:nvGrpSpPr>
        <p:grpSpPr>
          <a:xfrm>
            <a:off x="3454591" y="4161939"/>
            <a:ext cx="581801" cy="550018"/>
            <a:chOff x="1042691" y="851602"/>
            <a:chExt cx="581801" cy="550018"/>
          </a:xfrm>
        </p:grpSpPr>
        <p:sp>
          <p:nvSpPr>
            <p:cNvPr id="2488" name="Google Shape;2488;p68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9" name="Google Shape;2489;p68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90" name="Google Shape;2490;p68"/>
          <p:cNvGrpSpPr/>
          <p:nvPr/>
        </p:nvGrpSpPr>
        <p:grpSpPr>
          <a:xfrm>
            <a:off x="8078481" y="201345"/>
            <a:ext cx="863543" cy="816370"/>
            <a:chOff x="8044769" y="4169045"/>
            <a:chExt cx="863543" cy="816370"/>
          </a:xfrm>
        </p:grpSpPr>
        <p:sp>
          <p:nvSpPr>
            <p:cNvPr id="2491" name="Google Shape;2491;p68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2" name="Google Shape;2492;p68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93" name="Google Shape;2493;p68"/>
          <p:cNvGrpSpPr/>
          <p:nvPr/>
        </p:nvGrpSpPr>
        <p:grpSpPr>
          <a:xfrm>
            <a:off x="319846" y="1189763"/>
            <a:ext cx="477921" cy="332264"/>
            <a:chOff x="485359" y="428638"/>
            <a:chExt cx="477921" cy="332264"/>
          </a:xfrm>
        </p:grpSpPr>
        <p:sp>
          <p:nvSpPr>
            <p:cNvPr id="2494" name="Google Shape;2494;p68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5" name="Google Shape;2495;p68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p6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چند درصد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01" name="Google Shape;2501;p69"/>
          <p:cNvSpPr/>
          <p:nvPr/>
        </p:nvSpPr>
        <p:spPr>
          <a:xfrm flipH="1">
            <a:off x="3932624" y="1453169"/>
            <a:ext cx="1346400" cy="1346400"/>
          </a:xfrm>
          <a:prstGeom prst="ellipse">
            <a:avLst/>
          </a:prstGeom>
          <a:solidFill>
            <a:schemeClr val="accent1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02" name="Google Shape;2502;p69"/>
          <p:cNvSpPr txBox="1"/>
          <p:nvPr/>
        </p:nvSpPr>
        <p:spPr>
          <a:xfrm>
            <a:off x="1558163" y="3452575"/>
            <a:ext cx="1976700" cy="6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503" name="Google Shape;2503;p69"/>
          <p:cNvSpPr txBox="1"/>
          <p:nvPr/>
        </p:nvSpPr>
        <p:spPr>
          <a:xfrm>
            <a:off x="3617474" y="3452575"/>
            <a:ext cx="1976700" cy="6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504" name="Google Shape;2504;p69"/>
          <p:cNvSpPr txBox="1"/>
          <p:nvPr/>
        </p:nvSpPr>
        <p:spPr>
          <a:xfrm>
            <a:off x="5680275" y="3452575"/>
            <a:ext cx="1976700" cy="6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505" name="Google Shape;2505;p69"/>
          <p:cNvSpPr txBox="1"/>
          <p:nvPr/>
        </p:nvSpPr>
        <p:spPr>
          <a:xfrm>
            <a:off x="1472063" y="2989935"/>
            <a:ext cx="214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عنوان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506" name="Google Shape;2506;p69"/>
          <p:cNvSpPr txBox="1"/>
          <p:nvPr/>
        </p:nvSpPr>
        <p:spPr>
          <a:xfrm>
            <a:off x="3531374" y="2989935"/>
            <a:ext cx="214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عنوان</a:t>
            </a:r>
          </a:p>
        </p:txBody>
      </p:sp>
      <p:sp>
        <p:nvSpPr>
          <p:cNvPr id="2507" name="Google Shape;2507;p69"/>
          <p:cNvSpPr txBox="1"/>
          <p:nvPr/>
        </p:nvSpPr>
        <p:spPr>
          <a:xfrm>
            <a:off x="5594175" y="2989935"/>
            <a:ext cx="214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عنوان</a:t>
            </a:r>
          </a:p>
        </p:txBody>
      </p:sp>
      <p:sp>
        <p:nvSpPr>
          <p:cNvPr id="2508" name="Google Shape;2508;p69"/>
          <p:cNvSpPr/>
          <p:nvPr/>
        </p:nvSpPr>
        <p:spPr>
          <a:xfrm rot="-9899674">
            <a:off x="3932618" y="1453194"/>
            <a:ext cx="1346411" cy="1346411"/>
          </a:xfrm>
          <a:prstGeom prst="blockArc">
            <a:avLst>
              <a:gd name="adj1" fmla="val 4652799"/>
              <a:gd name="adj2" fmla="val 18754251"/>
              <a:gd name="adj3" fmla="val 24184"/>
            </a:avLst>
          </a:prstGeom>
          <a:solidFill>
            <a:schemeClr val="accent3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09" name="Google Shape;2509;p69"/>
          <p:cNvSpPr/>
          <p:nvPr/>
        </p:nvSpPr>
        <p:spPr>
          <a:xfrm flipH="1">
            <a:off x="4226474" y="1746994"/>
            <a:ext cx="758700" cy="7587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10" name="Google Shape;2510;p69"/>
          <p:cNvSpPr/>
          <p:nvPr/>
        </p:nvSpPr>
        <p:spPr>
          <a:xfrm flipH="1">
            <a:off x="1873313" y="1453169"/>
            <a:ext cx="1346400" cy="1346400"/>
          </a:xfrm>
          <a:prstGeom prst="ellipse">
            <a:avLst/>
          </a:prstGeom>
          <a:solidFill>
            <a:schemeClr val="accent1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11" name="Google Shape;2511;p69"/>
          <p:cNvSpPr/>
          <p:nvPr/>
        </p:nvSpPr>
        <p:spPr>
          <a:xfrm rot="-9899674">
            <a:off x="1873307" y="1453194"/>
            <a:ext cx="1346411" cy="1346411"/>
          </a:xfrm>
          <a:prstGeom prst="blockArc">
            <a:avLst>
              <a:gd name="adj1" fmla="val 4652799"/>
              <a:gd name="adj2" fmla="val 1159579"/>
              <a:gd name="adj3" fmla="val 22770"/>
            </a:avLst>
          </a:prstGeom>
          <a:solidFill>
            <a:schemeClr val="accent3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12" name="Google Shape;2512;p69"/>
          <p:cNvSpPr/>
          <p:nvPr/>
        </p:nvSpPr>
        <p:spPr>
          <a:xfrm flipH="1">
            <a:off x="2167163" y="1746994"/>
            <a:ext cx="758700" cy="7587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13" name="Google Shape;2513;p69"/>
          <p:cNvSpPr/>
          <p:nvPr/>
        </p:nvSpPr>
        <p:spPr>
          <a:xfrm flipH="1">
            <a:off x="5995425" y="1433844"/>
            <a:ext cx="1346400" cy="1346400"/>
          </a:xfrm>
          <a:prstGeom prst="ellipse">
            <a:avLst/>
          </a:prstGeom>
          <a:solidFill>
            <a:schemeClr val="accent1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14" name="Google Shape;2514;p69"/>
          <p:cNvSpPr/>
          <p:nvPr/>
        </p:nvSpPr>
        <p:spPr>
          <a:xfrm rot="-10135673">
            <a:off x="5995343" y="1433895"/>
            <a:ext cx="1346565" cy="1346565"/>
          </a:xfrm>
          <a:prstGeom prst="blockArc">
            <a:avLst>
              <a:gd name="adj1" fmla="val 4652799"/>
              <a:gd name="adj2" fmla="val 12407356"/>
              <a:gd name="adj3" fmla="val 22448"/>
            </a:avLst>
          </a:prstGeom>
          <a:solidFill>
            <a:schemeClr val="accent3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15" name="Google Shape;2515;p69"/>
          <p:cNvSpPr/>
          <p:nvPr/>
        </p:nvSpPr>
        <p:spPr>
          <a:xfrm flipH="1">
            <a:off x="6289275" y="1727669"/>
            <a:ext cx="758700" cy="7587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16" name="Google Shape;2516;p69"/>
          <p:cNvSpPr txBox="1"/>
          <p:nvPr/>
        </p:nvSpPr>
        <p:spPr>
          <a:xfrm flipH="1">
            <a:off x="2087513" y="1861825"/>
            <a:ext cx="9180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80%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517" name="Google Shape;2517;p69"/>
          <p:cNvSpPr txBox="1"/>
          <p:nvPr/>
        </p:nvSpPr>
        <p:spPr>
          <a:xfrm flipH="1">
            <a:off x="6209625" y="1842500"/>
            <a:ext cx="9180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30%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518" name="Google Shape;2518;p69"/>
          <p:cNvSpPr txBox="1"/>
          <p:nvPr/>
        </p:nvSpPr>
        <p:spPr>
          <a:xfrm flipH="1">
            <a:off x="4146824" y="1861825"/>
            <a:ext cx="9180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60%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grpSp>
        <p:nvGrpSpPr>
          <p:cNvPr id="2519" name="Google Shape;2519;p69"/>
          <p:cNvGrpSpPr/>
          <p:nvPr/>
        </p:nvGrpSpPr>
        <p:grpSpPr>
          <a:xfrm>
            <a:off x="8258059" y="393775"/>
            <a:ext cx="477921" cy="332264"/>
            <a:chOff x="485359" y="428638"/>
            <a:chExt cx="477921" cy="332264"/>
          </a:xfrm>
        </p:grpSpPr>
        <p:sp>
          <p:nvSpPr>
            <p:cNvPr id="2520" name="Google Shape;2520;p69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1" name="Google Shape;2521;p69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22" name="Google Shape;2522;p69"/>
          <p:cNvGrpSpPr/>
          <p:nvPr/>
        </p:nvGrpSpPr>
        <p:grpSpPr>
          <a:xfrm>
            <a:off x="272729" y="1559777"/>
            <a:ext cx="581801" cy="550018"/>
            <a:chOff x="1042691" y="851602"/>
            <a:chExt cx="581801" cy="550018"/>
          </a:xfrm>
        </p:grpSpPr>
        <p:sp>
          <p:nvSpPr>
            <p:cNvPr id="2523" name="Google Shape;2523;p69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4" name="Google Shape;2524;p69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25" name="Google Shape;2525;p69"/>
          <p:cNvGrpSpPr/>
          <p:nvPr/>
        </p:nvGrpSpPr>
        <p:grpSpPr>
          <a:xfrm>
            <a:off x="779446" y="4299888"/>
            <a:ext cx="477921" cy="332264"/>
            <a:chOff x="485359" y="428638"/>
            <a:chExt cx="477921" cy="332264"/>
          </a:xfrm>
        </p:grpSpPr>
        <p:sp>
          <p:nvSpPr>
            <p:cNvPr id="2526" name="Google Shape;2526;p69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7" name="Google Shape;2527;p69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2" name="Google Shape;2532;p7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نتایج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33" name="Google Shape;2533;p70"/>
          <p:cNvSpPr txBox="1"/>
          <p:nvPr/>
        </p:nvSpPr>
        <p:spPr>
          <a:xfrm>
            <a:off x="2724490" y="1897100"/>
            <a:ext cx="3257432" cy="38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534" name="Google Shape;2534;p70"/>
          <p:cNvSpPr txBox="1"/>
          <p:nvPr/>
        </p:nvSpPr>
        <p:spPr>
          <a:xfrm>
            <a:off x="2635177" y="3861500"/>
            <a:ext cx="3346745" cy="38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535" name="Google Shape;2535;p70"/>
          <p:cNvSpPr txBox="1"/>
          <p:nvPr/>
        </p:nvSpPr>
        <p:spPr>
          <a:xfrm>
            <a:off x="3453999" y="1478875"/>
            <a:ext cx="1641300" cy="38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عنوان در اینجا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536" name="Google Shape;2536;p70"/>
          <p:cNvSpPr txBox="1"/>
          <p:nvPr/>
        </p:nvSpPr>
        <p:spPr>
          <a:xfrm>
            <a:off x="2593896" y="2873473"/>
            <a:ext cx="3388026" cy="38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537" name="Google Shape;2537;p70"/>
          <p:cNvSpPr txBox="1"/>
          <p:nvPr/>
        </p:nvSpPr>
        <p:spPr>
          <a:xfrm>
            <a:off x="3453999" y="2461088"/>
            <a:ext cx="1641300" cy="38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عنوان در اینجا</a:t>
            </a:r>
          </a:p>
        </p:txBody>
      </p:sp>
      <p:sp>
        <p:nvSpPr>
          <p:cNvPr id="2538" name="Google Shape;2538;p70"/>
          <p:cNvSpPr txBox="1"/>
          <p:nvPr/>
        </p:nvSpPr>
        <p:spPr>
          <a:xfrm>
            <a:off x="3453999" y="3443275"/>
            <a:ext cx="1641300" cy="38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عنوان در اینجا</a:t>
            </a:r>
          </a:p>
        </p:txBody>
      </p:sp>
      <p:grpSp>
        <p:nvGrpSpPr>
          <p:cNvPr id="2539" name="Google Shape;2539;p70"/>
          <p:cNvGrpSpPr/>
          <p:nvPr/>
        </p:nvGrpSpPr>
        <p:grpSpPr>
          <a:xfrm>
            <a:off x="6324219" y="1897088"/>
            <a:ext cx="1641309" cy="1647470"/>
            <a:chOff x="6878675" y="1558025"/>
            <a:chExt cx="1398525" cy="1403775"/>
          </a:xfrm>
        </p:grpSpPr>
        <p:sp>
          <p:nvSpPr>
            <p:cNvPr id="2540" name="Google Shape;2540;p70"/>
            <p:cNvSpPr/>
            <p:nvPr/>
          </p:nvSpPr>
          <p:spPr>
            <a:xfrm>
              <a:off x="6932050" y="1613800"/>
              <a:ext cx="1277600" cy="1290225"/>
            </a:xfrm>
            <a:custGeom>
              <a:avLst/>
              <a:gdLst/>
              <a:ahLst/>
              <a:cxnLst/>
              <a:rect l="l" t="t" r="r" b="b"/>
              <a:pathLst>
                <a:path w="51104" h="51609" extrusionOk="0">
                  <a:moveTo>
                    <a:pt x="21525" y="4901"/>
                  </a:moveTo>
                  <a:cubicBezTo>
                    <a:pt x="21644" y="4901"/>
                    <a:pt x="21763" y="4902"/>
                    <a:pt x="21883" y="4904"/>
                  </a:cubicBezTo>
                  <a:cubicBezTo>
                    <a:pt x="26619" y="4971"/>
                    <a:pt x="31289" y="6172"/>
                    <a:pt x="35492" y="8373"/>
                  </a:cubicBezTo>
                  <a:cubicBezTo>
                    <a:pt x="39529" y="10575"/>
                    <a:pt x="42931" y="13877"/>
                    <a:pt x="44799" y="18114"/>
                  </a:cubicBezTo>
                  <a:cubicBezTo>
                    <a:pt x="46700" y="22550"/>
                    <a:pt x="47334" y="27420"/>
                    <a:pt x="46700" y="32224"/>
                  </a:cubicBezTo>
                  <a:cubicBezTo>
                    <a:pt x="46133" y="36227"/>
                    <a:pt x="44566" y="40330"/>
                    <a:pt x="41463" y="43065"/>
                  </a:cubicBezTo>
                  <a:cubicBezTo>
                    <a:pt x="39629" y="44599"/>
                    <a:pt x="37460" y="45700"/>
                    <a:pt x="35125" y="46267"/>
                  </a:cubicBezTo>
                  <a:cubicBezTo>
                    <a:pt x="32457" y="47001"/>
                    <a:pt x="29688" y="47468"/>
                    <a:pt x="26920" y="47702"/>
                  </a:cubicBezTo>
                  <a:cubicBezTo>
                    <a:pt x="26448" y="47739"/>
                    <a:pt x="25976" y="47758"/>
                    <a:pt x="25505" y="47758"/>
                  </a:cubicBezTo>
                  <a:cubicBezTo>
                    <a:pt x="23480" y="47758"/>
                    <a:pt x="21476" y="47411"/>
                    <a:pt x="19581" y="46734"/>
                  </a:cubicBezTo>
                  <a:cubicBezTo>
                    <a:pt x="17546" y="45934"/>
                    <a:pt x="15678" y="44800"/>
                    <a:pt x="14044" y="43365"/>
                  </a:cubicBezTo>
                  <a:cubicBezTo>
                    <a:pt x="10508" y="40230"/>
                    <a:pt x="8073" y="36027"/>
                    <a:pt x="7139" y="31390"/>
                  </a:cubicBezTo>
                  <a:cubicBezTo>
                    <a:pt x="6138" y="26386"/>
                    <a:pt x="6305" y="21216"/>
                    <a:pt x="7639" y="16279"/>
                  </a:cubicBezTo>
                  <a:cubicBezTo>
                    <a:pt x="9511" y="9119"/>
                    <a:pt x="13907" y="4901"/>
                    <a:pt x="21525" y="4901"/>
                  </a:cubicBezTo>
                  <a:close/>
                  <a:moveTo>
                    <a:pt x="23151" y="0"/>
                  </a:moveTo>
                  <a:cubicBezTo>
                    <a:pt x="14201" y="0"/>
                    <a:pt x="5712" y="5041"/>
                    <a:pt x="2335" y="13611"/>
                  </a:cubicBezTo>
                  <a:cubicBezTo>
                    <a:pt x="0" y="19515"/>
                    <a:pt x="201" y="26119"/>
                    <a:pt x="1902" y="32157"/>
                  </a:cubicBezTo>
                  <a:cubicBezTo>
                    <a:pt x="3403" y="37561"/>
                    <a:pt x="6071" y="42831"/>
                    <a:pt x="10308" y="46634"/>
                  </a:cubicBezTo>
                  <a:cubicBezTo>
                    <a:pt x="12309" y="48469"/>
                    <a:pt x="14744" y="49836"/>
                    <a:pt x="17379" y="50604"/>
                  </a:cubicBezTo>
                  <a:cubicBezTo>
                    <a:pt x="20184" y="51405"/>
                    <a:pt x="23102" y="51608"/>
                    <a:pt x="26003" y="51608"/>
                  </a:cubicBezTo>
                  <a:cubicBezTo>
                    <a:pt x="26242" y="51608"/>
                    <a:pt x="26481" y="51607"/>
                    <a:pt x="26719" y="51604"/>
                  </a:cubicBezTo>
                  <a:cubicBezTo>
                    <a:pt x="31890" y="51571"/>
                    <a:pt x="37294" y="50670"/>
                    <a:pt x="41830" y="48035"/>
                  </a:cubicBezTo>
                  <a:cubicBezTo>
                    <a:pt x="43998" y="46801"/>
                    <a:pt x="45900" y="45133"/>
                    <a:pt x="47334" y="43065"/>
                  </a:cubicBezTo>
                  <a:cubicBezTo>
                    <a:pt x="48935" y="40697"/>
                    <a:pt x="50036" y="37995"/>
                    <a:pt x="50503" y="35159"/>
                  </a:cubicBezTo>
                  <a:cubicBezTo>
                    <a:pt x="51003" y="32257"/>
                    <a:pt x="51104" y="29322"/>
                    <a:pt x="50870" y="26386"/>
                  </a:cubicBezTo>
                  <a:cubicBezTo>
                    <a:pt x="50703" y="23651"/>
                    <a:pt x="50270" y="20882"/>
                    <a:pt x="49602" y="18214"/>
                  </a:cubicBezTo>
                  <a:cubicBezTo>
                    <a:pt x="48235" y="13010"/>
                    <a:pt x="45600" y="7973"/>
                    <a:pt x="41030" y="4904"/>
                  </a:cubicBezTo>
                  <a:cubicBezTo>
                    <a:pt x="38428" y="3236"/>
                    <a:pt x="35592" y="2036"/>
                    <a:pt x="32624" y="1368"/>
                  </a:cubicBezTo>
                  <a:cubicBezTo>
                    <a:pt x="29922" y="635"/>
                    <a:pt x="27186" y="201"/>
                    <a:pt x="24418" y="34"/>
                  </a:cubicBezTo>
                  <a:cubicBezTo>
                    <a:pt x="23995" y="12"/>
                    <a:pt x="23573" y="0"/>
                    <a:pt x="2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1" name="Google Shape;2541;p70"/>
            <p:cNvSpPr/>
            <p:nvPr/>
          </p:nvSpPr>
          <p:spPr>
            <a:xfrm>
              <a:off x="7119675" y="1771750"/>
              <a:ext cx="950700" cy="998775"/>
            </a:xfrm>
            <a:custGeom>
              <a:avLst/>
              <a:gdLst/>
              <a:ahLst/>
              <a:cxnLst/>
              <a:rect l="l" t="t" r="r" b="b"/>
              <a:pathLst>
                <a:path w="38028" h="39951" extrusionOk="0">
                  <a:moveTo>
                    <a:pt x="14197" y="1"/>
                  </a:moveTo>
                  <a:cubicBezTo>
                    <a:pt x="13316" y="1"/>
                    <a:pt x="12440" y="50"/>
                    <a:pt x="11576" y="154"/>
                  </a:cubicBezTo>
                  <a:cubicBezTo>
                    <a:pt x="9441" y="388"/>
                    <a:pt x="7373" y="1155"/>
                    <a:pt x="5605" y="2422"/>
                  </a:cubicBezTo>
                  <a:lnTo>
                    <a:pt x="5438" y="2589"/>
                  </a:lnTo>
                  <a:cubicBezTo>
                    <a:pt x="2503" y="5491"/>
                    <a:pt x="1368" y="9761"/>
                    <a:pt x="735" y="13730"/>
                  </a:cubicBezTo>
                  <a:cubicBezTo>
                    <a:pt x="1" y="18534"/>
                    <a:pt x="234" y="23571"/>
                    <a:pt x="2002" y="28141"/>
                  </a:cubicBezTo>
                  <a:cubicBezTo>
                    <a:pt x="3437" y="32077"/>
                    <a:pt x="6138" y="35413"/>
                    <a:pt x="9674" y="37681"/>
                  </a:cubicBezTo>
                  <a:cubicBezTo>
                    <a:pt x="11376" y="38715"/>
                    <a:pt x="13277" y="39449"/>
                    <a:pt x="15278" y="39749"/>
                  </a:cubicBezTo>
                  <a:cubicBezTo>
                    <a:pt x="16128" y="39891"/>
                    <a:pt x="16985" y="39951"/>
                    <a:pt x="17844" y="39951"/>
                  </a:cubicBezTo>
                  <a:cubicBezTo>
                    <a:pt x="19613" y="39951"/>
                    <a:pt x="21388" y="39697"/>
                    <a:pt x="23117" y="39382"/>
                  </a:cubicBezTo>
                  <a:cubicBezTo>
                    <a:pt x="25519" y="38949"/>
                    <a:pt x="28021" y="38515"/>
                    <a:pt x="30256" y="37447"/>
                  </a:cubicBezTo>
                  <a:cubicBezTo>
                    <a:pt x="32024" y="36580"/>
                    <a:pt x="33558" y="35313"/>
                    <a:pt x="34692" y="33711"/>
                  </a:cubicBezTo>
                  <a:cubicBezTo>
                    <a:pt x="36960" y="30609"/>
                    <a:pt x="37861" y="26673"/>
                    <a:pt x="37961" y="22870"/>
                  </a:cubicBezTo>
                  <a:cubicBezTo>
                    <a:pt x="38028" y="18334"/>
                    <a:pt x="37027" y="13530"/>
                    <a:pt x="34492" y="9694"/>
                  </a:cubicBezTo>
                  <a:cubicBezTo>
                    <a:pt x="32190" y="6258"/>
                    <a:pt x="28655" y="3723"/>
                    <a:pt x="24852" y="2189"/>
                  </a:cubicBezTo>
                  <a:cubicBezTo>
                    <a:pt x="21548" y="846"/>
                    <a:pt x="17834" y="1"/>
                    <a:pt x="14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2" name="Google Shape;2542;p70"/>
            <p:cNvSpPr/>
            <p:nvPr/>
          </p:nvSpPr>
          <p:spPr>
            <a:xfrm>
              <a:off x="6878675" y="1558025"/>
              <a:ext cx="1398525" cy="1403775"/>
            </a:xfrm>
            <a:custGeom>
              <a:avLst/>
              <a:gdLst/>
              <a:ahLst/>
              <a:cxnLst/>
              <a:rect l="l" t="t" r="r" b="b"/>
              <a:pathLst>
                <a:path w="55941" h="56151" extrusionOk="0">
                  <a:moveTo>
                    <a:pt x="25294" y="2198"/>
                  </a:moveTo>
                  <a:cubicBezTo>
                    <a:pt x="25712" y="2198"/>
                    <a:pt x="26132" y="2209"/>
                    <a:pt x="26553" y="2232"/>
                  </a:cubicBezTo>
                  <a:cubicBezTo>
                    <a:pt x="29321" y="2432"/>
                    <a:pt x="32057" y="2866"/>
                    <a:pt x="34759" y="3566"/>
                  </a:cubicBezTo>
                  <a:cubicBezTo>
                    <a:pt x="37727" y="4267"/>
                    <a:pt x="40596" y="5467"/>
                    <a:pt x="43165" y="7135"/>
                  </a:cubicBezTo>
                  <a:cubicBezTo>
                    <a:pt x="47735" y="10204"/>
                    <a:pt x="50370" y="15241"/>
                    <a:pt x="51737" y="20445"/>
                  </a:cubicBezTo>
                  <a:cubicBezTo>
                    <a:pt x="52405" y="23113"/>
                    <a:pt x="52838" y="25882"/>
                    <a:pt x="53005" y="28651"/>
                  </a:cubicBezTo>
                  <a:cubicBezTo>
                    <a:pt x="53239" y="31553"/>
                    <a:pt x="53138" y="34488"/>
                    <a:pt x="52638" y="37390"/>
                  </a:cubicBezTo>
                  <a:cubicBezTo>
                    <a:pt x="52171" y="40226"/>
                    <a:pt x="51070" y="42928"/>
                    <a:pt x="49469" y="45296"/>
                  </a:cubicBezTo>
                  <a:cubicBezTo>
                    <a:pt x="48035" y="47331"/>
                    <a:pt x="46133" y="49032"/>
                    <a:pt x="43965" y="50266"/>
                  </a:cubicBezTo>
                  <a:cubicBezTo>
                    <a:pt x="39429" y="52901"/>
                    <a:pt x="34025" y="53802"/>
                    <a:pt x="28854" y="53835"/>
                  </a:cubicBezTo>
                  <a:cubicBezTo>
                    <a:pt x="28643" y="53838"/>
                    <a:pt x="28431" y="53839"/>
                    <a:pt x="28219" y="53839"/>
                  </a:cubicBezTo>
                  <a:cubicBezTo>
                    <a:pt x="25292" y="53839"/>
                    <a:pt x="22345" y="53612"/>
                    <a:pt x="19514" y="52835"/>
                  </a:cubicBezTo>
                  <a:cubicBezTo>
                    <a:pt x="16879" y="52067"/>
                    <a:pt x="14444" y="50700"/>
                    <a:pt x="12443" y="48865"/>
                  </a:cubicBezTo>
                  <a:cubicBezTo>
                    <a:pt x="8240" y="45062"/>
                    <a:pt x="5538" y="39792"/>
                    <a:pt x="4037" y="34388"/>
                  </a:cubicBezTo>
                  <a:cubicBezTo>
                    <a:pt x="2336" y="28350"/>
                    <a:pt x="2135" y="21746"/>
                    <a:pt x="4470" y="15842"/>
                  </a:cubicBezTo>
                  <a:cubicBezTo>
                    <a:pt x="7848" y="7270"/>
                    <a:pt x="16340" y="2198"/>
                    <a:pt x="25294" y="2198"/>
                  </a:cubicBezTo>
                  <a:close/>
                  <a:moveTo>
                    <a:pt x="24748" y="0"/>
                  </a:moveTo>
                  <a:cubicBezTo>
                    <a:pt x="21014" y="0"/>
                    <a:pt x="17296" y="667"/>
                    <a:pt x="14044" y="2532"/>
                  </a:cubicBezTo>
                  <a:cubicBezTo>
                    <a:pt x="13777" y="2699"/>
                    <a:pt x="13510" y="2866"/>
                    <a:pt x="13243" y="3032"/>
                  </a:cubicBezTo>
                  <a:cubicBezTo>
                    <a:pt x="12143" y="3566"/>
                    <a:pt x="11075" y="4200"/>
                    <a:pt x="10108" y="4967"/>
                  </a:cubicBezTo>
                  <a:cubicBezTo>
                    <a:pt x="7806" y="6668"/>
                    <a:pt x="5838" y="8803"/>
                    <a:pt x="4337" y="11272"/>
                  </a:cubicBezTo>
                  <a:cubicBezTo>
                    <a:pt x="901" y="16809"/>
                    <a:pt x="1" y="23514"/>
                    <a:pt x="868" y="29885"/>
                  </a:cubicBezTo>
                  <a:cubicBezTo>
                    <a:pt x="1702" y="36156"/>
                    <a:pt x="4137" y="42394"/>
                    <a:pt x="8040" y="47397"/>
                  </a:cubicBezTo>
                  <a:cubicBezTo>
                    <a:pt x="9808" y="49699"/>
                    <a:pt x="12009" y="51667"/>
                    <a:pt x="14511" y="53135"/>
                  </a:cubicBezTo>
                  <a:cubicBezTo>
                    <a:pt x="17446" y="54836"/>
                    <a:pt x="20782" y="55603"/>
                    <a:pt x="24118" y="55937"/>
                  </a:cubicBezTo>
                  <a:cubicBezTo>
                    <a:pt x="25605" y="56075"/>
                    <a:pt x="27118" y="56151"/>
                    <a:pt x="28637" y="56151"/>
                  </a:cubicBezTo>
                  <a:cubicBezTo>
                    <a:pt x="32976" y="56151"/>
                    <a:pt x="37369" y="55534"/>
                    <a:pt x="41397" y="54002"/>
                  </a:cubicBezTo>
                  <a:cubicBezTo>
                    <a:pt x="44065" y="53035"/>
                    <a:pt x="46500" y="51600"/>
                    <a:pt x="48635" y="49732"/>
                  </a:cubicBezTo>
                  <a:cubicBezTo>
                    <a:pt x="50837" y="47698"/>
                    <a:pt x="52571" y="45163"/>
                    <a:pt x="53639" y="42327"/>
                  </a:cubicBezTo>
                  <a:cubicBezTo>
                    <a:pt x="55940" y="36590"/>
                    <a:pt x="55740" y="29985"/>
                    <a:pt x="54806" y="24014"/>
                  </a:cubicBezTo>
                  <a:cubicBezTo>
                    <a:pt x="53872" y="18243"/>
                    <a:pt x="51838" y="12406"/>
                    <a:pt x="47768" y="8103"/>
                  </a:cubicBezTo>
                  <a:cubicBezTo>
                    <a:pt x="43365" y="3433"/>
                    <a:pt x="36894" y="1431"/>
                    <a:pt x="30722" y="497"/>
                  </a:cubicBezTo>
                  <a:cubicBezTo>
                    <a:pt x="28773" y="194"/>
                    <a:pt x="26758" y="0"/>
                    <a:pt x="247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3" name="Google Shape;2543;p70"/>
            <p:cNvSpPr/>
            <p:nvPr/>
          </p:nvSpPr>
          <p:spPr>
            <a:xfrm>
              <a:off x="7085500" y="1736325"/>
              <a:ext cx="1029925" cy="1071450"/>
            </a:xfrm>
            <a:custGeom>
              <a:avLst/>
              <a:gdLst/>
              <a:ahLst/>
              <a:cxnLst/>
              <a:rect l="l" t="t" r="r" b="b"/>
              <a:pathLst>
                <a:path w="41197" h="42858" extrusionOk="0">
                  <a:moveTo>
                    <a:pt x="15567" y="1451"/>
                  </a:moveTo>
                  <a:cubicBezTo>
                    <a:pt x="19194" y="1451"/>
                    <a:pt x="22884" y="2291"/>
                    <a:pt x="26185" y="3606"/>
                  </a:cubicBezTo>
                  <a:cubicBezTo>
                    <a:pt x="30022" y="5174"/>
                    <a:pt x="33557" y="7675"/>
                    <a:pt x="35826" y="11145"/>
                  </a:cubicBezTo>
                  <a:cubicBezTo>
                    <a:pt x="38394" y="14947"/>
                    <a:pt x="39395" y="19751"/>
                    <a:pt x="39328" y="24287"/>
                  </a:cubicBezTo>
                  <a:cubicBezTo>
                    <a:pt x="39228" y="28090"/>
                    <a:pt x="38327" y="32026"/>
                    <a:pt x="36059" y="35128"/>
                  </a:cubicBezTo>
                  <a:cubicBezTo>
                    <a:pt x="34925" y="36730"/>
                    <a:pt x="33391" y="37997"/>
                    <a:pt x="31623" y="38864"/>
                  </a:cubicBezTo>
                  <a:cubicBezTo>
                    <a:pt x="29388" y="39932"/>
                    <a:pt x="26886" y="40366"/>
                    <a:pt x="24484" y="40799"/>
                  </a:cubicBezTo>
                  <a:cubicBezTo>
                    <a:pt x="22755" y="41114"/>
                    <a:pt x="20980" y="41368"/>
                    <a:pt x="19211" y="41368"/>
                  </a:cubicBezTo>
                  <a:cubicBezTo>
                    <a:pt x="18352" y="41368"/>
                    <a:pt x="17495" y="41308"/>
                    <a:pt x="16645" y="41166"/>
                  </a:cubicBezTo>
                  <a:cubicBezTo>
                    <a:pt x="14644" y="40866"/>
                    <a:pt x="12743" y="40132"/>
                    <a:pt x="11041" y="39098"/>
                  </a:cubicBezTo>
                  <a:cubicBezTo>
                    <a:pt x="7505" y="36830"/>
                    <a:pt x="4804" y="33494"/>
                    <a:pt x="3336" y="29591"/>
                  </a:cubicBezTo>
                  <a:cubicBezTo>
                    <a:pt x="1601" y="24988"/>
                    <a:pt x="1368" y="19984"/>
                    <a:pt x="2102" y="15181"/>
                  </a:cubicBezTo>
                  <a:cubicBezTo>
                    <a:pt x="2702" y="11211"/>
                    <a:pt x="3836" y="6942"/>
                    <a:pt x="6772" y="4006"/>
                  </a:cubicBezTo>
                  <a:lnTo>
                    <a:pt x="6938" y="3873"/>
                  </a:lnTo>
                  <a:cubicBezTo>
                    <a:pt x="8706" y="2605"/>
                    <a:pt x="10774" y="1805"/>
                    <a:pt x="12943" y="1604"/>
                  </a:cubicBezTo>
                  <a:cubicBezTo>
                    <a:pt x="13809" y="1500"/>
                    <a:pt x="14686" y="1451"/>
                    <a:pt x="15567" y="1451"/>
                  </a:cubicBezTo>
                  <a:close/>
                  <a:moveTo>
                    <a:pt x="15387" y="0"/>
                  </a:moveTo>
                  <a:cubicBezTo>
                    <a:pt x="7769" y="0"/>
                    <a:pt x="3373" y="4218"/>
                    <a:pt x="1501" y="11378"/>
                  </a:cubicBezTo>
                  <a:cubicBezTo>
                    <a:pt x="167" y="16315"/>
                    <a:pt x="0" y="21485"/>
                    <a:pt x="1001" y="26489"/>
                  </a:cubicBezTo>
                  <a:cubicBezTo>
                    <a:pt x="1935" y="31126"/>
                    <a:pt x="4370" y="35329"/>
                    <a:pt x="7906" y="38464"/>
                  </a:cubicBezTo>
                  <a:cubicBezTo>
                    <a:pt x="9540" y="39899"/>
                    <a:pt x="11408" y="41033"/>
                    <a:pt x="13443" y="41833"/>
                  </a:cubicBezTo>
                  <a:cubicBezTo>
                    <a:pt x="15338" y="42510"/>
                    <a:pt x="17342" y="42857"/>
                    <a:pt x="19367" y="42857"/>
                  </a:cubicBezTo>
                  <a:cubicBezTo>
                    <a:pt x="19838" y="42857"/>
                    <a:pt x="20310" y="42838"/>
                    <a:pt x="20782" y="42801"/>
                  </a:cubicBezTo>
                  <a:cubicBezTo>
                    <a:pt x="23550" y="42567"/>
                    <a:pt x="26319" y="42100"/>
                    <a:pt x="28987" y="41366"/>
                  </a:cubicBezTo>
                  <a:cubicBezTo>
                    <a:pt x="31322" y="40799"/>
                    <a:pt x="33491" y="39698"/>
                    <a:pt x="35325" y="38164"/>
                  </a:cubicBezTo>
                  <a:cubicBezTo>
                    <a:pt x="38428" y="35429"/>
                    <a:pt x="39995" y="31326"/>
                    <a:pt x="40562" y="27323"/>
                  </a:cubicBezTo>
                  <a:cubicBezTo>
                    <a:pt x="41196" y="22519"/>
                    <a:pt x="40529" y="17683"/>
                    <a:pt x="38661" y="13246"/>
                  </a:cubicBezTo>
                  <a:cubicBezTo>
                    <a:pt x="36793" y="8976"/>
                    <a:pt x="33391" y="5674"/>
                    <a:pt x="29354" y="3472"/>
                  </a:cubicBezTo>
                  <a:cubicBezTo>
                    <a:pt x="25151" y="1271"/>
                    <a:pt x="20481" y="70"/>
                    <a:pt x="15745" y="3"/>
                  </a:cubicBezTo>
                  <a:cubicBezTo>
                    <a:pt x="15625" y="1"/>
                    <a:pt x="15506" y="0"/>
                    <a:pt x="15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2544" name="Google Shape;2544;p70"/>
            <p:cNvGrpSpPr/>
            <p:nvPr/>
          </p:nvGrpSpPr>
          <p:grpSpPr>
            <a:xfrm>
              <a:off x="7676629" y="1951382"/>
              <a:ext cx="234301" cy="157121"/>
              <a:chOff x="2500578" y="2037795"/>
              <a:chExt cx="496399" cy="332883"/>
            </a:xfrm>
          </p:grpSpPr>
          <p:sp>
            <p:nvSpPr>
              <p:cNvPr id="2545" name="Google Shape;2545;p70"/>
              <p:cNvSpPr/>
              <p:nvPr/>
            </p:nvSpPr>
            <p:spPr>
              <a:xfrm>
                <a:off x="2500578" y="2037795"/>
                <a:ext cx="496399" cy="332882"/>
              </a:xfrm>
              <a:custGeom>
                <a:avLst/>
                <a:gdLst/>
                <a:ahLst/>
                <a:cxnLst/>
                <a:rect l="l" t="t" r="r" b="b"/>
                <a:pathLst>
                  <a:path w="2122" h="1423" extrusionOk="0">
                    <a:moveTo>
                      <a:pt x="663" y="1"/>
                    </a:moveTo>
                    <a:cubicBezTo>
                      <a:pt x="618" y="1"/>
                      <a:pt x="573" y="3"/>
                      <a:pt x="526" y="8"/>
                    </a:cubicBezTo>
                    <a:cubicBezTo>
                      <a:pt x="471" y="16"/>
                      <a:pt x="417" y="30"/>
                      <a:pt x="364" y="51"/>
                    </a:cubicBezTo>
                    <a:cubicBezTo>
                      <a:pt x="310" y="72"/>
                      <a:pt x="260" y="100"/>
                      <a:pt x="216" y="136"/>
                    </a:cubicBezTo>
                    <a:cubicBezTo>
                      <a:pt x="72" y="253"/>
                      <a:pt x="0" y="438"/>
                      <a:pt x="30" y="621"/>
                    </a:cubicBezTo>
                    <a:cubicBezTo>
                      <a:pt x="58" y="777"/>
                      <a:pt x="152" y="889"/>
                      <a:pt x="272" y="972"/>
                    </a:cubicBezTo>
                    <a:cubicBezTo>
                      <a:pt x="357" y="1059"/>
                      <a:pt x="455" y="1134"/>
                      <a:pt x="563" y="1195"/>
                    </a:cubicBezTo>
                    <a:cubicBezTo>
                      <a:pt x="648" y="1246"/>
                      <a:pt x="739" y="1289"/>
                      <a:pt x="833" y="1326"/>
                    </a:cubicBezTo>
                    <a:cubicBezTo>
                      <a:pt x="929" y="1359"/>
                      <a:pt x="1028" y="1383"/>
                      <a:pt x="1129" y="1401"/>
                    </a:cubicBezTo>
                    <a:cubicBezTo>
                      <a:pt x="1201" y="1415"/>
                      <a:pt x="1274" y="1422"/>
                      <a:pt x="1347" y="1422"/>
                    </a:cubicBezTo>
                    <a:cubicBezTo>
                      <a:pt x="1459" y="1422"/>
                      <a:pt x="1570" y="1404"/>
                      <a:pt x="1676" y="1364"/>
                    </a:cubicBezTo>
                    <a:cubicBezTo>
                      <a:pt x="1986" y="1246"/>
                      <a:pt x="2121" y="885"/>
                      <a:pt x="1968" y="591"/>
                    </a:cubicBezTo>
                    <a:cubicBezTo>
                      <a:pt x="1865" y="396"/>
                      <a:pt x="1695" y="279"/>
                      <a:pt x="1498" y="190"/>
                    </a:cubicBezTo>
                    <a:cubicBezTo>
                      <a:pt x="1380" y="136"/>
                      <a:pt x="1256" y="95"/>
                      <a:pt x="1131" y="63"/>
                    </a:cubicBezTo>
                    <a:cubicBezTo>
                      <a:pt x="974" y="27"/>
                      <a:pt x="821" y="1"/>
                      <a:pt x="6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546" name="Google Shape;2546;p70"/>
              <p:cNvSpPr/>
              <p:nvPr/>
            </p:nvSpPr>
            <p:spPr>
              <a:xfrm>
                <a:off x="2502683" y="2096512"/>
                <a:ext cx="472773" cy="274166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1172" extrusionOk="0">
                    <a:moveTo>
                      <a:pt x="103" y="0"/>
                    </a:moveTo>
                    <a:cubicBezTo>
                      <a:pt x="28" y="108"/>
                      <a:pt x="0" y="241"/>
                      <a:pt x="21" y="370"/>
                    </a:cubicBezTo>
                    <a:cubicBezTo>
                      <a:pt x="49" y="528"/>
                      <a:pt x="143" y="638"/>
                      <a:pt x="263" y="721"/>
                    </a:cubicBezTo>
                    <a:cubicBezTo>
                      <a:pt x="348" y="810"/>
                      <a:pt x="446" y="885"/>
                      <a:pt x="552" y="944"/>
                    </a:cubicBezTo>
                    <a:cubicBezTo>
                      <a:pt x="639" y="995"/>
                      <a:pt x="730" y="1038"/>
                      <a:pt x="822" y="1075"/>
                    </a:cubicBezTo>
                    <a:cubicBezTo>
                      <a:pt x="920" y="1108"/>
                      <a:pt x="1019" y="1134"/>
                      <a:pt x="1120" y="1152"/>
                    </a:cubicBezTo>
                    <a:cubicBezTo>
                      <a:pt x="1192" y="1165"/>
                      <a:pt x="1265" y="1172"/>
                      <a:pt x="1338" y="1172"/>
                    </a:cubicBezTo>
                    <a:cubicBezTo>
                      <a:pt x="1450" y="1172"/>
                      <a:pt x="1562" y="1155"/>
                      <a:pt x="1667" y="1115"/>
                    </a:cubicBezTo>
                    <a:cubicBezTo>
                      <a:pt x="1811" y="1057"/>
                      <a:pt x="1926" y="943"/>
                      <a:pt x="1985" y="798"/>
                    </a:cubicBezTo>
                    <a:cubicBezTo>
                      <a:pt x="2006" y="741"/>
                      <a:pt x="2018" y="680"/>
                      <a:pt x="2020" y="619"/>
                    </a:cubicBezTo>
                    <a:lnTo>
                      <a:pt x="2020" y="619"/>
                    </a:lnTo>
                    <a:cubicBezTo>
                      <a:pt x="1989" y="676"/>
                      <a:pt x="1947" y="730"/>
                      <a:pt x="1898" y="774"/>
                    </a:cubicBezTo>
                    <a:cubicBezTo>
                      <a:pt x="1744" y="915"/>
                      <a:pt x="1530" y="952"/>
                      <a:pt x="1327" y="952"/>
                    </a:cubicBezTo>
                    <a:cubicBezTo>
                      <a:pt x="1312" y="952"/>
                      <a:pt x="1298" y="952"/>
                      <a:pt x="1284" y="951"/>
                    </a:cubicBezTo>
                    <a:cubicBezTo>
                      <a:pt x="1134" y="950"/>
                      <a:pt x="986" y="918"/>
                      <a:pt x="846" y="861"/>
                    </a:cubicBezTo>
                    <a:cubicBezTo>
                      <a:pt x="742" y="817"/>
                      <a:pt x="639" y="767"/>
                      <a:pt x="540" y="713"/>
                    </a:cubicBezTo>
                    <a:cubicBezTo>
                      <a:pt x="509" y="697"/>
                      <a:pt x="479" y="680"/>
                      <a:pt x="453" y="659"/>
                    </a:cubicBezTo>
                    <a:cubicBezTo>
                      <a:pt x="402" y="624"/>
                      <a:pt x="357" y="586"/>
                      <a:pt x="315" y="542"/>
                    </a:cubicBezTo>
                    <a:cubicBezTo>
                      <a:pt x="232" y="448"/>
                      <a:pt x="192" y="356"/>
                      <a:pt x="155" y="236"/>
                    </a:cubicBezTo>
                    <a:cubicBezTo>
                      <a:pt x="143" y="192"/>
                      <a:pt x="134" y="148"/>
                      <a:pt x="118" y="105"/>
                    </a:cubicBezTo>
                    <a:cubicBezTo>
                      <a:pt x="106" y="70"/>
                      <a:pt x="101" y="35"/>
                      <a:pt x="1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547" name="Google Shape;2547;p70"/>
              <p:cNvSpPr/>
              <p:nvPr/>
            </p:nvSpPr>
            <p:spPr>
              <a:xfrm>
                <a:off x="2621989" y="2096746"/>
                <a:ext cx="258961" cy="142229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608" extrusionOk="0">
                    <a:moveTo>
                      <a:pt x="312" y="0"/>
                    </a:moveTo>
                    <a:cubicBezTo>
                      <a:pt x="241" y="0"/>
                      <a:pt x="172" y="12"/>
                      <a:pt x="117" y="48"/>
                    </a:cubicBezTo>
                    <a:cubicBezTo>
                      <a:pt x="39" y="95"/>
                      <a:pt x="0" y="187"/>
                      <a:pt x="21" y="276"/>
                    </a:cubicBezTo>
                    <a:cubicBezTo>
                      <a:pt x="37" y="334"/>
                      <a:pt x="75" y="383"/>
                      <a:pt x="126" y="416"/>
                    </a:cubicBezTo>
                    <a:cubicBezTo>
                      <a:pt x="230" y="510"/>
                      <a:pt x="383" y="548"/>
                      <a:pt x="521" y="574"/>
                    </a:cubicBezTo>
                    <a:cubicBezTo>
                      <a:pt x="628" y="597"/>
                      <a:pt x="738" y="607"/>
                      <a:pt x="848" y="607"/>
                    </a:cubicBezTo>
                    <a:cubicBezTo>
                      <a:pt x="856" y="607"/>
                      <a:pt x="864" y="607"/>
                      <a:pt x="873" y="607"/>
                    </a:cubicBezTo>
                    <a:cubicBezTo>
                      <a:pt x="960" y="602"/>
                      <a:pt x="1047" y="569"/>
                      <a:pt x="1078" y="494"/>
                    </a:cubicBezTo>
                    <a:cubicBezTo>
                      <a:pt x="1106" y="424"/>
                      <a:pt x="1077" y="349"/>
                      <a:pt x="1024" y="290"/>
                    </a:cubicBezTo>
                    <a:cubicBezTo>
                      <a:pt x="949" y="205"/>
                      <a:pt x="833" y="135"/>
                      <a:pt x="725" y="90"/>
                    </a:cubicBezTo>
                    <a:cubicBezTo>
                      <a:pt x="613" y="41"/>
                      <a:pt x="495" y="13"/>
                      <a:pt x="373" y="3"/>
                    </a:cubicBezTo>
                    <a:cubicBezTo>
                      <a:pt x="353" y="1"/>
                      <a:pt x="332" y="0"/>
                      <a:pt x="3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48" name="Google Shape;2548;p70"/>
            <p:cNvGrpSpPr/>
            <p:nvPr/>
          </p:nvGrpSpPr>
          <p:grpSpPr>
            <a:xfrm>
              <a:off x="7230765" y="2011085"/>
              <a:ext cx="325062" cy="209126"/>
              <a:chOff x="2814144" y="3199953"/>
              <a:chExt cx="688690" cy="443064"/>
            </a:xfrm>
          </p:grpSpPr>
          <p:sp>
            <p:nvSpPr>
              <p:cNvPr id="2549" name="Google Shape;2549;p70"/>
              <p:cNvSpPr/>
              <p:nvPr/>
            </p:nvSpPr>
            <p:spPr>
              <a:xfrm>
                <a:off x="2814144" y="3199953"/>
                <a:ext cx="688690" cy="443063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1894" extrusionOk="0">
                    <a:moveTo>
                      <a:pt x="1002" y="1"/>
                    </a:moveTo>
                    <a:cubicBezTo>
                      <a:pt x="898" y="1"/>
                      <a:pt x="793" y="8"/>
                      <a:pt x="686" y="26"/>
                    </a:cubicBezTo>
                    <a:cubicBezTo>
                      <a:pt x="611" y="42"/>
                      <a:pt x="538" y="66"/>
                      <a:pt x="469" y="99"/>
                    </a:cubicBezTo>
                    <a:cubicBezTo>
                      <a:pt x="395" y="132"/>
                      <a:pt x="329" y="176"/>
                      <a:pt x="272" y="230"/>
                    </a:cubicBezTo>
                    <a:cubicBezTo>
                      <a:pt x="89" y="399"/>
                      <a:pt x="0" y="662"/>
                      <a:pt x="59" y="906"/>
                    </a:cubicBezTo>
                    <a:cubicBezTo>
                      <a:pt x="112" y="1118"/>
                      <a:pt x="249" y="1263"/>
                      <a:pt x="420" y="1367"/>
                    </a:cubicBezTo>
                    <a:cubicBezTo>
                      <a:pt x="545" y="1480"/>
                      <a:pt x="684" y="1574"/>
                      <a:pt x="836" y="1647"/>
                    </a:cubicBezTo>
                    <a:cubicBezTo>
                      <a:pt x="958" y="1708"/>
                      <a:pt x="1085" y="1761"/>
                      <a:pt x="1216" y="1802"/>
                    </a:cubicBezTo>
                    <a:cubicBezTo>
                      <a:pt x="1351" y="1839"/>
                      <a:pt x="1489" y="1865"/>
                      <a:pt x="1630" y="1881"/>
                    </a:cubicBezTo>
                    <a:cubicBezTo>
                      <a:pt x="1698" y="1889"/>
                      <a:pt x="1767" y="1894"/>
                      <a:pt x="1835" y="1894"/>
                    </a:cubicBezTo>
                    <a:cubicBezTo>
                      <a:pt x="2020" y="1894"/>
                      <a:pt x="2204" y="1861"/>
                      <a:pt x="2374" y="1785"/>
                    </a:cubicBezTo>
                    <a:cubicBezTo>
                      <a:pt x="2786" y="1597"/>
                      <a:pt x="2943" y="1090"/>
                      <a:pt x="2708" y="702"/>
                    </a:cubicBezTo>
                    <a:lnTo>
                      <a:pt x="2708" y="700"/>
                    </a:lnTo>
                    <a:cubicBezTo>
                      <a:pt x="2550" y="441"/>
                      <a:pt x="2306" y="298"/>
                      <a:pt x="2031" y="193"/>
                    </a:cubicBezTo>
                    <a:cubicBezTo>
                      <a:pt x="1863" y="129"/>
                      <a:pt x="1691" y="82"/>
                      <a:pt x="1517" y="51"/>
                    </a:cubicBezTo>
                    <a:cubicBezTo>
                      <a:pt x="1342" y="21"/>
                      <a:pt x="1173" y="1"/>
                      <a:pt x="1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550" name="Google Shape;2550;p70"/>
              <p:cNvSpPr/>
              <p:nvPr/>
            </p:nvSpPr>
            <p:spPr>
              <a:xfrm>
                <a:off x="2818823" y="3291888"/>
                <a:ext cx="654536" cy="351129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1501" extrusionOk="0">
                    <a:moveTo>
                      <a:pt x="121" y="1"/>
                    </a:moveTo>
                    <a:cubicBezTo>
                      <a:pt x="31" y="156"/>
                      <a:pt x="1" y="338"/>
                      <a:pt x="41" y="513"/>
                    </a:cubicBezTo>
                    <a:cubicBezTo>
                      <a:pt x="93" y="725"/>
                      <a:pt x="231" y="868"/>
                      <a:pt x="401" y="974"/>
                    </a:cubicBezTo>
                    <a:cubicBezTo>
                      <a:pt x="527" y="1086"/>
                      <a:pt x="666" y="1180"/>
                      <a:pt x="818" y="1253"/>
                    </a:cubicBezTo>
                    <a:cubicBezTo>
                      <a:pt x="940" y="1315"/>
                      <a:pt x="1067" y="1368"/>
                      <a:pt x="1197" y="1409"/>
                    </a:cubicBezTo>
                    <a:cubicBezTo>
                      <a:pt x="1333" y="1446"/>
                      <a:pt x="1471" y="1472"/>
                      <a:pt x="1612" y="1488"/>
                    </a:cubicBezTo>
                    <a:cubicBezTo>
                      <a:pt x="1680" y="1496"/>
                      <a:pt x="1748" y="1501"/>
                      <a:pt x="1817" y="1501"/>
                    </a:cubicBezTo>
                    <a:cubicBezTo>
                      <a:pt x="2002" y="1501"/>
                      <a:pt x="2186" y="1468"/>
                      <a:pt x="2355" y="1390"/>
                    </a:cubicBezTo>
                    <a:cubicBezTo>
                      <a:pt x="2549" y="1300"/>
                      <a:pt x="2697" y="1134"/>
                      <a:pt x="2763" y="931"/>
                    </a:cubicBezTo>
                    <a:cubicBezTo>
                      <a:pt x="2787" y="850"/>
                      <a:pt x="2798" y="767"/>
                      <a:pt x="2794" y="683"/>
                    </a:cubicBezTo>
                    <a:lnTo>
                      <a:pt x="2794" y="683"/>
                    </a:lnTo>
                    <a:cubicBezTo>
                      <a:pt x="2756" y="765"/>
                      <a:pt x="2705" y="842"/>
                      <a:pt x="2643" y="906"/>
                    </a:cubicBezTo>
                    <a:cubicBezTo>
                      <a:pt x="2429" y="1127"/>
                      <a:pt x="2112" y="1190"/>
                      <a:pt x="1817" y="1202"/>
                    </a:cubicBezTo>
                    <a:cubicBezTo>
                      <a:pt x="1795" y="1203"/>
                      <a:pt x="1772" y="1204"/>
                      <a:pt x="1750" y="1204"/>
                    </a:cubicBezTo>
                    <a:cubicBezTo>
                      <a:pt x="1567" y="1204"/>
                      <a:pt x="1383" y="1172"/>
                      <a:pt x="1210" y="1113"/>
                    </a:cubicBezTo>
                    <a:cubicBezTo>
                      <a:pt x="1065" y="1061"/>
                      <a:pt x="920" y="1002"/>
                      <a:pt x="778" y="939"/>
                    </a:cubicBezTo>
                    <a:cubicBezTo>
                      <a:pt x="736" y="920"/>
                      <a:pt x="694" y="897"/>
                      <a:pt x="656" y="871"/>
                    </a:cubicBezTo>
                    <a:cubicBezTo>
                      <a:pt x="586" y="830"/>
                      <a:pt x="520" y="779"/>
                      <a:pt x="459" y="725"/>
                    </a:cubicBezTo>
                    <a:cubicBezTo>
                      <a:pt x="335" y="601"/>
                      <a:pt x="274" y="480"/>
                      <a:pt x="213" y="318"/>
                    </a:cubicBezTo>
                    <a:cubicBezTo>
                      <a:pt x="193" y="258"/>
                      <a:pt x="175" y="199"/>
                      <a:pt x="151" y="140"/>
                    </a:cubicBezTo>
                    <a:cubicBezTo>
                      <a:pt x="133" y="96"/>
                      <a:pt x="123" y="49"/>
                      <a:pt x="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551" name="Google Shape;2551;p70"/>
              <p:cNvSpPr/>
              <p:nvPr/>
            </p:nvSpPr>
            <p:spPr>
              <a:xfrm>
                <a:off x="2980235" y="3277151"/>
                <a:ext cx="359550" cy="185506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793" extrusionOk="0">
                    <a:moveTo>
                      <a:pt x="469" y="0"/>
                    </a:moveTo>
                    <a:cubicBezTo>
                      <a:pt x="353" y="0"/>
                      <a:pt x="239" y="20"/>
                      <a:pt x="150" y="83"/>
                    </a:cubicBezTo>
                    <a:cubicBezTo>
                      <a:pt x="51" y="156"/>
                      <a:pt x="1" y="287"/>
                      <a:pt x="39" y="405"/>
                    </a:cubicBezTo>
                    <a:cubicBezTo>
                      <a:pt x="67" y="482"/>
                      <a:pt x="121" y="546"/>
                      <a:pt x="192" y="586"/>
                    </a:cubicBezTo>
                    <a:cubicBezTo>
                      <a:pt x="344" y="706"/>
                      <a:pt x="558" y="745"/>
                      <a:pt x="746" y="769"/>
                    </a:cubicBezTo>
                    <a:cubicBezTo>
                      <a:pt x="848" y="784"/>
                      <a:pt x="951" y="792"/>
                      <a:pt x="1055" y="792"/>
                    </a:cubicBezTo>
                    <a:cubicBezTo>
                      <a:pt x="1114" y="792"/>
                      <a:pt x="1173" y="790"/>
                      <a:pt x="1232" y="785"/>
                    </a:cubicBezTo>
                    <a:cubicBezTo>
                      <a:pt x="1352" y="771"/>
                      <a:pt x="1469" y="717"/>
                      <a:pt x="1503" y="612"/>
                    </a:cubicBezTo>
                    <a:cubicBezTo>
                      <a:pt x="1537" y="516"/>
                      <a:pt x="1488" y="417"/>
                      <a:pt x="1411" y="341"/>
                    </a:cubicBezTo>
                    <a:cubicBezTo>
                      <a:pt x="1301" y="231"/>
                      <a:pt x="1136" y="145"/>
                      <a:pt x="986" y="91"/>
                    </a:cubicBezTo>
                    <a:cubicBezTo>
                      <a:pt x="830" y="36"/>
                      <a:pt x="664" y="4"/>
                      <a:pt x="499" y="1"/>
                    </a:cubicBezTo>
                    <a:cubicBezTo>
                      <a:pt x="489" y="1"/>
                      <a:pt x="479" y="0"/>
                      <a:pt x="4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52" name="Google Shape;2552;p70"/>
            <p:cNvGrpSpPr/>
            <p:nvPr/>
          </p:nvGrpSpPr>
          <p:grpSpPr>
            <a:xfrm>
              <a:off x="7301753" y="2385512"/>
              <a:ext cx="335096" cy="225072"/>
              <a:chOff x="1915670" y="2746412"/>
              <a:chExt cx="709950" cy="476848"/>
            </a:xfrm>
          </p:grpSpPr>
          <p:sp>
            <p:nvSpPr>
              <p:cNvPr id="2553" name="Google Shape;2553;p70"/>
              <p:cNvSpPr/>
              <p:nvPr/>
            </p:nvSpPr>
            <p:spPr>
              <a:xfrm rot="171300">
                <a:off x="1926277" y="2763289"/>
                <a:ext cx="688735" cy="443093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1894" extrusionOk="0">
                    <a:moveTo>
                      <a:pt x="1002" y="1"/>
                    </a:moveTo>
                    <a:cubicBezTo>
                      <a:pt x="898" y="1"/>
                      <a:pt x="793" y="8"/>
                      <a:pt x="686" y="26"/>
                    </a:cubicBezTo>
                    <a:cubicBezTo>
                      <a:pt x="611" y="42"/>
                      <a:pt x="538" y="66"/>
                      <a:pt x="468" y="99"/>
                    </a:cubicBezTo>
                    <a:cubicBezTo>
                      <a:pt x="397" y="132"/>
                      <a:pt x="331" y="176"/>
                      <a:pt x="272" y="230"/>
                    </a:cubicBezTo>
                    <a:cubicBezTo>
                      <a:pt x="89" y="399"/>
                      <a:pt x="0" y="662"/>
                      <a:pt x="59" y="905"/>
                    </a:cubicBezTo>
                    <a:cubicBezTo>
                      <a:pt x="111" y="1120"/>
                      <a:pt x="249" y="1262"/>
                      <a:pt x="420" y="1367"/>
                    </a:cubicBezTo>
                    <a:cubicBezTo>
                      <a:pt x="545" y="1480"/>
                      <a:pt x="684" y="1574"/>
                      <a:pt x="836" y="1647"/>
                    </a:cubicBezTo>
                    <a:cubicBezTo>
                      <a:pt x="958" y="1708"/>
                      <a:pt x="1085" y="1761"/>
                      <a:pt x="1216" y="1802"/>
                    </a:cubicBezTo>
                    <a:cubicBezTo>
                      <a:pt x="1351" y="1839"/>
                      <a:pt x="1489" y="1865"/>
                      <a:pt x="1630" y="1881"/>
                    </a:cubicBezTo>
                    <a:cubicBezTo>
                      <a:pt x="1698" y="1889"/>
                      <a:pt x="1767" y="1894"/>
                      <a:pt x="1836" y="1894"/>
                    </a:cubicBezTo>
                    <a:cubicBezTo>
                      <a:pt x="2020" y="1894"/>
                      <a:pt x="2205" y="1861"/>
                      <a:pt x="2374" y="1785"/>
                    </a:cubicBezTo>
                    <a:cubicBezTo>
                      <a:pt x="2786" y="1597"/>
                      <a:pt x="2943" y="1090"/>
                      <a:pt x="2708" y="702"/>
                    </a:cubicBezTo>
                    <a:lnTo>
                      <a:pt x="2708" y="700"/>
                    </a:lnTo>
                    <a:cubicBezTo>
                      <a:pt x="2550" y="440"/>
                      <a:pt x="2307" y="298"/>
                      <a:pt x="2031" y="193"/>
                    </a:cubicBezTo>
                    <a:cubicBezTo>
                      <a:pt x="1863" y="129"/>
                      <a:pt x="1691" y="82"/>
                      <a:pt x="1517" y="50"/>
                    </a:cubicBezTo>
                    <a:cubicBezTo>
                      <a:pt x="1342" y="21"/>
                      <a:pt x="1173" y="1"/>
                      <a:pt x="1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554" name="Google Shape;2554;p70"/>
              <p:cNvSpPr/>
              <p:nvPr/>
            </p:nvSpPr>
            <p:spPr>
              <a:xfrm rot="171300">
                <a:off x="1928682" y="2854566"/>
                <a:ext cx="655047" cy="351152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1501" extrusionOk="0">
                    <a:moveTo>
                      <a:pt x="121" y="0"/>
                    </a:moveTo>
                    <a:cubicBezTo>
                      <a:pt x="31" y="154"/>
                      <a:pt x="1" y="338"/>
                      <a:pt x="43" y="512"/>
                    </a:cubicBezTo>
                    <a:cubicBezTo>
                      <a:pt x="93" y="725"/>
                      <a:pt x="231" y="868"/>
                      <a:pt x="401" y="974"/>
                    </a:cubicBezTo>
                    <a:cubicBezTo>
                      <a:pt x="527" y="1085"/>
                      <a:pt x="666" y="1179"/>
                      <a:pt x="818" y="1253"/>
                    </a:cubicBezTo>
                    <a:cubicBezTo>
                      <a:pt x="940" y="1315"/>
                      <a:pt x="1067" y="1368"/>
                      <a:pt x="1197" y="1408"/>
                    </a:cubicBezTo>
                    <a:cubicBezTo>
                      <a:pt x="1333" y="1446"/>
                      <a:pt x="1472" y="1472"/>
                      <a:pt x="1612" y="1488"/>
                    </a:cubicBezTo>
                    <a:cubicBezTo>
                      <a:pt x="1680" y="1496"/>
                      <a:pt x="1748" y="1501"/>
                      <a:pt x="1817" y="1501"/>
                    </a:cubicBezTo>
                    <a:cubicBezTo>
                      <a:pt x="2002" y="1501"/>
                      <a:pt x="2186" y="1468"/>
                      <a:pt x="2355" y="1390"/>
                    </a:cubicBezTo>
                    <a:cubicBezTo>
                      <a:pt x="2550" y="1300"/>
                      <a:pt x="2697" y="1132"/>
                      <a:pt x="2765" y="930"/>
                    </a:cubicBezTo>
                    <a:cubicBezTo>
                      <a:pt x="2789" y="850"/>
                      <a:pt x="2799" y="767"/>
                      <a:pt x="2796" y="683"/>
                    </a:cubicBezTo>
                    <a:lnTo>
                      <a:pt x="2796" y="683"/>
                    </a:lnTo>
                    <a:cubicBezTo>
                      <a:pt x="2758" y="765"/>
                      <a:pt x="2705" y="842"/>
                      <a:pt x="2643" y="906"/>
                    </a:cubicBezTo>
                    <a:cubicBezTo>
                      <a:pt x="2429" y="1127"/>
                      <a:pt x="2112" y="1190"/>
                      <a:pt x="1817" y="1202"/>
                    </a:cubicBezTo>
                    <a:cubicBezTo>
                      <a:pt x="1795" y="1203"/>
                      <a:pt x="1772" y="1203"/>
                      <a:pt x="1750" y="1203"/>
                    </a:cubicBezTo>
                    <a:cubicBezTo>
                      <a:pt x="1567" y="1203"/>
                      <a:pt x="1385" y="1172"/>
                      <a:pt x="1211" y="1113"/>
                    </a:cubicBezTo>
                    <a:cubicBezTo>
                      <a:pt x="1065" y="1061"/>
                      <a:pt x="920" y="1002"/>
                      <a:pt x="779" y="939"/>
                    </a:cubicBezTo>
                    <a:cubicBezTo>
                      <a:pt x="736" y="920"/>
                      <a:pt x="694" y="897"/>
                      <a:pt x="656" y="871"/>
                    </a:cubicBezTo>
                    <a:cubicBezTo>
                      <a:pt x="586" y="829"/>
                      <a:pt x="520" y="779"/>
                      <a:pt x="459" y="725"/>
                    </a:cubicBezTo>
                    <a:cubicBezTo>
                      <a:pt x="335" y="601"/>
                      <a:pt x="274" y="478"/>
                      <a:pt x="215" y="317"/>
                    </a:cubicBezTo>
                    <a:cubicBezTo>
                      <a:pt x="192" y="258"/>
                      <a:pt x="177" y="197"/>
                      <a:pt x="151" y="140"/>
                    </a:cubicBezTo>
                    <a:cubicBezTo>
                      <a:pt x="133" y="96"/>
                      <a:pt x="123" y="49"/>
                      <a:pt x="1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555" name="Google Shape;2555;p70"/>
              <p:cNvSpPr/>
              <p:nvPr/>
            </p:nvSpPr>
            <p:spPr>
              <a:xfrm rot="171300">
                <a:off x="2094946" y="2840630"/>
                <a:ext cx="359574" cy="185519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793" extrusionOk="0">
                    <a:moveTo>
                      <a:pt x="469" y="0"/>
                    </a:moveTo>
                    <a:cubicBezTo>
                      <a:pt x="353" y="0"/>
                      <a:pt x="239" y="20"/>
                      <a:pt x="150" y="83"/>
                    </a:cubicBezTo>
                    <a:cubicBezTo>
                      <a:pt x="51" y="156"/>
                      <a:pt x="1" y="286"/>
                      <a:pt x="39" y="405"/>
                    </a:cubicBezTo>
                    <a:cubicBezTo>
                      <a:pt x="65" y="481"/>
                      <a:pt x="119" y="546"/>
                      <a:pt x="190" y="586"/>
                    </a:cubicBezTo>
                    <a:cubicBezTo>
                      <a:pt x="344" y="706"/>
                      <a:pt x="556" y="744"/>
                      <a:pt x="746" y="769"/>
                    </a:cubicBezTo>
                    <a:cubicBezTo>
                      <a:pt x="848" y="784"/>
                      <a:pt x="951" y="792"/>
                      <a:pt x="1055" y="792"/>
                    </a:cubicBezTo>
                    <a:cubicBezTo>
                      <a:pt x="1114" y="792"/>
                      <a:pt x="1173" y="789"/>
                      <a:pt x="1232" y="784"/>
                    </a:cubicBezTo>
                    <a:cubicBezTo>
                      <a:pt x="1350" y="770"/>
                      <a:pt x="1467" y="717"/>
                      <a:pt x="1502" y="612"/>
                    </a:cubicBezTo>
                    <a:cubicBezTo>
                      <a:pt x="1537" y="516"/>
                      <a:pt x="1488" y="417"/>
                      <a:pt x="1411" y="340"/>
                    </a:cubicBezTo>
                    <a:cubicBezTo>
                      <a:pt x="1301" y="231"/>
                      <a:pt x="1136" y="145"/>
                      <a:pt x="986" y="91"/>
                    </a:cubicBezTo>
                    <a:cubicBezTo>
                      <a:pt x="829" y="36"/>
                      <a:pt x="664" y="4"/>
                      <a:pt x="499" y="1"/>
                    </a:cubicBezTo>
                    <a:cubicBezTo>
                      <a:pt x="489" y="0"/>
                      <a:pt x="479" y="0"/>
                      <a:pt x="4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56" name="Google Shape;2556;p70"/>
            <p:cNvGrpSpPr/>
            <p:nvPr/>
          </p:nvGrpSpPr>
          <p:grpSpPr>
            <a:xfrm>
              <a:off x="7615151" y="2169842"/>
              <a:ext cx="357226" cy="337711"/>
              <a:chOff x="1042691" y="851602"/>
              <a:chExt cx="581801" cy="550018"/>
            </a:xfrm>
          </p:grpSpPr>
          <p:sp>
            <p:nvSpPr>
              <p:cNvPr id="2557" name="Google Shape;2557;p70"/>
              <p:cNvSpPr/>
              <p:nvPr/>
            </p:nvSpPr>
            <p:spPr>
              <a:xfrm rot="-2168039" flipH="1">
                <a:off x="1094638" y="960567"/>
                <a:ext cx="477907" cy="332088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1995" extrusionOk="0">
                    <a:moveTo>
                      <a:pt x="1884" y="1"/>
                    </a:moveTo>
                    <a:cubicBezTo>
                      <a:pt x="1729" y="1"/>
                      <a:pt x="1573" y="32"/>
                      <a:pt x="1417" y="78"/>
                    </a:cubicBezTo>
                    <a:cubicBezTo>
                      <a:pt x="1246" y="129"/>
                      <a:pt x="1080" y="196"/>
                      <a:pt x="924" y="278"/>
                    </a:cubicBezTo>
                    <a:cubicBezTo>
                      <a:pt x="673" y="409"/>
                      <a:pt x="445" y="555"/>
                      <a:pt x="248" y="762"/>
                    </a:cubicBezTo>
                    <a:cubicBezTo>
                      <a:pt x="198" y="822"/>
                      <a:pt x="154" y="884"/>
                      <a:pt x="119" y="954"/>
                    </a:cubicBezTo>
                    <a:cubicBezTo>
                      <a:pt x="83" y="1022"/>
                      <a:pt x="56" y="1097"/>
                      <a:pt x="44" y="1175"/>
                    </a:cubicBezTo>
                    <a:cubicBezTo>
                      <a:pt x="1" y="1421"/>
                      <a:pt x="91" y="1684"/>
                      <a:pt x="286" y="1842"/>
                    </a:cubicBezTo>
                    <a:cubicBezTo>
                      <a:pt x="425" y="1954"/>
                      <a:pt x="581" y="1994"/>
                      <a:pt x="741" y="1994"/>
                    </a:cubicBezTo>
                    <a:cubicBezTo>
                      <a:pt x="778" y="1994"/>
                      <a:pt x="815" y="1992"/>
                      <a:pt x="852" y="1988"/>
                    </a:cubicBezTo>
                    <a:cubicBezTo>
                      <a:pt x="901" y="1992"/>
                      <a:pt x="949" y="1994"/>
                      <a:pt x="997" y="1994"/>
                    </a:cubicBezTo>
                    <a:cubicBezTo>
                      <a:pt x="1117" y="1994"/>
                      <a:pt x="1236" y="1982"/>
                      <a:pt x="1352" y="1959"/>
                    </a:cubicBezTo>
                    <a:cubicBezTo>
                      <a:pt x="1488" y="1933"/>
                      <a:pt x="1620" y="1896"/>
                      <a:pt x="1749" y="1851"/>
                    </a:cubicBezTo>
                    <a:cubicBezTo>
                      <a:pt x="1878" y="1797"/>
                      <a:pt x="2005" y="1734"/>
                      <a:pt x="2125" y="1661"/>
                    </a:cubicBezTo>
                    <a:cubicBezTo>
                      <a:pt x="2343" y="1534"/>
                      <a:pt x="2536" y="1356"/>
                      <a:pt x="2656" y="1133"/>
                    </a:cubicBezTo>
                    <a:cubicBezTo>
                      <a:pt x="2871" y="733"/>
                      <a:pt x="2686" y="237"/>
                      <a:pt x="2265" y="71"/>
                    </a:cubicBezTo>
                    <a:lnTo>
                      <a:pt x="2263" y="71"/>
                    </a:lnTo>
                    <a:cubicBezTo>
                      <a:pt x="2137" y="21"/>
                      <a:pt x="2011" y="1"/>
                      <a:pt x="18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558" name="Google Shape;2558;p70"/>
              <p:cNvSpPr/>
              <p:nvPr/>
            </p:nvSpPr>
            <p:spPr>
              <a:xfrm rot="-2168039" flipH="1">
                <a:off x="1124996" y="1002944"/>
                <a:ext cx="455269" cy="281984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694" extrusionOk="0">
                    <a:moveTo>
                      <a:pt x="2541" y="1"/>
                    </a:moveTo>
                    <a:cubicBezTo>
                      <a:pt x="2560" y="90"/>
                      <a:pt x="2564" y="182"/>
                      <a:pt x="2553" y="271"/>
                    </a:cubicBezTo>
                    <a:cubicBezTo>
                      <a:pt x="2518" y="575"/>
                      <a:pt x="2304" y="819"/>
                      <a:pt x="2078" y="1007"/>
                    </a:cubicBezTo>
                    <a:cubicBezTo>
                      <a:pt x="1919" y="1140"/>
                      <a:pt x="1738" y="1241"/>
                      <a:pt x="1543" y="1305"/>
                    </a:cubicBezTo>
                    <a:cubicBezTo>
                      <a:pt x="1395" y="1354"/>
                      <a:pt x="1245" y="1396"/>
                      <a:pt x="1094" y="1430"/>
                    </a:cubicBezTo>
                    <a:cubicBezTo>
                      <a:pt x="1049" y="1441"/>
                      <a:pt x="1002" y="1448"/>
                      <a:pt x="955" y="1451"/>
                    </a:cubicBezTo>
                    <a:cubicBezTo>
                      <a:pt x="907" y="1456"/>
                      <a:pt x="859" y="1459"/>
                      <a:pt x="812" y="1459"/>
                    </a:cubicBezTo>
                    <a:cubicBezTo>
                      <a:pt x="777" y="1459"/>
                      <a:pt x="743" y="1458"/>
                      <a:pt x="709" y="1455"/>
                    </a:cubicBezTo>
                    <a:cubicBezTo>
                      <a:pt x="537" y="1432"/>
                      <a:pt x="413" y="1371"/>
                      <a:pt x="267" y="1281"/>
                    </a:cubicBezTo>
                    <a:cubicBezTo>
                      <a:pt x="214" y="1246"/>
                      <a:pt x="164" y="1209"/>
                      <a:pt x="110" y="1178"/>
                    </a:cubicBezTo>
                    <a:cubicBezTo>
                      <a:pt x="68" y="1154"/>
                      <a:pt x="32" y="1122"/>
                      <a:pt x="0" y="1086"/>
                    </a:cubicBezTo>
                    <a:lnTo>
                      <a:pt x="0" y="1086"/>
                    </a:lnTo>
                    <a:cubicBezTo>
                      <a:pt x="21" y="1263"/>
                      <a:pt x="110" y="1427"/>
                      <a:pt x="248" y="1540"/>
                    </a:cubicBezTo>
                    <a:cubicBezTo>
                      <a:pt x="388" y="1653"/>
                      <a:pt x="546" y="1693"/>
                      <a:pt x="708" y="1693"/>
                    </a:cubicBezTo>
                    <a:cubicBezTo>
                      <a:pt x="743" y="1693"/>
                      <a:pt x="778" y="1692"/>
                      <a:pt x="814" y="1688"/>
                    </a:cubicBezTo>
                    <a:cubicBezTo>
                      <a:pt x="859" y="1691"/>
                      <a:pt x="904" y="1693"/>
                      <a:pt x="950" y="1693"/>
                    </a:cubicBezTo>
                    <a:cubicBezTo>
                      <a:pt x="1072" y="1693"/>
                      <a:pt x="1194" y="1681"/>
                      <a:pt x="1315" y="1657"/>
                    </a:cubicBezTo>
                    <a:cubicBezTo>
                      <a:pt x="1449" y="1632"/>
                      <a:pt x="1583" y="1596"/>
                      <a:pt x="1712" y="1549"/>
                    </a:cubicBezTo>
                    <a:cubicBezTo>
                      <a:pt x="1841" y="1497"/>
                      <a:pt x="1966" y="1434"/>
                      <a:pt x="2087" y="1361"/>
                    </a:cubicBezTo>
                    <a:cubicBezTo>
                      <a:pt x="2306" y="1234"/>
                      <a:pt x="2499" y="1056"/>
                      <a:pt x="2619" y="831"/>
                    </a:cubicBezTo>
                    <a:cubicBezTo>
                      <a:pt x="2719" y="642"/>
                      <a:pt x="2734" y="420"/>
                      <a:pt x="2663" y="218"/>
                    </a:cubicBezTo>
                    <a:cubicBezTo>
                      <a:pt x="2635" y="140"/>
                      <a:pt x="2593" y="65"/>
                      <a:pt x="2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559" name="Google Shape;2559;p70"/>
          <p:cNvSpPr/>
          <p:nvPr/>
        </p:nvSpPr>
        <p:spPr>
          <a:xfrm>
            <a:off x="3008550" y="153250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0" name="Google Shape;2560;p70"/>
          <p:cNvSpPr/>
          <p:nvPr/>
        </p:nvSpPr>
        <p:spPr>
          <a:xfrm>
            <a:off x="2724490" y="153250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1" name="Google Shape;2561;p70"/>
          <p:cNvSpPr/>
          <p:nvPr/>
        </p:nvSpPr>
        <p:spPr>
          <a:xfrm>
            <a:off x="2440430" y="153250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2" name="Google Shape;2562;p70"/>
          <p:cNvSpPr/>
          <p:nvPr/>
        </p:nvSpPr>
        <p:spPr>
          <a:xfrm>
            <a:off x="2156370" y="153250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3" name="Google Shape;2563;p70"/>
          <p:cNvSpPr/>
          <p:nvPr/>
        </p:nvSpPr>
        <p:spPr>
          <a:xfrm>
            <a:off x="1872310" y="153250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4" name="Google Shape;2564;p70"/>
          <p:cNvSpPr/>
          <p:nvPr/>
        </p:nvSpPr>
        <p:spPr>
          <a:xfrm>
            <a:off x="1588250" y="153250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5" name="Google Shape;2565;p70"/>
          <p:cNvSpPr/>
          <p:nvPr/>
        </p:nvSpPr>
        <p:spPr>
          <a:xfrm>
            <a:off x="3008550" y="2514725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6" name="Google Shape;2566;p70"/>
          <p:cNvSpPr/>
          <p:nvPr/>
        </p:nvSpPr>
        <p:spPr>
          <a:xfrm>
            <a:off x="2724490" y="2514725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7" name="Google Shape;2567;p70"/>
          <p:cNvSpPr/>
          <p:nvPr/>
        </p:nvSpPr>
        <p:spPr>
          <a:xfrm>
            <a:off x="2440430" y="2514725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8" name="Google Shape;2568;p70"/>
          <p:cNvSpPr/>
          <p:nvPr/>
        </p:nvSpPr>
        <p:spPr>
          <a:xfrm>
            <a:off x="2156370" y="2514725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69" name="Google Shape;2569;p70"/>
          <p:cNvSpPr/>
          <p:nvPr/>
        </p:nvSpPr>
        <p:spPr>
          <a:xfrm>
            <a:off x="1872310" y="2514725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70" name="Google Shape;2570;p70"/>
          <p:cNvSpPr/>
          <p:nvPr/>
        </p:nvSpPr>
        <p:spPr>
          <a:xfrm>
            <a:off x="1588250" y="2514725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71" name="Google Shape;2571;p70"/>
          <p:cNvSpPr/>
          <p:nvPr/>
        </p:nvSpPr>
        <p:spPr>
          <a:xfrm>
            <a:off x="3008550" y="349695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72" name="Google Shape;2572;p70"/>
          <p:cNvSpPr/>
          <p:nvPr/>
        </p:nvSpPr>
        <p:spPr>
          <a:xfrm>
            <a:off x="2724490" y="349695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73" name="Google Shape;2573;p70"/>
          <p:cNvSpPr/>
          <p:nvPr/>
        </p:nvSpPr>
        <p:spPr>
          <a:xfrm>
            <a:off x="2440430" y="349695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74" name="Google Shape;2574;p70"/>
          <p:cNvSpPr/>
          <p:nvPr/>
        </p:nvSpPr>
        <p:spPr>
          <a:xfrm>
            <a:off x="2156370" y="349695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75" name="Google Shape;2575;p70"/>
          <p:cNvSpPr/>
          <p:nvPr/>
        </p:nvSpPr>
        <p:spPr>
          <a:xfrm>
            <a:off x="1872310" y="349695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76" name="Google Shape;2576;p70"/>
          <p:cNvSpPr/>
          <p:nvPr/>
        </p:nvSpPr>
        <p:spPr>
          <a:xfrm>
            <a:off x="1588250" y="3496950"/>
            <a:ext cx="194747" cy="280901"/>
          </a:xfrm>
          <a:custGeom>
            <a:avLst/>
            <a:gdLst/>
            <a:ahLst/>
            <a:cxnLst/>
            <a:rect l="l" t="t" r="r" b="b"/>
            <a:pathLst>
              <a:path w="2184" h="3150" extrusionOk="0">
                <a:moveTo>
                  <a:pt x="2175" y="2053"/>
                </a:moveTo>
                <a:cubicBezTo>
                  <a:pt x="2184" y="2656"/>
                  <a:pt x="1696" y="3150"/>
                  <a:pt x="1091" y="3150"/>
                </a:cubicBezTo>
                <a:cubicBezTo>
                  <a:pt x="488" y="3150"/>
                  <a:pt x="0" y="2656"/>
                  <a:pt x="9" y="2053"/>
                </a:cubicBezTo>
                <a:cubicBezTo>
                  <a:pt x="9" y="1454"/>
                  <a:pt x="1091" y="0"/>
                  <a:pt x="1091" y="0"/>
                </a:cubicBezTo>
                <a:cubicBezTo>
                  <a:pt x="1091" y="0"/>
                  <a:pt x="2175" y="1454"/>
                  <a:pt x="2175" y="20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577" name="Google Shape;2577;p70"/>
          <p:cNvGrpSpPr/>
          <p:nvPr/>
        </p:nvGrpSpPr>
        <p:grpSpPr>
          <a:xfrm>
            <a:off x="242071" y="2985438"/>
            <a:ext cx="477921" cy="332264"/>
            <a:chOff x="485359" y="428638"/>
            <a:chExt cx="477921" cy="332264"/>
          </a:xfrm>
        </p:grpSpPr>
        <p:sp>
          <p:nvSpPr>
            <p:cNvPr id="2578" name="Google Shape;2578;p70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9" name="Google Shape;2579;p70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80" name="Google Shape;2580;p70"/>
          <p:cNvGrpSpPr/>
          <p:nvPr/>
        </p:nvGrpSpPr>
        <p:grpSpPr>
          <a:xfrm>
            <a:off x="444691" y="242277"/>
            <a:ext cx="581801" cy="550018"/>
            <a:chOff x="1042691" y="851602"/>
            <a:chExt cx="581801" cy="550018"/>
          </a:xfrm>
        </p:grpSpPr>
        <p:sp>
          <p:nvSpPr>
            <p:cNvPr id="2581" name="Google Shape;2581;p70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2" name="Google Shape;2582;p70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83" name="Google Shape;2583;p70"/>
          <p:cNvGrpSpPr/>
          <p:nvPr/>
        </p:nvGrpSpPr>
        <p:grpSpPr>
          <a:xfrm>
            <a:off x="8020906" y="4057832"/>
            <a:ext cx="863543" cy="816370"/>
            <a:chOff x="8044769" y="4169045"/>
            <a:chExt cx="863543" cy="816370"/>
          </a:xfrm>
        </p:grpSpPr>
        <p:sp>
          <p:nvSpPr>
            <p:cNvPr id="2584" name="Google Shape;2584;p70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5" name="Google Shape;2585;p70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86" name="Google Shape;2586;p70"/>
          <p:cNvGrpSpPr/>
          <p:nvPr/>
        </p:nvGrpSpPr>
        <p:grpSpPr>
          <a:xfrm>
            <a:off x="2593896" y="4555863"/>
            <a:ext cx="477921" cy="332264"/>
            <a:chOff x="485359" y="428638"/>
            <a:chExt cx="477921" cy="332264"/>
          </a:xfrm>
        </p:grpSpPr>
        <p:sp>
          <p:nvSpPr>
            <p:cNvPr id="2587" name="Google Shape;2587;p70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8" name="Google Shape;2588;p70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3" name="Google Shape;2593;p7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میزان موفقیت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94" name="Google Shape;2594;p71"/>
          <p:cNvSpPr txBox="1"/>
          <p:nvPr/>
        </p:nvSpPr>
        <p:spPr>
          <a:xfrm>
            <a:off x="4927334" y="3534500"/>
            <a:ext cx="1848300" cy="5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از آنها بدون اثرات ثانویه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595" name="Google Shape;2595;p71"/>
          <p:cNvSpPr txBox="1"/>
          <p:nvPr/>
        </p:nvSpPr>
        <p:spPr>
          <a:xfrm>
            <a:off x="2368359" y="3534500"/>
            <a:ext cx="1848300" cy="5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تعداد بیماران بهبود یافته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596" name="Google Shape;2596;p71"/>
          <p:cNvSpPr txBox="1"/>
          <p:nvPr/>
        </p:nvSpPr>
        <p:spPr>
          <a:xfrm>
            <a:off x="5205585" y="2821580"/>
            <a:ext cx="1192500" cy="67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80%</a:t>
            </a:r>
            <a:endParaRPr sz="3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2597" name="Google Shape;2597;p71"/>
          <p:cNvSpPr txBox="1"/>
          <p:nvPr/>
        </p:nvSpPr>
        <p:spPr>
          <a:xfrm>
            <a:off x="2696271" y="2821580"/>
            <a:ext cx="1192500" cy="67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60%</a:t>
            </a:r>
            <a:endParaRPr sz="3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grpSp>
        <p:nvGrpSpPr>
          <p:cNvPr id="2598" name="Google Shape;2598;p71"/>
          <p:cNvGrpSpPr/>
          <p:nvPr/>
        </p:nvGrpSpPr>
        <p:grpSpPr>
          <a:xfrm>
            <a:off x="8200909" y="530700"/>
            <a:ext cx="477921" cy="332264"/>
            <a:chOff x="485359" y="428638"/>
            <a:chExt cx="477921" cy="332264"/>
          </a:xfrm>
        </p:grpSpPr>
        <p:sp>
          <p:nvSpPr>
            <p:cNvPr id="2599" name="Google Shape;2599;p71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01" name="Google Shape;2601;p71"/>
          <p:cNvGrpSpPr/>
          <p:nvPr/>
        </p:nvGrpSpPr>
        <p:grpSpPr>
          <a:xfrm>
            <a:off x="720006" y="3809157"/>
            <a:ext cx="863543" cy="816370"/>
            <a:chOff x="8044769" y="4169045"/>
            <a:chExt cx="863543" cy="816370"/>
          </a:xfrm>
        </p:grpSpPr>
        <p:sp>
          <p:nvSpPr>
            <p:cNvPr id="2602" name="Google Shape;2602;p71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04" name="Google Shape;2604;p71"/>
          <p:cNvGrpSpPr/>
          <p:nvPr/>
        </p:nvGrpSpPr>
        <p:grpSpPr>
          <a:xfrm>
            <a:off x="824871" y="1419150"/>
            <a:ext cx="477921" cy="332264"/>
            <a:chOff x="485359" y="428638"/>
            <a:chExt cx="477921" cy="332264"/>
          </a:xfrm>
        </p:grpSpPr>
        <p:sp>
          <p:nvSpPr>
            <p:cNvPr id="2605" name="Google Shape;2605;p71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607" name="Google Shape;2607;p71"/>
          <p:cNvSpPr/>
          <p:nvPr/>
        </p:nvSpPr>
        <p:spPr>
          <a:xfrm>
            <a:off x="2856013" y="1751413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08" name="Google Shape;2608;p71"/>
          <p:cNvSpPr/>
          <p:nvPr/>
        </p:nvSpPr>
        <p:spPr>
          <a:xfrm>
            <a:off x="5414988" y="1751413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609" name="Google Shape;2609;p71"/>
          <p:cNvGrpSpPr/>
          <p:nvPr/>
        </p:nvGrpSpPr>
        <p:grpSpPr>
          <a:xfrm>
            <a:off x="5685352" y="2006717"/>
            <a:ext cx="332281" cy="331567"/>
            <a:chOff x="4779839" y="3177042"/>
            <a:chExt cx="332281" cy="331567"/>
          </a:xfrm>
        </p:grpSpPr>
        <p:sp>
          <p:nvSpPr>
            <p:cNvPr id="2610" name="Google Shape;2610;p71"/>
            <p:cNvSpPr/>
            <p:nvPr/>
          </p:nvSpPr>
          <p:spPr>
            <a:xfrm>
              <a:off x="4779839" y="3177042"/>
              <a:ext cx="332281" cy="331567"/>
            </a:xfrm>
            <a:custGeom>
              <a:avLst/>
              <a:gdLst/>
              <a:ahLst/>
              <a:cxnLst/>
              <a:rect l="l" t="t" r="r" b="b"/>
              <a:pathLst>
                <a:path w="10717" h="10694" extrusionOk="0">
                  <a:moveTo>
                    <a:pt x="2834" y="620"/>
                  </a:moveTo>
                  <a:lnTo>
                    <a:pt x="2834" y="2192"/>
                  </a:lnTo>
                  <a:lnTo>
                    <a:pt x="2215" y="2192"/>
                  </a:lnTo>
                  <a:lnTo>
                    <a:pt x="2191" y="620"/>
                  </a:lnTo>
                  <a:close/>
                  <a:moveTo>
                    <a:pt x="8526" y="620"/>
                  </a:moveTo>
                  <a:lnTo>
                    <a:pt x="8526" y="2192"/>
                  </a:lnTo>
                  <a:lnTo>
                    <a:pt x="7883" y="2192"/>
                  </a:lnTo>
                  <a:lnTo>
                    <a:pt x="7883" y="620"/>
                  </a:lnTo>
                  <a:close/>
                  <a:moveTo>
                    <a:pt x="10098" y="1858"/>
                  </a:moveTo>
                  <a:lnTo>
                    <a:pt x="10098" y="3454"/>
                  </a:lnTo>
                  <a:lnTo>
                    <a:pt x="643" y="3454"/>
                  </a:lnTo>
                  <a:lnTo>
                    <a:pt x="643" y="1858"/>
                  </a:lnTo>
                  <a:lnTo>
                    <a:pt x="1572" y="1858"/>
                  </a:lnTo>
                  <a:lnTo>
                    <a:pt x="1572" y="2811"/>
                  </a:lnTo>
                  <a:lnTo>
                    <a:pt x="3453" y="2811"/>
                  </a:lnTo>
                  <a:lnTo>
                    <a:pt x="3453" y="1858"/>
                  </a:lnTo>
                  <a:lnTo>
                    <a:pt x="7287" y="1858"/>
                  </a:lnTo>
                  <a:lnTo>
                    <a:pt x="7287" y="2811"/>
                  </a:lnTo>
                  <a:lnTo>
                    <a:pt x="9169" y="2811"/>
                  </a:lnTo>
                  <a:lnTo>
                    <a:pt x="9169" y="1858"/>
                  </a:lnTo>
                  <a:close/>
                  <a:moveTo>
                    <a:pt x="10074" y="4073"/>
                  </a:moveTo>
                  <a:lnTo>
                    <a:pt x="10074" y="10074"/>
                  </a:lnTo>
                  <a:lnTo>
                    <a:pt x="643" y="10074"/>
                  </a:lnTo>
                  <a:lnTo>
                    <a:pt x="643" y="4073"/>
                  </a:lnTo>
                  <a:close/>
                  <a:moveTo>
                    <a:pt x="1572" y="1"/>
                  </a:moveTo>
                  <a:lnTo>
                    <a:pt x="1572" y="1263"/>
                  </a:lnTo>
                  <a:lnTo>
                    <a:pt x="0" y="1263"/>
                  </a:lnTo>
                  <a:lnTo>
                    <a:pt x="0" y="10693"/>
                  </a:lnTo>
                  <a:lnTo>
                    <a:pt x="10717" y="10693"/>
                  </a:lnTo>
                  <a:lnTo>
                    <a:pt x="10717" y="1263"/>
                  </a:lnTo>
                  <a:lnTo>
                    <a:pt x="9145" y="1263"/>
                  </a:lnTo>
                  <a:lnTo>
                    <a:pt x="9145" y="1"/>
                  </a:lnTo>
                  <a:lnTo>
                    <a:pt x="7287" y="1"/>
                  </a:lnTo>
                  <a:lnTo>
                    <a:pt x="7287" y="1263"/>
                  </a:lnTo>
                  <a:lnTo>
                    <a:pt x="3453" y="1263"/>
                  </a:lnTo>
                  <a:lnTo>
                    <a:pt x="3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4828548" y="3332842"/>
              <a:ext cx="58382" cy="58351"/>
            </a:xfrm>
            <a:custGeom>
              <a:avLst/>
              <a:gdLst/>
              <a:ahLst/>
              <a:cxnLst/>
              <a:rect l="l" t="t" r="r" b="b"/>
              <a:pathLst>
                <a:path w="1883" h="1882" extrusionOk="0">
                  <a:moveTo>
                    <a:pt x="1263" y="620"/>
                  </a:moveTo>
                  <a:lnTo>
                    <a:pt x="1263" y="1263"/>
                  </a:lnTo>
                  <a:lnTo>
                    <a:pt x="644" y="1263"/>
                  </a:lnTo>
                  <a:lnTo>
                    <a:pt x="644" y="620"/>
                  </a:lnTo>
                  <a:close/>
                  <a:moveTo>
                    <a:pt x="1" y="0"/>
                  </a:moveTo>
                  <a:lnTo>
                    <a:pt x="1" y="1882"/>
                  </a:lnTo>
                  <a:lnTo>
                    <a:pt x="1882" y="1882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4917160" y="3332842"/>
              <a:ext cx="58382" cy="58351"/>
            </a:xfrm>
            <a:custGeom>
              <a:avLst/>
              <a:gdLst/>
              <a:ahLst/>
              <a:cxnLst/>
              <a:rect l="l" t="t" r="r" b="b"/>
              <a:pathLst>
                <a:path w="1883" h="1882" extrusionOk="0">
                  <a:moveTo>
                    <a:pt x="1239" y="620"/>
                  </a:moveTo>
                  <a:lnTo>
                    <a:pt x="1239" y="1263"/>
                  </a:lnTo>
                  <a:lnTo>
                    <a:pt x="620" y="1263"/>
                  </a:lnTo>
                  <a:lnTo>
                    <a:pt x="620" y="620"/>
                  </a:lnTo>
                  <a:close/>
                  <a:moveTo>
                    <a:pt x="1" y="0"/>
                  </a:moveTo>
                  <a:lnTo>
                    <a:pt x="1" y="1882"/>
                  </a:lnTo>
                  <a:lnTo>
                    <a:pt x="1882" y="1882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828548" y="3411098"/>
              <a:ext cx="58382" cy="58382"/>
            </a:xfrm>
            <a:custGeom>
              <a:avLst/>
              <a:gdLst/>
              <a:ahLst/>
              <a:cxnLst/>
              <a:rect l="l" t="t" r="r" b="b"/>
              <a:pathLst>
                <a:path w="1883" h="1883" extrusionOk="0">
                  <a:moveTo>
                    <a:pt x="1263" y="620"/>
                  </a:moveTo>
                  <a:lnTo>
                    <a:pt x="1263" y="1263"/>
                  </a:lnTo>
                  <a:lnTo>
                    <a:pt x="644" y="1263"/>
                  </a:lnTo>
                  <a:lnTo>
                    <a:pt x="644" y="620"/>
                  </a:lnTo>
                  <a:close/>
                  <a:moveTo>
                    <a:pt x="1" y="1"/>
                  </a:moveTo>
                  <a:lnTo>
                    <a:pt x="1" y="1882"/>
                  </a:lnTo>
                  <a:lnTo>
                    <a:pt x="1882" y="1882"/>
                  </a:lnTo>
                  <a:lnTo>
                    <a:pt x="18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917160" y="3411098"/>
              <a:ext cx="58382" cy="58382"/>
            </a:xfrm>
            <a:custGeom>
              <a:avLst/>
              <a:gdLst/>
              <a:ahLst/>
              <a:cxnLst/>
              <a:rect l="l" t="t" r="r" b="b"/>
              <a:pathLst>
                <a:path w="1883" h="1883" extrusionOk="0">
                  <a:moveTo>
                    <a:pt x="1239" y="620"/>
                  </a:moveTo>
                  <a:lnTo>
                    <a:pt x="1239" y="1263"/>
                  </a:lnTo>
                  <a:lnTo>
                    <a:pt x="620" y="1263"/>
                  </a:lnTo>
                  <a:lnTo>
                    <a:pt x="620" y="620"/>
                  </a:lnTo>
                  <a:close/>
                  <a:moveTo>
                    <a:pt x="1" y="1"/>
                  </a:moveTo>
                  <a:lnTo>
                    <a:pt x="1" y="1882"/>
                  </a:lnTo>
                  <a:lnTo>
                    <a:pt x="1882" y="1882"/>
                  </a:lnTo>
                  <a:lnTo>
                    <a:pt x="18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5005772" y="3411098"/>
              <a:ext cx="58351" cy="58382"/>
            </a:xfrm>
            <a:custGeom>
              <a:avLst/>
              <a:gdLst/>
              <a:ahLst/>
              <a:cxnLst/>
              <a:rect l="l" t="t" r="r" b="b"/>
              <a:pathLst>
                <a:path w="1882" h="1883" extrusionOk="0">
                  <a:moveTo>
                    <a:pt x="1239" y="620"/>
                  </a:moveTo>
                  <a:lnTo>
                    <a:pt x="1239" y="1263"/>
                  </a:lnTo>
                  <a:lnTo>
                    <a:pt x="596" y="1263"/>
                  </a:lnTo>
                  <a:lnTo>
                    <a:pt x="596" y="620"/>
                  </a:lnTo>
                  <a:close/>
                  <a:moveTo>
                    <a:pt x="0" y="1"/>
                  </a:moveTo>
                  <a:lnTo>
                    <a:pt x="0" y="1882"/>
                  </a:lnTo>
                  <a:lnTo>
                    <a:pt x="1882" y="1882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5004284" y="3321029"/>
              <a:ext cx="59096" cy="70164"/>
            </a:xfrm>
            <a:custGeom>
              <a:avLst/>
              <a:gdLst/>
              <a:ahLst/>
              <a:cxnLst/>
              <a:rect l="l" t="t" r="r" b="b"/>
              <a:pathLst>
                <a:path w="1906" h="2263" extrusionOk="0">
                  <a:moveTo>
                    <a:pt x="953" y="858"/>
                  </a:moveTo>
                  <a:cubicBezTo>
                    <a:pt x="1096" y="977"/>
                    <a:pt x="1215" y="1144"/>
                    <a:pt x="1263" y="1310"/>
                  </a:cubicBezTo>
                  <a:cubicBezTo>
                    <a:pt x="1263" y="1525"/>
                    <a:pt x="1108" y="1632"/>
                    <a:pt x="953" y="1632"/>
                  </a:cubicBezTo>
                  <a:cubicBezTo>
                    <a:pt x="799" y="1632"/>
                    <a:pt x="644" y="1525"/>
                    <a:pt x="644" y="1310"/>
                  </a:cubicBezTo>
                  <a:cubicBezTo>
                    <a:pt x="715" y="1144"/>
                    <a:pt x="811" y="977"/>
                    <a:pt x="953" y="858"/>
                  </a:cubicBezTo>
                  <a:close/>
                  <a:moveTo>
                    <a:pt x="953" y="0"/>
                  </a:moveTo>
                  <a:cubicBezTo>
                    <a:pt x="834" y="120"/>
                    <a:pt x="25" y="763"/>
                    <a:pt x="25" y="1310"/>
                  </a:cubicBezTo>
                  <a:cubicBezTo>
                    <a:pt x="1" y="1834"/>
                    <a:pt x="430" y="2263"/>
                    <a:pt x="953" y="2263"/>
                  </a:cubicBezTo>
                  <a:cubicBezTo>
                    <a:pt x="1477" y="2263"/>
                    <a:pt x="1906" y="1834"/>
                    <a:pt x="1906" y="1310"/>
                  </a:cubicBezTo>
                  <a:cubicBezTo>
                    <a:pt x="1906" y="786"/>
                    <a:pt x="1192" y="215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617" name="Google Shape;2617;p71"/>
          <p:cNvSpPr/>
          <p:nvPr/>
        </p:nvSpPr>
        <p:spPr>
          <a:xfrm>
            <a:off x="3074458" y="2006130"/>
            <a:ext cx="388431" cy="332746"/>
          </a:xfrm>
          <a:custGeom>
            <a:avLst/>
            <a:gdLst/>
            <a:ahLst/>
            <a:cxnLst/>
            <a:rect l="l" t="t" r="r" b="b"/>
            <a:pathLst>
              <a:path w="12528" h="10732" extrusionOk="0">
                <a:moveTo>
                  <a:pt x="6097" y="739"/>
                </a:moveTo>
                <a:lnTo>
                  <a:pt x="6097" y="739"/>
                </a:lnTo>
                <a:cubicBezTo>
                  <a:pt x="5597" y="1143"/>
                  <a:pt x="5192" y="1643"/>
                  <a:pt x="4859" y="2191"/>
                </a:cubicBezTo>
                <a:lnTo>
                  <a:pt x="3644" y="2191"/>
                </a:lnTo>
                <a:cubicBezTo>
                  <a:pt x="4287" y="1477"/>
                  <a:pt x="5145" y="953"/>
                  <a:pt x="6097" y="739"/>
                </a:cubicBezTo>
                <a:close/>
                <a:moveTo>
                  <a:pt x="6859" y="953"/>
                </a:moveTo>
                <a:lnTo>
                  <a:pt x="6859" y="2191"/>
                </a:lnTo>
                <a:lnTo>
                  <a:pt x="5621" y="2191"/>
                </a:lnTo>
                <a:cubicBezTo>
                  <a:pt x="5954" y="1715"/>
                  <a:pt x="6383" y="1286"/>
                  <a:pt x="6859" y="953"/>
                </a:cubicBezTo>
                <a:close/>
                <a:moveTo>
                  <a:pt x="7479" y="929"/>
                </a:moveTo>
                <a:cubicBezTo>
                  <a:pt x="7955" y="1286"/>
                  <a:pt x="8383" y="1715"/>
                  <a:pt x="8717" y="2191"/>
                </a:cubicBezTo>
                <a:lnTo>
                  <a:pt x="7479" y="2191"/>
                </a:lnTo>
                <a:lnTo>
                  <a:pt x="7479" y="929"/>
                </a:lnTo>
                <a:close/>
                <a:moveTo>
                  <a:pt x="8241" y="739"/>
                </a:moveTo>
                <a:lnTo>
                  <a:pt x="8241" y="739"/>
                </a:lnTo>
                <a:cubicBezTo>
                  <a:pt x="9193" y="953"/>
                  <a:pt x="10050" y="1477"/>
                  <a:pt x="10693" y="2191"/>
                </a:cubicBezTo>
                <a:lnTo>
                  <a:pt x="9455" y="2191"/>
                </a:lnTo>
                <a:cubicBezTo>
                  <a:pt x="9146" y="1643"/>
                  <a:pt x="8717" y="1143"/>
                  <a:pt x="8241" y="739"/>
                </a:cubicBezTo>
                <a:close/>
                <a:moveTo>
                  <a:pt x="6740" y="2834"/>
                </a:moveTo>
                <a:cubicBezTo>
                  <a:pt x="6240" y="3382"/>
                  <a:pt x="5502" y="4335"/>
                  <a:pt x="5311" y="5025"/>
                </a:cubicBezTo>
                <a:lnTo>
                  <a:pt x="4668" y="5025"/>
                </a:lnTo>
                <a:cubicBezTo>
                  <a:pt x="4692" y="4263"/>
                  <a:pt x="4907" y="3525"/>
                  <a:pt x="5240" y="2834"/>
                </a:cubicBezTo>
                <a:close/>
                <a:moveTo>
                  <a:pt x="9074" y="2834"/>
                </a:moveTo>
                <a:cubicBezTo>
                  <a:pt x="9431" y="3525"/>
                  <a:pt x="9646" y="4263"/>
                  <a:pt x="9669" y="5025"/>
                </a:cubicBezTo>
                <a:lnTo>
                  <a:pt x="9003" y="5025"/>
                </a:lnTo>
                <a:cubicBezTo>
                  <a:pt x="8836" y="4311"/>
                  <a:pt x="8098" y="3382"/>
                  <a:pt x="7598" y="2834"/>
                </a:cubicBezTo>
                <a:close/>
                <a:moveTo>
                  <a:pt x="11170" y="2834"/>
                </a:moveTo>
                <a:cubicBezTo>
                  <a:pt x="11575" y="3501"/>
                  <a:pt x="11813" y="4239"/>
                  <a:pt x="11860" y="5025"/>
                </a:cubicBezTo>
                <a:lnTo>
                  <a:pt x="10312" y="5025"/>
                </a:lnTo>
                <a:cubicBezTo>
                  <a:pt x="10265" y="4263"/>
                  <a:pt x="10098" y="3525"/>
                  <a:pt x="9789" y="2834"/>
                </a:cubicBezTo>
                <a:close/>
                <a:moveTo>
                  <a:pt x="4549" y="2834"/>
                </a:moveTo>
                <a:cubicBezTo>
                  <a:pt x="4240" y="3525"/>
                  <a:pt x="4049" y="4287"/>
                  <a:pt x="4025" y="5049"/>
                </a:cubicBezTo>
                <a:lnTo>
                  <a:pt x="4025" y="5025"/>
                </a:lnTo>
                <a:lnTo>
                  <a:pt x="2454" y="5025"/>
                </a:lnTo>
                <a:cubicBezTo>
                  <a:pt x="2501" y="4239"/>
                  <a:pt x="2763" y="3501"/>
                  <a:pt x="3168" y="2834"/>
                </a:cubicBezTo>
                <a:close/>
                <a:moveTo>
                  <a:pt x="7169" y="3287"/>
                </a:moveTo>
                <a:cubicBezTo>
                  <a:pt x="7717" y="3930"/>
                  <a:pt x="8431" y="4858"/>
                  <a:pt x="8431" y="5335"/>
                </a:cubicBezTo>
                <a:cubicBezTo>
                  <a:pt x="8431" y="6049"/>
                  <a:pt x="7860" y="6621"/>
                  <a:pt x="7169" y="6621"/>
                </a:cubicBezTo>
                <a:lnTo>
                  <a:pt x="7169" y="6597"/>
                </a:lnTo>
                <a:cubicBezTo>
                  <a:pt x="6478" y="6597"/>
                  <a:pt x="5907" y="6049"/>
                  <a:pt x="5907" y="5335"/>
                </a:cubicBezTo>
                <a:cubicBezTo>
                  <a:pt x="5907" y="4858"/>
                  <a:pt x="6597" y="3930"/>
                  <a:pt x="7169" y="3287"/>
                </a:cubicBezTo>
                <a:close/>
                <a:moveTo>
                  <a:pt x="4025" y="5668"/>
                </a:moveTo>
                <a:cubicBezTo>
                  <a:pt x="4073" y="6406"/>
                  <a:pt x="4240" y="7168"/>
                  <a:pt x="4549" y="7859"/>
                </a:cubicBezTo>
                <a:lnTo>
                  <a:pt x="3192" y="7859"/>
                </a:lnTo>
                <a:cubicBezTo>
                  <a:pt x="2763" y="7192"/>
                  <a:pt x="2525" y="6454"/>
                  <a:pt x="2454" y="5668"/>
                </a:cubicBezTo>
                <a:close/>
                <a:moveTo>
                  <a:pt x="5311" y="5668"/>
                </a:moveTo>
                <a:cubicBezTo>
                  <a:pt x="5454" y="6454"/>
                  <a:pt x="6073" y="7073"/>
                  <a:pt x="6859" y="7192"/>
                </a:cubicBezTo>
                <a:lnTo>
                  <a:pt x="6859" y="7859"/>
                </a:lnTo>
                <a:lnTo>
                  <a:pt x="5240" y="7859"/>
                </a:lnTo>
                <a:cubicBezTo>
                  <a:pt x="4907" y="7168"/>
                  <a:pt x="4692" y="6430"/>
                  <a:pt x="4668" y="5668"/>
                </a:cubicBezTo>
                <a:close/>
                <a:moveTo>
                  <a:pt x="9669" y="5668"/>
                </a:moveTo>
                <a:cubicBezTo>
                  <a:pt x="9622" y="6430"/>
                  <a:pt x="9431" y="7168"/>
                  <a:pt x="9074" y="7859"/>
                </a:cubicBezTo>
                <a:lnTo>
                  <a:pt x="7479" y="7859"/>
                </a:lnTo>
                <a:lnTo>
                  <a:pt x="7479" y="7192"/>
                </a:lnTo>
                <a:cubicBezTo>
                  <a:pt x="8264" y="7073"/>
                  <a:pt x="8884" y="6454"/>
                  <a:pt x="9026" y="5668"/>
                </a:cubicBezTo>
                <a:close/>
                <a:moveTo>
                  <a:pt x="11884" y="5668"/>
                </a:moveTo>
                <a:cubicBezTo>
                  <a:pt x="11813" y="6430"/>
                  <a:pt x="11575" y="7192"/>
                  <a:pt x="11170" y="7859"/>
                </a:cubicBezTo>
                <a:lnTo>
                  <a:pt x="9789" y="7859"/>
                </a:lnTo>
                <a:cubicBezTo>
                  <a:pt x="10098" y="7168"/>
                  <a:pt x="10265" y="6430"/>
                  <a:pt x="10312" y="5668"/>
                </a:cubicBezTo>
                <a:close/>
                <a:moveTo>
                  <a:pt x="6859" y="8502"/>
                </a:moveTo>
                <a:lnTo>
                  <a:pt x="6859" y="9764"/>
                </a:lnTo>
                <a:cubicBezTo>
                  <a:pt x="6383" y="9431"/>
                  <a:pt x="5954" y="9002"/>
                  <a:pt x="5621" y="8526"/>
                </a:cubicBezTo>
                <a:lnTo>
                  <a:pt x="6859" y="8502"/>
                </a:lnTo>
                <a:close/>
                <a:moveTo>
                  <a:pt x="8717" y="8526"/>
                </a:moveTo>
                <a:cubicBezTo>
                  <a:pt x="8383" y="9002"/>
                  <a:pt x="7955" y="9431"/>
                  <a:pt x="7479" y="9764"/>
                </a:cubicBezTo>
                <a:lnTo>
                  <a:pt x="7479" y="9740"/>
                </a:lnTo>
                <a:lnTo>
                  <a:pt x="7479" y="8526"/>
                </a:lnTo>
                <a:close/>
                <a:moveTo>
                  <a:pt x="4859" y="8502"/>
                </a:moveTo>
                <a:cubicBezTo>
                  <a:pt x="5192" y="9050"/>
                  <a:pt x="5597" y="9550"/>
                  <a:pt x="6097" y="9955"/>
                </a:cubicBezTo>
                <a:cubicBezTo>
                  <a:pt x="5145" y="9740"/>
                  <a:pt x="4287" y="9216"/>
                  <a:pt x="3644" y="8502"/>
                </a:cubicBezTo>
                <a:close/>
                <a:moveTo>
                  <a:pt x="10693" y="8502"/>
                </a:moveTo>
                <a:cubicBezTo>
                  <a:pt x="10050" y="9216"/>
                  <a:pt x="9193" y="9740"/>
                  <a:pt x="8241" y="9955"/>
                </a:cubicBezTo>
                <a:cubicBezTo>
                  <a:pt x="8717" y="9550"/>
                  <a:pt x="9146" y="9050"/>
                  <a:pt x="9455" y="8502"/>
                </a:cubicBezTo>
                <a:close/>
                <a:moveTo>
                  <a:pt x="7169" y="0"/>
                </a:moveTo>
                <a:cubicBezTo>
                  <a:pt x="2406" y="0"/>
                  <a:pt x="1" y="5763"/>
                  <a:pt x="3382" y="9145"/>
                </a:cubicBezTo>
                <a:cubicBezTo>
                  <a:pt x="4478" y="10241"/>
                  <a:pt x="5823" y="10731"/>
                  <a:pt x="7142" y="10731"/>
                </a:cubicBezTo>
                <a:cubicBezTo>
                  <a:pt x="9893" y="10731"/>
                  <a:pt x="12527" y="8595"/>
                  <a:pt x="12527" y="5359"/>
                </a:cubicBezTo>
                <a:cubicBezTo>
                  <a:pt x="12527" y="2406"/>
                  <a:pt x="10122" y="0"/>
                  <a:pt x="71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2" name="Google Shape;2622;p72"/>
          <p:cNvSpPr txBox="1">
            <a:spLocks noGrp="1"/>
          </p:cNvSpPr>
          <p:nvPr>
            <p:ph type="title"/>
          </p:nvPr>
        </p:nvSpPr>
        <p:spPr>
          <a:xfrm>
            <a:off x="4024800" y="1463400"/>
            <a:ext cx="4294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23" name="Google Shape;2623;p72"/>
          <p:cNvSpPr txBox="1">
            <a:spLocks noGrp="1"/>
          </p:cNvSpPr>
          <p:nvPr>
            <p:ph type="subTitle" idx="1"/>
          </p:nvPr>
        </p:nvSpPr>
        <p:spPr>
          <a:xfrm>
            <a:off x="4369975" y="2112300"/>
            <a:ext cx="3576300" cy="15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624" name="Google Shape;2624;p72"/>
          <p:cNvGrpSpPr/>
          <p:nvPr/>
        </p:nvGrpSpPr>
        <p:grpSpPr>
          <a:xfrm flipH="1">
            <a:off x="1496346" y="2202413"/>
            <a:ext cx="477921" cy="332264"/>
            <a:chOff x="485359" y="428638"/>
            <a:chExt cx="477921" cy="332264"/>
          </a:xfrm>
        </p:grpSpPr>
        <p:sp>
          <p:nvSpPr>
            <p:cNvPr id="2625" name="Google Shape;2625;p72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6" name="Google Shape;2626;p72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27" name="Google Shape;2627;p72"/>
          <p:cNvGrpSpPr/>
          <p:nvPr/>
        </p:nvGrpSpPr>
        <p:grpSpPr>
          <a:xfrm>
            <a:off x="2803966" y="3011114"/>
            <a:ext cx="581801" cy="550018"/>
            <a:chOff x="1042691" y="851602"/>
            <a:chExt cx="581801" cy="550018"/>
          </a:xfrm>
        </p:grpSpPr>
        <p:sp>
          <p:nvSpPr>
            <p:cNvPr id="2628" name="Google Shape;2628;p72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9" name="Google Shape;2629;p72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30" name="Google Shape;2630;p72"/>
          <p:cNvGrpSpPr/>
          <p:nvPr/>
        </p:nvGrpSpPr>
        <p:grpSpPr>
          <a:xfrm flipH="1">
            <a:off x="2451556" y="1718295"/>
            <a:ext cx="863543" cy="816370"/>
            <a:chOff x="8044769" y="4169045"/>
            <a:chExt cx="863543" cy="816370"/>
          </a:xfrm>
        </p:grpSpPr>
        <p:sp>
          <p:nvSpPr>
            <p:cNvPr id="2631" name="Google Shape;2631;p72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2" name="Google Shape;2632;p72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33" name="Google Shape;2633;p72"/>
          <p:cNvGrpSpPr/>
          <p:nvPr/>
        </p:nvGrpSpPr>
        <p:grpSpPr>
          <a:xfrm>
            <a:off x="1098721" y="3491913"/>
            <a:ext cx="477921" cy="332264"/>
            <a:chOff x="485359" y="428638"/>
            <a:chExt cx="477921" cy="332264"/>
          </a:xfrm>
        </p:grpSpPr>
        <p:sp>
          <p:nvSpPr>
            <p:cNvPr id="2634" name="Google Shape;2634;p72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5" name="Google Shape;2635;p72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36" name="Google Shape;2636;p72"/>
          <p:cNvGrpSpPr/>
          <p:nvPr/>
        </p:nvGrpSpPr>
        <p:grpSpPr>
          <a:xfrm flipH="1">
            <a:off x="2169806" y="3632820"/>
            <a:ext cx="863543" cy="816370"/>
            <a:chOff x="8044769" y="4169045"/>
            <a:chExt cx="863543" cy="816370"/>
          </a:xfrm>
        </p:grpSpPr>
        <p:sp>
          <p:nvSpPr>
            <p:cNvPr id="2637" name="Google Shape;2637;p72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8" name="Google Shape;2638;p72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39" name="Google Shape;2639;p72"/>
          <p:cNvGrpSpPr/>
          <p:nvPr/>
        </p:nvGrpSpPr>
        <p:grpSpPr>
          <a:xfrm>
            <a:off x="1681456" y="2675557"/>
            <a:ext cx="863543" cy="816370"/>
            <a:chOff x="8044769" y="4169045"/>
            <a:chExt cx="863543" cy="816370"/>
          </a:xfrm>
        </p:grpSpPr>
        <p:sp>
          <p:nvSpPr>
            <p:cNvPr id="2640" name="Google Shape;2640;p72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1" name="Google Shape;2641;p72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" name="Google Shape;1826;p46"/>
          <p:cNvSpPr txBox="1">
            <a:spLocks noGrp="1"/>
          </p:cNvSpPr>
          <p:nvPr>
            <p:ph type="title"/>
          </p:nvPr>
        </p:nvSpPr>
        <p:spPr>
          <a:xfrm>
            <a:off x="2135550" y="1974670"/>
            <a:ext cx="4872900" cy="19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200" dirty="0">
                <a:cs typeface="B Nazanin" panose="00000700000000000000" pitchFamily="2" charset="-78"/>
              </a:rPr>
              <a:t>خوش آمدید</a:t>
            </a:r>
            <a:endParaRPr sz="7200" dirty="0">
              <a:cs typeface="B Nazanin" panose="00000700000000000000" pitchFamily="2" charset="-78"/>
            </a:endParaRPr>
          </a:p>
        </p:txBody>
      </p:sp>
      <p:sp>
        <p:nvSpPr>
          <p:cNvPr id="1827" name="Google Shape;1827;p46"/>
          <p:cNvSpPr txBox="1">
            <a:spLocks noGrp="1"/>
          </p:cNvSpPr>
          <p:nvPr>
            <p:ph type="subTitle" idx="1"/>
          </p:nvPr>
        </p:nvSpPr>
        <p:spPr>
          <a:xfrm>
            <a:off x="2135550" y="3770995"/>
            <a:ext cx="4872900" cy="80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می تواند بخشی از ارائه باشد که در آن خود را معرفی می کنید، ایمیل خود را می نویسید…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828" name="Google Shape;1828;p46"/>
          <p:cNvGrpSpPr/>
          <p:nvPr/>
        </p:nvGrpSpPr>
        <p:grpSpPr>
          <a:xfrm>
            <a:off x="1093496" y="4382163"/>
            <a:ext cx="477921" cy="332264"/>
            <a:chOff x="485359" y="428638"/>
            <a:chExt cx="477921" cy="332264"/>
          </a:xfrm>
        </p:grpSpPr>
        <p:sp>
          <p:nvSpPr>
            <p:cNvPr id="1829" name="Google Shape;1829;p46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0" name="Google Shape;1830;p46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31" name="Google Shape;1831;p46"/>
          <p:cNvGrpSpPr/>
          <p:nvPr/>
        </p:nvGrpSpPr>
        <p:grpSpPr>
          <a:xfrm>
            <a:off x="8236366" y="2941114"/>
            <a:ext cx="581801" cy="550018"/>
            <a:chOff x="1042691" y="851602"/>
            <a:chExt cx="581801" cy="550018"/>
          </a:xfrm>
        </p:grpSpPr>
        <p:sp>
          <p:nvSpPr>
            <p:cNvPr id="1832" name="Google Shape;1832;p46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3" name="Google Shape;1833;p46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34" name="Google Shape;1834;p46"/>
          <p:cNvGrpSpPr/>
          <p:nvPr/>
        </p:nvGrpSpPr>
        <p:grpSpPr>
          <a:xfrm>
            <a:off x="405981" y="2163557"/>
            <a:ext cx="863543" cy="816370"/>
            <a:chOff x="8044769" y="4169045"/>
            <a:chExt cx="863543" cy="816370"/>
          </a:xfrm>
        </p:grpSpPr>
        <p:sp>
          <p:nvSpPr>
            <p:cNvPr id="1835" name="Google Shape;1835;p46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6" name="Google Shape;1836;p46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6" name="Google Shape;2646;p73"/>
          <p:cNvSpPr txBox="1">
            <a:spLocks noGrp="1"/>
          </p:cNvSpPr>
          <p:nvPr>
            <p:ph type="title"/>
          </p:nvPr>
        </p:nvSpPr>
        <p:spPr>
          <a:xfrm>
            <a:off x="311700" y="446811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تیم ما</a:t>
            </a:r>
            <a:endParaRPr b="1" dirty="0">
              <a:latin typeface="Montserrat"/>
              <a:ea typeface="Montserrat"/>
              <a:cs typeface="B Nazanin" panose="00000700000000000000" pitchFamily="2" charset="-78"/>
              <a:sym typeface="Montserrat"/>
            </a:endParaRPr>
          </a:p>
        </p:txBody>
      </p:sp>
      <p:sp>
        <p:nvSpPr>
          <p:cNvPr id="2647" name="Google Shape;2647;p73"/>
          <p:cNvSpPr txBox="1">
            <a:spLocks noGrp="1"/>
          </p:cNvSpPr>
          <p:nvPr>
            <p:ph type="subTitle" idx="1"/>
          </p:nvPr>
        </p:nvSpPr>
        <p:spPr>
          <a:xfrm>
            <a:off x="2020050" y="2890815"/>
            <a:ext cx="214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Dr. Williams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48" name="Google Shape;2648;p73"/>
          <p:cNvSpPr txBox="1">
            <a:spLocks noGrp="1"/>
          </p:cNvSpPr>
          <p:nvPr>
            <p:ph type="subTitle" idx="2"/>
          </p:nvPr>
        </p:nvSpPr>
        <p:spPr>
          <a:xfrm>
            <a:off x="2020050" y="3358315"/>
            <a:ext cx="2148900" cy="9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49" name="Google Shape;2649;p73"/>
          <p:cNvSpPr txBox="1">
            <a:spLocks noGrp="1"/>
          </p:cNvSpPr>
          <p:nvPr>
            <p:ph type="subTitle" idx="3"/>
          </p:nvPr>
        </p:nvSpPr>
        <p:spPr>
          <a:xfrm>
            <a:off x="4975050" y="2890824"/>
            <a:ext cx="214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Dr. Clark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650" name="Google Shape;2650;p73"/>
          <p:cNvSpPr txBox="1">
            <a:spLocks noGrp="1"/>
          </p:cNvSpPr>
          <p:nvPr>
            <p:ph type="subTitle" idx="4"/>
          </p:nvPr>
        </p:nvSpPr>
        <p:spPr>
          <a:xfrm>
            <a:off x="4975050" y="3358324"/>
            <a:ext cx="2148900" cy="9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2651" name="Google Shape;2651;p73"/>
          <p:cNvPicPr preferRelativeResize="0"/>
          <p:nvPr/>
        </p:nvPicPr>
        <p:blipFill rotWithShape="1">
          <a:blip r:embed="rId3">
            <a:alphaModFix/>
          </a:blip>
          <a:srcRect l="18573" t="3877" r="48153" b="45304"/>
          <a:stretch/>
        </p:blipFill>
        <p:spPr>
          <a:xfrm>
            <a:off x="2359055" y="1206511"/>
            <a:ext cx="1470900" cy="1497300"/>
          </a:xfrm>
          <a:prstGeom prst="ellipse">
            <a:avLst/>
          </a:prstGeom>
          <a:noFill/>
          <a:ln w="1143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2652" name="Google Shape;2652;p73"/>
          <p:cNvPicPr preferRelativeResize="0"/>
          <p:nvPr/>
        </p:nvPicPr>
        <p:blipFill rotWithShape="1">
          <a:blip r:embed="rId4">
            <a:alphaModFix/>
          </a:blip>
          <a:srcRect l="20903" t="10616" r="20903" b="49901"/>
          <a:stretch/>
        </p:blipFill>
        <p:spPr>
          <a:xfrm>
            <a:off x="5314055" y="1206511"/>
            <a:ext cx="1470900" cy="1497300"/>
          </a:xfrm>
          <a:prstGeom prst="ellipse">
            <a:avLst/>
          </a:prstGeom>
          <a:noFill/>
          <a:ln w="1143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2653" name="Google Shape;2653;p73"/>
          <p:cNvGrpSpPr/>
          <p:nvPr/>
        </p:nvGrpSpPr>
        <p:grpSpPr>
          <a:xfrm>
            <a:off x="779446" y="1215625"/>
            <a:ext cx="477921" cy="332264"/>
            <a:chOff x="485359" y="428638"/>
            <a:chExt cx="477921" cy="332264"/>
          </a:xfrm>
        </p:grpSpPr>
        <p:sp>
          <p:nvSpPr>
            <p:cNvPr id="2654" name="Google Shape;2654;p73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5" name="Google Shape;2655;p73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56" name="Google Shape;2656;p73"/>
          <p:cNvGrpSpPr/>
          <p:nvPr/>
        </p:nvGrpSpPr>
        <p:grpSpPr>
          <a:xfrm>
            <a:off x="586644" y="154907"/>
            <a:ext cx="863543" cy="816370"/>
            <a:chOff x="8044769" y="4169045"/>
            <a:chExt cx="863543" cy="816370"/>
          </a:xfrm>
        </p:grpSpPr>
        <p:sp>
          <p:nvSpPr>
            <p:cNvPr id="2657" name="Google Shape;2657;p73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8" name="Google Shape;2658;p73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59" name="Google Shape;2659;p73"/>
          <p:cNvGrpSpPr/>
          <p:nvPr/>
        </p:nvGrpSpPr>
        <p:grpSpPr>
          <a:xfrm>
            <a:off x="8020534" y="4424138"/>
            <a:ext cx="477921" cy="332264"/>
            <a:chOff x="485359" y="428638"/>
            <a:chExt cx="477921" cy="332264"/>
          </a:xfrm>
        </p:grpSpPr>
        <p:sp>
          <p:nvSpPr>
            <p:cNvPr id="2660" name="Google Shape;2660;p73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1" name="Google Shape;2661;p73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6" name="Google Shape;2666;p74"/>
          <p:cNvSpPr txBox="1">
            <a:spLocks noGrp="1"/>
          </p:cNvSpPr>
          <p:nvPr>
            <p:ph type="subTitle" idx="1"/>
          </p:nvPr>
        </p:nvSpPr>
        <p:spPr>
          <a:xfrm>
            <a:off x="719988" y="2519225"/>
            <a:ext cx="3644100" cy="95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روی آن کلیک راست کرده و سپس «</a:t>
            </a:r>
            <a:r>
              <a:rPr lang="en-US" dirty="0">
                <a:cs typeface="B Nazanin" panose="00000700000000000000" pitchFamily="2" charset="-78"/>
              </a:rPr>
              <a:t>Replace image» </a:t>
            </a:r>
            <a:r>
              <a:rPr lang="fa-IR" dirty="0">
                <a:cs typeface="B Nazanin" panose="00000700000000000000" pitchFamily="2" charset="-78"/>
              </a:rPr>
              <a:t>را انتخاب کنید تا بتوانید تصویر خود را اضافه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667" name="Google Shape;2667;p74"/>
          <p:cNvGrpSpPr/>
          <p:nvPr/>
        </p:nvGrpSpPr>
        <p:grpSpPr>
          <a:xfrm>
            <a:off x="4810201" y="1228886"/>
            <a:ext cx="3472305" cy="2742081"/>
            <a:chOff x="4451225" y="1311675"/>
            <a:chExt cx="3426730" cy="2706090"/>
          </a:xfrm>
        </p:grpSpPr>
        <p:pic>
          <p:nvPicPr>
            <p:cNvPr id="2668" name="Google Shape;2668;p74"/>
            <p:cNvPicPr preferRelativeResize="0"/>
            <p:nvPr/>
          </p:nvPicPr>
          <p:blipFill rotWithShape="1">
            <a:blip r:embed="rId3">
              <a:alphaModFix/>
            </a:blip>
            <a:srcRect l="-210" r="209" b="20432"/>
            <a:stretch/>
          </p:blipFill>
          <p:spPr>
            <a:xfrm>
              <a:off x="4559509" y="1435542"/>
              <a:ext cx="3190764" cy="18623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69" name="Google Shape;2669;p74"/>
            <p:cNvSpPr/>
            <p:nvPr/>
          </p:nvSpPr>
          <p:spPr>
            <a:xfrm>
              <a:off x="4451225" y="1311675"/>
              <a:ext cx="3426730" cy="2706090"/>
            </a:xfrm>
            <a:custGeom>
              <a:avLst/>
              <a:gdLst/>
              <a:ahLst/>
              <a:cxnLst/>
              <a:rect l="l" t="t" r="r" b="b"/>
              <a:pathLst>
                <a:path w="131696" h="100673" extrusionOk="0">
                  <a:moveTo>
                    <a:pt x="128192" y="0"/>
                  </a:moveTo>
                  <a:lnTo>
                    <a:pt x="3504" y="0"/>
                  </a:lnTo>
                  <a:lnTo>
                    <a:pt x="3504" y="0"/>
                  </a:lnTo>
                  <a:lnTo>
                    <a:pt x="2821" y="0"/>
                  </a:lnTo>
                  <a:lnTo>
                    <a:pt x="2137" y="257"/>
                  </a:lnTo>
                  <a:lnTo>
                    <a:pt x="1624" y="598"/>
                  </a:lnTo>
                  <a:lnTo>
                    <a:pt x="1026" y="1026"/>
                  </a:lnTo>
                  <a:lnTo>
                    <a:pt x="599" y="1538"/>
                  </a:lnTo>
                  <a:lnTo>
                    <a:pt x="342" y="2137"/>
                  </a:lnTo>
                  <a:lnTo>
                    <a:pt x="86" y="2735"/>
                  </a:lnTo>
                  <a:lnTo>
                    <a:pt x="0" y="3504"/>
                  </a:lnTo>
                  <a:lnTo>
                    <a:pt x="0" y="79991"/>
                  </a:lnTo>
                  <a:lnTo>
                    <a:pt x="0" y="79991"/>
                  </a:lnTo>
                  <a:lnTo>
                    <a:pt x="86" y="80675"/>
                  </a:lnTo>
                  <a:lnTo>
                    <a:pt x="342" y="81359"/>
                  </a:lnTo>
                  <a:lnTo>
                    <a:pt x="599" y="81957"/>
                  </a:lnTo>
                  <a:lnTo>
                    <a:pt x="1026" y="82470"/>
                  </a:lnTo>
                  <a:lnTo>
                    <a:pt x="1624" y="82897"/>
                  </a:lnTo>
                  <a:lnTo>
                    <a:pt x="2137" y="83239"/>
                  </a:lnTo>
                  <a:lnTo>
                    <a:pt x="2821" y="83410"/>
                  </a:lnTo>
                  <a:lnTo>
                    <a:pt x="3504" y="83495"/>
                  </a:lnTo>
                  <a:lnTo>
                    <a:pt x="52132" y="83495"/>
                  </a:lnTo>
                  <a:lnTo>
                    <a:pt x="51191" y="89990"/>
                  </a:lnTo>
                  <a:lnTo>
                    <a:pt x="51191" y="89990"/>
                  </a:lnTo>
                  <a:lnTo>
                    <a:pt x="50850" y="91272"/>
                  </a:lnTo>
                  <a:lnTo>
                    <a:pt x="50251" y="92640"/>
                  </a:lnTo>
                  <a:lnTo>
                    <a:pt x="49910" y="93238"/>
                  </a:lnTo>
                  <a:lnTo>
                    <a:pt x="49482" y="93836"/>
                  </a:lnTo>
                  <a:lnTo>
                    <a:pt x="49055" y="94349"/>
                  </a:lnTo>
                  <a:lnTo>
                    <a:pt x="48628" y="94862"/>
                  </a:lnTo>
                  <a:lnTo>
                    <a:pt x="43842" y="98024"/>
                  </a:lnTo>
                  <a:lnTo>
                    <a:pt x="43842" y="98024"/>
                  </a:lnTo>
                  <a:lnTo>
                    <a:pt x="43585" y="98280"/>
                  </a:lnTo>
                  <a:lnTo>
                    <a:pt x="43415" y="98536"/>
                  </a:lnTo>
                  <a:lnTo>
                    <a:pt x="43329" y="98878"/>
                  </a:lnTo>
                  <a:lnTo>
                    <a:pt x="43244" y="99220"/>
                  </a:lnTo>
                  <a:lnTo>
                    <a:pt x="43329" y="99562"/>
                  </a:lnTo>
                  <a:lnTo>
                    <a:pt x="43415" y="99818"/>
                  </a:lnTo>
                  <a:lnTo>
                    <a:pt x="43585" y="100160"/>
                  </a:lnTo>
                  <a:lnTo>
                    <a:pt x="43842" y="100417"/>
                  </a:lnTo>
                  <a:lnTo>
                    <a:pt x="43842" y="100417"/>
                  </a:lnTo>
                  <a:lnTo>
                    <a:pt x="44269" y="100588"/>
                  </a:lnTo>
                  <a:lnTo>
                    <a:pt x="44782" y="100673"/>
                  </a:lnTo>
                  <a:lnTo>
                    <a:pt x="65891" y="100673"/>
                  </a:lnTo>
                  <a:lnTo>
                    <a:pt x="86914" y="100673"/>
                  </a:lnTo>
                  <a:lnTo>
                    <a:pt x="86914" y="100673"/>
                  </a:lnTo>
                  <a:lnTo>
                    <a:pt x="87427" y="100588"/>
                  </a:lnTo>
                  <a:lnTo>
                    <a:pt x="87854" y="100417"/>
                  </a:lnTo>
                  <a:lnTo>
                    <a:pt x="87854" y="100417"/>
                  </a:lnTo>
                  <a:lnTo>
                    <a:pt x="88111" y="100160"/>
                  </a:lnTo>
                  <a:lnTo>
                    <a:pt x="88281" y="99818"/>
                  </a:lnTo>
                  <a:lnTo>
                    <a:pt x="88367" y="99562"/>
                  </a:lnTo>
                  <a:lnTo>
                    <a:pt x="88452" y="99220"/>
                  </a:lnTo>
                  <a:lnTo>
                    <a:pt x="88367" y="98878"/>
                  </a:lnTo>
                  <a:lnTo>
                    <a:pt x="88281" y="98536"/>
                  </a:lnTo>
                  <a:lnTo>
                    <a:pt x="88111" y="98280"/>
                  </a:lnTo>
                  <a:lnTo>
                    <a:pt x="87854" y="98024"/>
                  </a:lnTo>
                  <a:lnTo>
                    <a:pt x="83154" y="94862"/>
                  </a:lnTo>
                  <a:lnTo>
                    <a:pt x="83154" y="94862"/>
                  </a:lnTo>
                  <a:lnTo>
                    <a:pt x="83068" y="94862"/>
                  </a:lnTo>
                  <a:lnTo>
                    <a:pt x="83068" y="94862"/>
                  </a:lnTo>
                  <a:lnTo>
                    <a:pt x="82556" y="94349"/>
                  </a:lnTo>
                  <a:lnTo>
                    <a:pt x="82128" y="93836"/>
                  </a:lnTo>
                  <a:lnTo>
                    <a:pt x="81786" y="93238"/>
                  </a:lnTo>
                  <a:lnTo>
                    <a:pt x="81445" y="92640"/>
                  </a:lnTo>
                  <a:lnTo>
                    <a:pt x="80846" y="91272"/>
                  </a:lnTo>
                  <a:lnTo>
                    <a:pt x="80505" y="89990"/>
                  </a:lnTo>
                  <a:lnTo>
                    <a:pt x="79564" y="83495"/>
                  </a:lnTo>
                  <a:lnTo>
                    <a:pt x="128192" y="83495"/>
                  </a:lnTo>
                  <a:lnTo>
                    <a:pt x="128192" y="83495"/>
                  </a:lnTo>
                  <a:lnTo>
                    <a:pt x="128875" y="83410"/>
                  </a:lnTo>
                  <a:lnTo>
                    <a:pt x="129559" y="83239"/>
                  </a:lnTo>
                  <a:lnTo>
                    <a:pt x="130157" y="82897"/>
                  </a:lnTo>
                  <a:lnTo>
                    <a:pt x="130670" y="82470"/>
                  </a:lnTo>
                  <a:lnTo>
                    <a:pt x="131097" y="81957"/>
                  </a:lnTo>
                  <a:lnTo>
                    <a:pt x="131354" y="81359"/>
                  </a:lnTo>
                  <a:lnTo>
                    <a:pt x="131610" y="80675"/>
                  </a:lnTo>
                  <a:lnTo>
                    <a:pt x="131696" y="79991"/>
                  </a:lnTo>
                  <a:lnTo>
                    <a:pt x="131696" y="3504"/>
                  </a:lnTo>
                  <a:lnTo>
                    <a:pt x="131696" y="3504"/>
                  </a:lnTo>
                  <a:lnTo>
                    <a:pt x="131610" y="2735"/>
                  </a:lnTo>
                  <a:lnTo>
                    <a:pt x="131354" y="2137"/>
                  </a:lnTo>
                  <a:lnTo>
                    <a:pt x="131097" y="1538"/>
                  </a:lnTo>
                  <a:lnTo>
                    <a:pt x="130670" y="1026"/>
                  </a:lnTo>
                  <a:lnTo>
                    <a:pt x="130157" y="598"/>
                  </a:lnTo>
                  <a:lnTo>
                    <a:pt x="129559" y="257"/>
                  </a:lnTo>
                  <a:lnTo>
                    <a:pt x="128875" y="0"/>
                  </a:lnTo>
                  <a:lnTo>
                    <a:pt x="128192" y="0"/>
                  </a:lnTo>
                  <a:lnTo>
                    <a:pt x="128192" y="0"/>
                  </a:lnTo>
                  <a:close/>
                  <a:moveTo>
                    <a:pt x="65891" y="80932"/>
                  </a:moveTo>
                  <a:lnTo>
                    <a:pt x="65891" y="80932"/>
                  </a:lnTo>
                  <a:lnTo>
                    <a:pt x="65463" y="80846"/>
                  </a:lnTo>
                  <a:lnTo>
                    <a:pt x="65036" y="80761"/>
                  </a:lnTo>
                  <a:lnTo>
                    <a:pt x="64694" y="80504"/>
                  </a:lnTo>
                  <a:lnTo>
                    <a:pt x="64352" y="80248"/>
                  </a:lnTo>
                  <a:lnTo>
                    <a:pt x="64096" y="79991"/>
                  </a:lnTo>
                  <a:lnTo>
                    <a:pt x="63925" y="79650"/>
                  </a:lnTo>
                  <a:lnTo>
                    <a:pt x="63840" y="79222"/>
                  </a:lnTo>
                  <a:lnTo>
                    <a:pt x="63754" y="78795"/>
                  </a:lnTo>
                  <a:lnTo>
                    <a:pt x="63754" y="78795"/>
                  </a:lnTo>
                  <a:lnTo>
                    <a:pt x="63840" y="78368"/>
                  </a:lnTo>
                  <a:lnTo>
                    <a:pt x="63925" y="78026"/>
                  </a:lnTo>
                  <a:lnTo>
                    <a:pt x="64096" y="77599"/>
                  </a:lnTo>
                  <a:lnTo>
                    <a:pt x="64352" y="77342"/>
                  </a:lnTo>
                  <a:lnTo>
                    <a:pt x="64694" y="77086"/>
                  </a:lnTo>
                  <a:lnTo>
                    <a:pt x="65036" y="76915"/>
                  </a:lnTo>
                  <a:lnTo>
                    <a:pt x="65463" y="76744"/>
                  </a:lnTo>
                  <a:lnTo>
                    <a:pt x="65891" y="76744"/>
                  </a:lnTo>
                  <a:lnTo>
                    <a:pt x="65891" y="76744"/>
                  </a:lnTo>
                  <a:lnTo>
                    <a:pt x="66233" y="76744"/>
                  </a:lnTo>
                  <a:lnTo>
                    <a:pt x="66660" y="76915"/>
                  </a:lnTo>
                  <a:lnTo>
                    <a:pt x="67002" y="77086"/>
                  </a:lnTo>
                  <a:lnTo>
                    <a:pt x="67344" y="77342"/>
                  </a:lnTo>
                  <a:lnTo>
                    <a:pt x="67600" y="77599"/>
                  </a:lnTo>
                  <a:lnTo>
                    <a:pt x="67771" y="78026"/>
                  </a:lnTo>
                  <a:lnTo>
                    <a:pt x="67856" y="78368"/>
                  </a:lnTo>
                  <a:lnTo>
                    <a:pt x="67942" y="78795"/>
                  </a:lnTo>
                  <a:lnTo>
                    <a:pt x="67942" y="78795"/>
                  </a:lnTo>
                  <a:lnTo>
                    <a:pt x="67856" y="79222"/>
                  </a:lnTo>
                  <a:lnTo>
                    <a:pt x="67771" y="79650"/>
                  </a:lnTo>
                  <a:lnTo>
                    <a:pt x="67600" y="79991"/>
                  </a:lnTo>
                  <a:lnTo>
                    <a:pt x="67344" y="80248"/>
                  </a:lnTo>
                  <a:lnTo>
                    <a:pt x="67002" y="80504"/>
                  </a:lnTo>
                  <a:lnTo>
                    <a:pt x="66660" y="80761"/>
                  </a:lnTo>
                  <a:lnTo>
                    <a:pt x="66233" y="80846"/>
                  </a:lnTo>
                  <a:lnTo>
                    <a:pt x="65891" y="80932"/>
                  </a:lnTo>
                  <a:lnTo>
                    <a:pt x="65891" y="80932"/>
                  </a:lnTo>
                  <a:close/>
                  <a:moveTo>
                    <a:pt x="126568" y="74009"/>
                  </a:moveTo>
                  <a:lnTo>
                    <a:pt x="5128" y="74009"/>
                  </a:lnTo>
                  <a:lnTo>
                    <a:pt x="5128" y="4871"/>
                  </a:lnTo>
                  <a:lnTo>
                    <a:pt x="126568" y="4871"/>
                  </a:lnTo>
                  <a:lnTo>
                    <a:pt x="126568" y="7400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670" name="Google Shape;2670;p74"/>
          <p:cNvSpPr txBox="1">
            <a:spLocks noGrp="1"/>
          </p:cNvSpPr>
          <p:nvPr>
            <p:ph type="title"/>
          </p:nvPr>
        </p:nvSpPr>
        <p:spPr>
          <a:xfrm>
            <a:off x="719988" y="1670018"/>
            <a:ext cx="295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نرم افزار دسکتاپ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671" name="Google Shape;2671;p74"/>
          <p:cNvGrpSpPr/>
          <p:nvPr/>
        </p:nvGrpSpPr>
        <p:grpSpPr>
          <a:xfrm>
            <a:off x="720006" y="4079120"/>
            <a:ext cx="863543" cy="816370"/>
            <a:chOff x="8044769" y="4169045"/>
            <a:chExt cx="863543" cy="816370"/>
          </a:xfrm>
        </p:grpSpPr>
        <p:sp>
          <p:nvSpPr>
            <p:cNvPr id="2672" name="Google Shape;2672;p74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3" name="Google Shape;2673;p74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74" name="Google Shape;2674;p74"/>
          <p:cNvGrpSpPr/>
          <p:nvPr/>
        </p:nvGrpSpPr>
        <p:grpSpPr>
          <a:xfrm>
            <a:off x="3110659" y="4079113"/>
            <a:ext cx="477921" cy="332264"/>
            <a:chOff x="485359" y="428638"/>
            <a:chExt cx="477921" cy="332264"/>
          </a:xfrm>
        </p:grpSpPr>
        <p:sp>
          <p:nvSpPr>
            <p:cNvPr id="2675" name="Google Shape;2675;p74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6" name="Google Shape;2676;p74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77" name="Google Shape;2677;p74"/>
          <p:cNvGrpSpPr/>
          <p:nvPr/>
        </p:nvGrpSpPr>
        <p:grpSpPr>
          <a:xfrm>
            <a:off x="8059529" y="4345489"/>
            <a:ext cx="581801" cy="550018"/>
            <a:chOff x="1042691" y="851602"/>
            <a:chExt cx="581801" cy="550018"/>
          </a:xfrm>
        </p:grpSpPr>
        <p:sp>
          <p:nvSpPr>
            <p:cNvPr id="2678" name="Google Shape;2678;p74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9" name="Google Shape;2679;p74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4" name="Google Shape;2684;p75"/>
          <p:cNvPicPr preferRelativeResize="0"/>
          <p:nvPr/>
        </p:nvPicPr>
        <p:blipFill rotWithShape="1">
          <a:blip r:embed="rId3">
            <a:alphaModFix/>
          </a:blip>
          <a:srcRect b="6872"/>
          <a:stretch/>
        </p:blipFill>
        <p:spPr>
          <a:xfrm>
            <a:off x="1631556" y="1225585"/>
            <a:ext cx="2104936" cy="2804933"/>
          </a:xfrm>
          <a:prstGeom prst="rect">
            <a:avLst/>
          </a:prstGeom>
          <a:noFill/>
          <a:ln>
            <a:noFill/>
          </a:ln>
        </p:spPr>
      </p:pic>
      <p:sp>
        <p:nvSpPr>
          <p:cNvPr id="2685" name="Google Shape;2685;p75"/>
          <p:cNvSpPr txBox="1">
            <a:spLocks noGrp="1"/>
          </p:cNvSpPr>
          <p:nvPr>
            <p:ph type="title"/>
          </p:nvPr>
        </p:nvSpPr>
        <p:spPr>
          <a:xfrm>
            <a:off x="4576650" y="1896811"/>
            <a:ext cx="384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تبلت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686" name="Google Shape;2686;p75"/>
          <p:cNvSpPr txBox="1">
            <a:spLocks noGrp="1"/>
          </p:cNvSpPr>
          <p:nvPr>
            <p:ph type="subTitle" idx="1"/>
          </p:nvPr>
        </p:nvSpPr>
        <p:spPr>
          <a:xfrm>
            <a:off x="4576400" y="2578541"/>
            <a:ext cx="3847500" cy="7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روی آن کلیک راست کرده و سپس «</a:t>
            </a:r>
            <a:r>
              <a:rPr lang="en-US" dirty="0">
                <a:cs typeface="B Nazanin" panose="00000700000000000000" pitchFamily="2" charset="-78"/>
              </a:rPr>
              <a:t>Replace image» </a:t>
            </a:r>
            <a:r>
              <a:rPr lang="fa-IR" dirty="0">
                <a:cs typeface="B Nazanin" panose="00000700000000000000" pitchFamily="2" charset="-78"/>
              </a:rPr>
              <a:t>را انتخاب کنید تا بتوانید تصویر خود را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87" name="Google Shape;2687;p75"/>
          <p:cNvSpPr/>
          <p:nvPr/>
        </p:nvSpPr>
        <p:spPr>
          <a:xfrm>
            <a:off x="1445851" y="938375"/>
            <a:ext cx="2476277" cy="3359511"/>
          </a:xfrm>
          <a:custGeom>
            <a:avLst/>
            <a:gdLst/>
            <a:ahLst/>
            <a:cxnLst/>
            <a:rect l="l" t="t" r="r" b="b"/>
            <a:pathLst>
              <a:path w="70249" h="95461" extrusionOk="0">
                <a:moveTo>
                  <a:pt x="35124" y="3590"/>
                </a:moveTo>
                <a:lnTo>
                  <a:pt x="35466" y="3675"/>
                </a:lnTo>
                <a:lnTo>
                  <a:pt x="35723" y="3846"/>
                </a:lnTo>
                <a:lnTo>
                  <a:pt x="35894" y="4103"/>
                </a:lnTo>
                <a:lnTo>
                  <a:pt x="35979" y="4444"/>
                </a:lnTo>
                <a:lnTo>
                  <a:pt x="35894" y="4786"/>
                </a:lnTo>
                <a:lnTo>
                  <a:pt x="35723" y="5043"/>
                </a:lnTo>
                <a:lnTo>
                  <a:pt x="35466" y="5299"/>
                </a:lnTo>
                <a:lnTo>
                  <a:pt x="34783" y="5299"/>
                </a:lnTo>
                <a:lnTo>
                  <a:pt x="34526" y="5043"/>
                </a:lnTo>
                <a:lnTo>
                  <a:pt x="34355" y="4786"/>
                </a:lnTo>
                <a:lnTo>
                  <a:pt x="34270" y="4444"/>
                </a:lnTo>
                <a:lnTo>
                  <a:pt x="34355" y="4103"/>
                </a:lnTo>
                <a:lnTo>
                  <a:pt x="34526" y="3846"/>
                </a:lnTo>
                <a:lnTo>
                  <a:pt x="34783" y="3675"/>
                </a:lnTo>
                <a:lnTo>
                  <a:pt x="35124" y="3590"/>
                </a:lnTo>
                <a:close/>
                <a:moveTo>
                  <a:pt x="64950" y="8547"/>
                </a:moveTo>
                <a:lnTo>
                  <a:pt x="64950" y="86914"/>
                </a:lnTo>
                <a:lnTo>
                  <a:pt x="5299" y="86914"/>
                </a:lnTo>
                <a:lnTo>
                  <a:pt x="5299" y="8547"/>
                </a:lnTo>
                <a:close/>
                <a:moveTo>
                  <a:pt x="35552" y="89307"/>
                </a:moveTo>
                <a:lnTo>
                  <a:pt x="35894" y="89478"/>
                </a:lnTo>
                <a:lnTo>
                  <a:pt x="36235" y="89649"/>
                </a:lnTo>
                <a:lnTo>
                  <a:pt x="36492" y="89905"/>
                </a:lnTo>
                <a:lnTo>
                  <a:pt x="36748" y="90162"/>
                </a:lnTo>
                <a:lnTo>
                  <a:pt x="36919" y="90504"/>
                </a:lnTo>
                <a:lnTo>
                  <a:pt x="37005" y="90845"/>
                </a:lnTo>
                <a:lnTo>
                  <a:pt x="37090" y="91273"/>
                </a:lnTo>
                <a:lnTo>
                  <a:pt x="37005" y="91615"/>
                </a:lnTo>
                <a:lnTo>
                  <a:pt x="36919" y="92042"/>
                </a:lnTo>
                <a:lnTo>
                  <a:pt x="36748" y="92384"/>
                </a:lnTo>
                <a:lnTo>
                  <a:pt x="36492" y="92640"/>
                </a:lnTo>
                <a:lnTo>
                  <a:pt x="36235" y="92896"/>
                </a:lnTo>
                <a:lnTo>
                  <a:pt x="35894" y="93067"/>
                </a:lnTo>
                <a:lnTo>
                  <a:pt x="35552" y="93153"/>
                </a:lnTo>
                <a:lnTo>
                  <a:pt x="35124" y="93238"/>
                </a:lnTo>
                <a:lnTo>
                  <a:pt x="34697" y="93153"/>
                </a:lnTo>
                <a:lnTo>
                  <a:pt x="34355" y="93067"/>
                </a:lnTo>
                <a:lnTo>
                  <a:pt x="34013" y="92896"/>
                </a:lnTo>
                <a:lnTo>
                  <a:pt x="33757" y="92640"/>
                </a:lnTo>
                <a:lnTo>
                  <a:pt x="33501" y="92384"/>
                </a:lnTo>
                <a:lnTo>
                  <a:pt x="33330" y="92042"/>
                </a:lnTo>
                <a:lnTo>
                  <a:pt x="33244" y="91615"/>
                </a:lnTo>
                <a:lnTo>
                  <a:pt x="33159" y="91273"/>
                </a:lnTo>
                <a:lnTo>
                  <a:pt x="33244" y="90845"/>
                </a:lnTo>
                <a:lnTo>
                  <a:pt x="33330" y="90504"/>
                </a:lnTo>
                <a:lnTo>
                  <a:pt x="33501" y="90162"/>
                </a:lnTo>
                <a:lnTo>
                  <a:pt x="33757" y="89905"/>
                </a:lnTo>
                <a:lnTo>
                  <a:pt x="34013" y="89649"/>
                </a:lnTo>
                <a:lnTo>
                  <a:pt x="34355" y="89478"/>
                </a:lnTo>
                <a:lnTo>
                  <a:pt x="34697" y="89307"/>
                </a:lnTo>
                <a:close/>
                <a:moveTo>
                  <a:pt x="3333" y="0"/>
                </a:moveTo>
                <a:lnTo>
                  <a:pt x="2649" y="86"/>
                </a:lnTo>
                <a:lnTo>
                  <a:pt x="2051" y="257"/>
                </a:lnTo>
                <a:lnTo>
                  <a:pt x="1453" y="599"/>
                </a:lnTo>
                <a:lnTo>
                  <a:pt x="1026" y="1026"/>
                </a:lnTo>
                <a:lnTo>
                  <a:pt x="598" y="1453"/>
                </a:lnTo>
                <a:lnTo>
                  <a:pt x="256" y="2052"/>
                </a:lnTo>
                <a:lnTo>
                  <a:pt x="85" y="2650"/>
                </a:lnTo>
                <a:lnTo>
                  <a:pt x="0" y="3333"/>
                </a:lnTo>
                <a:lnTo>
                  <a:pt x="0" y="92213"/>
                </a:lnTo>
                <a:lnTo>
                  <a:pt x="85" y="92811"/>
                </a:lnTo>
                <a:lnTo>
                  <a:pt x="256" y="93495"/>
                </a:lnTo>
                <a:lnTo>
                  <a:pt x="598" y="94007"/>
                </a:lnTo>
                <a:lnTo>
                  <a:pt x="1026" y="94520"/>
                </a:lnTo>
                <a:lnTo>
                  <a:pt x="1453" y="94862"/>
                </a:lnTo>
                <a:lnTo>
                  <a:pt x="2051" y="95204"/>
                </a:lnTo>
                <a:lnTo>
                  <a:pt x="2649" y="95375"/>
                </a:lnTo>
                <a:lnTo>
                  <a:pt x="3333" y="95460"/>
                </a:lnTo>
                <a:lnTo>
                  <a:pt x="66916" y="95460"/>
                </a:lnTo>
                <a:lnTo>
                  <a:pt x="67600" y="95375"/>
                </a:lnTo>
                <a:lnTo>
                  <a:pt x="68198" y="95204"/>
                </a:lnTo>
                <a:lnTo>
                  <a:pt x="68796" y="94862"/>
                </a:lnTo>
                <a:lnTo>
                  <a:pt x="69309" y="94520"/>
                </a:lnTo>
                <a:lnTo>
                  <a:pt x="69651" y="94007"/>
                </a:lnTo>
                <a:lnTo>
                  <a:pt x="69992" y="93495"/>
                </a:lnTo>
                <a:lnTo>
                  <a:pt x="70163" y="92811"/>
                </a:lnTo>
                <a:lnTo>
                  <a:pt x="70249" y="92213"/>
                </a:lnTo>
                <a:lnTo>
                  <a:pt x="70249" y="3333"/>
                </a:lnTo>
                <a:lnTo>
                  <a:pt x="70163" y="2650"/>
                </a:lnTo>
                <a:lnTo>
                  <a:pt x="69992" y="2052"/>
                </a:lnTo>
                <a:lnTo>
                  <a:pt x="69651" y="1453"/>
                </a:lnTo>
                <a:lnTo>
                  <a:pt x="69309" y="1026"/>
                </a:lnTo>
                <a:lnTo>
                  <a:pt x="68796" y="599"/>
                </a:lnTo>
                <a:lnTo>
                  <a:pt x="68198" y="257"/>
                </a:lnTo>
                <a:lnTo>
                  <a:pt x="67600" y="86"/>
                </a:lnTo>
                <a:lnTo>
                  <a:pt x="669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688" name="Google Shape;2688;p75"/>
          <p:cNvGrpSpPr/>
          <p:nvPr/>
        </p:nvGrpSpPr>
        <p:grpSpPr>
          <a:xfrm>
            <a:off x="5160809" y="586438"/>
            <a:ext cx="477921" cy="332264"/>
            <a:chOff x="485359" y="428638"/>
            <a:chExt cx="477921" cy="332264"/>
          </a:xfrm>
        </p:grpSpPr>
        <p:sp>
          <p:nvSpPr>
            <p:cNvPr id="2689" name="Google Shape;2689;p75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0" name="Google Shape;2690;p75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91" name="Google Shape;2691;p75"/>
          <p:cNvGrpSpPr/>
          <p:nvPr/>
        </p:nvGrpSpPr>
        <p:grpSpPr>
          <a:xfrm>
            <a:off x="7842354" y="3982114"/>
            <a:ext cx="581801" cy="550018"/>
            <a:chOff x="1042691" y="851602"/>
            <a:chExt cx="581801" cy="550018"/>
          </a:xfrm>
        </p:grpSpPr>
        <p:sp>
          <p:nvSpPr>
            <p:cNvPr id="2692" name="Google Shape;2692;p75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3" name="Google Shape;2693;p75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" name="Google Shape;2698;p76"/>
          <p:cNvSpPr txBox="1">
            <a:spLocks noGrp="1"/>
          </p:cNvSpPr>
          <p:nvPr>
            <p:ph type="title"/>
          </p:nvPr>
        </p:nvSpPr>
        <p:spPr>
          <a:xfrm>
            <a:off x="720000" y="1980853"/>
            <a:ext cx="3644100" cy="40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اپلیکیشن موبایل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99" name="Google Shape;2699;p76"/>
          <p:cNvSpPr txBox="1">
            <a:spLocks noGrp="1"/>
          </p:cNvSpPr>
          <p:nvPr>
            <p:ph type="subTitle" idx="1"/>
          </p:nvPr>
        </p:nvSpPr>
        <p:spPr>
          <a:xfrm>
            <a:off x="720000" y="2521013"/>
            <a:ext cx="3644100" cy="95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روی آن کلیک راست کرده و سپس «</a:t>
            </a:r>
            <a:r>
              <a:rPr lang="en-US" dirty="0">
                <a:cs typeface="B Nazanin" panose="00000700000000000000" pitchFamily="2" charset="-78"/>
              </a:rPr>
              <a:t>Replace image» </a:t>
            </a:r>
            <a:r>
              <a:rPr lang="fa-IR" dirty="0">
                <a:cs typeface="B Nazanin" panose="00000700000000000000" pitchFamily="2" charset="-78"/>
              </a:rPr>
              <a:t>را انتخاب کنید تا بتوانید تصویر خود را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00" name="Google Shape;2700;p76"/>
          <p:cNvSpPr/>
          <p:nvPr/>
        </p:nvSpPr>
        <p:spPr>
          <a:xfrm>
            <a:off x="5484325" y="900087"/>
            <a:ext cx="1690734" cy="3343322"/>
          </a:xfrm>
          <a:custGeom>
            <a:avLst/>
            <a:gdLst/>
            <a:ahLst/>
            <a:cxnLst/>
            <a:rect l="l" t="t" r="r" b="b"/>
            <a:pathLst>
              <a:path w="61960" h="122466" extrusionOk="0">
                <a:moveTo>
                  <a:pt x="52217" y="0"/>
                </a:moveTo>
                <a:lnTo>
                  <a:pt x="9743" y="0"/>
                </a:lnTo>
                <a:lnTo>
                  <a:pt x="9743" y="0"/>
                </a:lnTo>
                <a:lnTo>
                  <a:pt x="8803" y="0"/>
                </a:lnTo>
                <a:lnTo>
                  <a:pt x="7778" y="171"/>
                </a:lnTo>
                <a:lnTo>
                  <a:pt x="6838" y="427"/>
                </a:lnTo>
                <a:lnTo>
                  <a:pt x="5983" y="769"/>
                </a:lnTo>
                <a:lnTo>
                  <a:pt x="5129" y="1111"/>
                </a:lnTo>
                <a:lnTo>
                  <a:pt x="4359" y="1624"/>
                </a:lnTo>
                <a:lnTo>
                  <a:pt x="3590" y="2222"/>
                </a:lnTo>
                <a:lnTo>
                  <a:pt x="2907" y="2820"/>
                </a:lnTo>
                <a:lnTo>
                  <a:pt x="2223" y="3504"/>
                </a:lnTo>
                <a:lnTo>
                  <a:pt x="1710" y="4273"/>
                </a:lnTo>
                <a:lnTo>
                  <a:pt x="1197" y="5042"/>
                </a:lnTo>
                <a:lnTo>
                  <a:pt x="770" y="5897"/>
                </a:lnTo>
                <a:lnTo>
                  <a:pt x="514" y="6837"/>
                </a:lnTo>
                <a:lnTo>
                  <a:pt x="257" y="7777"/>
                </a:lnTo>
                <a:lnTo>
                  <a:pt x="86" y="8717"/>
                </a:lnTo>
                <a:lnTo>
                  <a:pt x="1" y="9743"/>
                </a:lnTo>
                <a:lnTo>
                  <a:pt x="1" y="112723"/>
                </a:lnTo>
                <a:lnTo>
                  <a:pt x="1" y="112723"/>
                </a:lnTo>
                <a:lnTo>
                  <a:pt x="86" y="113748"/>
                </a:lnTo>
                <a:lnTo>
                  <a:pt x="257" y="114688"/>
                </a:lnTo>
                <a:lnTo>
                  <a:pt x="514" y="115629"/>
                </a:lnTo>
                <a:lnTo>
                  <a:pt x="770" y="116569"/>
                </a:lnTo>
                <a:lnTo>
                  <a:pt x="1197" y="117423"/>
                </a:lnTo>
                <a:lnTo>
                  <a:pt x="1710" y="118192"/>
                </a:lnTo>
                <a:lnTo>
                  <a:pt x="2223" y="118962"/>
                </a:lnTo>
                <a:lnTo>
                  <a:pt x="2907" y="119645"/>
                </a:lnTo>
                <a:lnTo>
                  <a:pt x="3590" y="120243"/>
                </a:lnTo>
                <a:lnTo>
                  <a:pt x="4359" y="120842"/>
                </a:lnTo>
                <a:lnTo>
                  <a:pt x="5129" y="121354"/>
                </a:lnTo>
                <a:lnTo>
                  <a:pt x="5983" y="121696"/>
                </a:lnTo>
                <a:lnTo>
                  <a:pt x="6838" y="122038"/>
                </a:lnTo>
                <a:lnTo>
                  <a:pt x="7778" y="122294"/>
                </a:lnTo>
                <a:lnTo>
                  <a:pt x="8803" y="122465"/>
                </a:lnTo>
                <a:lnTo>
                  <a:pt x="9743" y="122465"/>
                </a:lnTo>
                <a:lnTo>
                  <a:pt x="52217" y="122465"/>
                </a:lnTo>
                <a:lnTo>
                  <a:pt x="52217" y="122465"/>
                </a:lnTo>
                <a:lnTo>
                  <a:pt x="53243" y="122465"/>
                </a:lnTo>
                <a:lnTo>
                  <a:pt x="54183" y="122294"/>
                </a:lnTo>
                <a:lnTo>
                  <a:pt x="55123" y="122038"/>
                </a:lnTo>
                <a:lnTo>
                  <a:pt x="55978" y="121696"/>
                </a:lnTo>
                <a:lnTo>
                  <a:pt x="56832" y="121354"/>
                </a:lnTo>
                <a:lnTo>
                  <a:pt x="57687" y="120842"/>
                </a:lnTo>
                <a:lnTo>
                  <a:pt x="58371" y="120243"/>
                </a:lnTo>
                <a:lnTo>
                  <a:pt x="59054" y="119645"/>
                </a:lnTo>
                <a:lnTo>
                  <a:pt x="59738" y="118962"/>
                </a:lnTo>
                <a:lnTo>
                  <a:pt x="60251" y="118192"/>
                </a:lnTo>
                <a:lnTo>
                  <a:pt x="60764" y="117423"/>
                </a:lnTo>
                <a:lnTo>
                  <a:pt x="61191" y="116569"/>
                </a:lnTo>
                <a:lnTo>
                  <a:pt x="61533" y="115629"/>
                </a:lnTo>
                <a:lnTo>
                  <a:pt x="61704" y="114688"/>
                </a:lnTo>
                <a:lnTo>
                  <a:pt x="61875" y="113748"/>
                </a:lnTo>
                <a:lnTo>
                  <a:pt x="61960" y="112723"/>
                </a:lnTo>
                <a:lnTo>
                  <a:pt x="61960" y="9743"/>
                </a:lnTo>
                <a:lnTo>
                  <a:pt x="61960" y="9743"/>
                </a:lnTo>
                <a:lnTo>
                  <a:pt x="61875" y="8717"/>
                </a:lnTo>
                <a:lnTo>
                  <a:pt x="61704" y="7777"/>
                </a:lnTo>
                <a:lnTo>
                  <a:pt x="61533" y="6837"/>
                </a:lnTo>
                <a:lnTo>
                  <a:pt x="61191" y="5897"/>
                </a:lnTo>
                <a:lnTo>
                  <a:pt x="60764" y="5042"/>
                </a:lnTo>
                <a:lnTo>
                  <a:pt x="60251" y="4273"/>
                </a:lnTo>
                <a:lnTo>
                  <a:pt x="59738" y="3504"/>
                </a:lnTo>
                <a:lnTo>
                  <a:pt x="59054" y="2820"/>
                </a:lnTo>
                <a:lnTo>
                  <a:pt x="58371" y="2222"/>
                </a:lnTo>
                <a:lnTo>
                  <a:pt x="57687" y="1624"/>
                </a:lnTo>
                <a:lnTo>
                  <a:pt x="56832" y="1111"/>
                </a:lnTo>
                <a:lnTo>
                  <a:pt x="55978" y="769"/>
                </a:lnTo>
                <a:lnTo>
                  <a:pt x="55123" y="427"/>
                </a:lnTo>
                <a:lnTo>
                  <a:pt x="54183" y="171"/>
                </a:lnTo>
                <a:lnTo>
                  <a:pt x="53243" y="0"/>
                </a:lnTo>
                <a:lnTo>
                  <a:pt x="52217" y="0"/>
                </a:lnTo>
                <a:lnTo>
                  <a:pt x="52217" y="0"/>
                </a:lnTo>
                <a:close/>
                <a:moveTo>
                  <a:pt x="24870" y="5042"/>
                </a:moveTo>
                <a:lnTo>
                  <a:pt x="24870" y="5042"/>
                </a:lnTo>
                <a:lnTo>
                  <a:pt x="24955" y="5042"/>
                </a:lnTo>
                <a:lnTo>
                  <a:pt x="37176" y="5042"/>
                </a:lnTo>
                <a:lnTo>
                  <a:pt x="37176" y="5042"/>
                </a:lnTo>
                <a:lnTo>
                  <a:pt x="37433" y="5042"/>
                </a:lnTo>
                <a:lnTo>
                  <a:pt x="37689" y="5213"/>
                </a:lnTo>
                <a:lnTo>
                  <a:pt x="37860" y="5469"/>
                </a:lnTo>
                <a:lnTo>
                  <a:pt x="37946" y="5811"/>
                </a:lnTo>
                <a:lnTo>
                  <a:pt x="37946" y="5811"/>
                </a:lnTo>
                <a:lnTo>
                  <a:pt x="37860" y="6068"/>
                </a:lnTo>
                <a:lnTo>
                  <a:pt x="37689" y="6324"/>
                </a:lnTo>
                <a:lnTo>
                  <a:pt x="37433" y="6495"/>
                </a:lnTo>
                <a:lnTo>
                  <a:pt x="37091" y="6580"/>
                </a:lnTo>
                <a:lnTo>
                  <a:pt x="37091" y="6580"/>
                </a:lnTo>
                <a:lnTo>
                  <a:pt x="37091" y="6580"/>
                </a:lnTo>
                <a:lnTo>
                  <a:pt x="24870" y="6580"/>
                </a:lnTo>
                <a:lnTo>
                  <a:pt x="24870" y="6580"/>
                </a:lnTo>
                <a:lnTo>
                  <a:pt x="24870" y="6580"/>
                </a:lnTo>
                <a:lnTo>
                  <a:pt x="24528" y="6495"/>
                </a:lnTo>
                <a:lnTo>
                  <a:pt x="24272" y="6324"/>
                </a:lnTo>
                <a:lnTo>
                  <a:pt x="24101" y="6068"/>
                </a:lnTo>
                <a:lnTo>
                  <a:pt x="24101" y="5811"/>
                </a:lnTo>
                <a:lnTo>
                  <a:pt x="24101" y="5811"/>
                </a:lnTo>
                <a:lnTo>
                  <a:pt x="24101" y="5469"/>
                </a:lnTo>
                <a:lnTo>
                  <a:pt x="24272" y="5213"/>
                </a:lnTo>
                <a:lnTo>
                  <a:pt x="24528" y="5042"/>
                </a:lnTo>
                <a:lnTo>
                  <a:pt x="24870" y="5042"/>
                </a:lnTo>
                <a:lnTo>
                  <a:pt x="24870" y="5042"/>
                </a:lnTo>
                <a:close/>
                <a:moveTo>
                  <a:pt x="31023" y="119389"/>
                </a:moveTo>
                <a:lnTo>
                  <a:pt x="31023" y="119389"/>
                </a:lnTo>
                <a:lnTo>
                  <a:pt x="30340" y="119303"/>
                </a:lnTo>
                <a:lnTo>
                  <a:pt x="29741" y="119132"/>
                </a:lnTo>
                <a:lnTo>
                  <a:pt x="29143" y="118791"/>
                </a:lnTo>
                <a:lnTo>
                  <a:pt x="28630" y="118449"/>
                </a:lnTo>
                <a:lnTo>
                  <a:pt x="28288" y="117936"/>
                </a:lnTo>
                <a:lnTo>
                  <a:pt x="27947" y="117338"/>
                </a:lnTo>
                <a:lnTo>
                  <a:pt x="27776" y="116740"/>
                </a:lnTo>
                <a:lnTo>
                  <a:pt x="27690" y="116056"/>
                </a:lnTo>
                <a:lnTo>
                  <a:pt x="27690" y="116056"/>
                </a:lnTo>
                <a:lnTo>
                  <a:pt x="27776" y="115458"/>
                </a:lnTo>
                <a:lnTo>
                  <a:pt x="27947" y="114774"/>
                </a:lnTo>
                <a:lnTo>
                  <a:pt x="28288" y="114261"/>
                </a:lnTo>
                <a:lnTo>
                  <a:pt x="28630" y="113748"/>
                </a:lnTo>
                <a:lnTo>
                  <a:pt x="29143" y="113407"/>
                </a:lnTo>
                <a:lnTo>
                  <a:pt x="29741" y="113065"/>
                </a:lnTo>
                <a:lnTo>
                  <a:pt x="30340" y="112894"/>
                </a:lnTo>
                <a:lnTo>
                  <a:pt x="31023" y="112808"/>
                </a:lnTo>
                <a:lnTo>
                  <a:pt x="31023" y="112808"/>
                </a:lnTo>
                <a:lnTo>
                  <a:pt x="31621" y="112894"/>
                </a:lnTo>
                <a:lnTo>
                  <a:pt x="32305" y="113065"/>
                </a:lnTo>
                <a:lnTo>
                  <a:pt x="32818" y="113407"/>
                </a:lnTo>
                <a:lnTo>
                  <a:pt x="33331" y="113748"/>
                </a:lnTo>
                <a:lnTo>
                  <a:pt x="33758" y="114261"/>
                </a:lnTo>
                <a:lnTo>
                  <a:pt x="34014" y="114774"/>
                </a:lnTo>
                <a:lnTo>
                  <a:pt x="34185" y="115458"/>
                </a:lnTo>
                <a:lnTo>
                  <a:pt x="34271" y="116056"/>
                </a:lnTo>
                <a:lnTo>
                  <a:pt x="34271" y="116056"/>
                </a:lnTo>
                <a:lnTo>
                  <a:pt x="34185" y="116740"/>
                </a:lnTo>
                <a:lnTo>
                  <a:pt x="34014" y="117338"/>
                </a:lnTo>
                <a:lnTo>
                  <a:pt x="33758" y="117936"/>
                </a:lnTo>
                <a:lnTo>
                  <a:pt x="33331" y="118449"/>
                </a:lnTo>
                <a:lnTo>
                  <a:pt x="32818" y="118791"/>
                </a:lnTo>
                <a:lnTo>
                  <a:pt x="32305" y="119132"/>
                </a:lnTo>
                <a:lnTo>
                  <a:pt x="31621" y="119303"/>
                </a:lnTo>
                <a:lnTo>
                  <a:pt x="31023" y="119389"/>
                </a:lnTo>
                <a:lnTo>
                  <a:pt x="31023" y="119389"/>
                </a:lnTo>
                <a:close/>
                <a:moveTo>
                  <a:pt x="59482" y="108877"/>
                </a:moveTo>
                <a:lnTo>
                  <a:pt x="2479" y="108877"/>
                </a:lnTo>
                <a:lnTo>
                  <a:pt x="2479" y="13588"/>
                </a:lnTo>
                <a:lnTo>
                  <a:pt x="59482" y="13588"/>
                </a:lnTo>
                <a:lnTo>
                  <a:pt x="59482" y="10887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2701" name="Google Shape;2701;p76"/>
          <p:cNvPicPr preferRelativeResize="0"/>
          <p:nvPr/>
        </p:nvPicPr>
        <p:blipFill rotWithShape="1">
          <a:blip r:embed="rId3">
            <a:alphaModFix/>
          </a:blip>
          <a:srcRect l="1709" t="-3090" r="1718" b="3090"/>
          <a:stretch/>
        </p:blipFill>
        <p:spPr>
          <a:xfrm>
            <a:off x="5539339" y="1165039"/>
            <a:ext cx="1578121" cy="274388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02" name="Google Shape;2702;p76"/>
          <p:cNvGrpSpPr/>
          <p:nvPr/>
        </p:nvGrpSpPr>
        <p:grpSpPr>
          <a:xfrm>
            <a:off x="647284" y="523213"/>
            <a:ext cx="477921" cy="332264"/>
            <a:chOff x="485359" y="428638"/>
            <a:chExt cx="477921" cy="332264"/>
          </a:xfrm>
        </p:grpSpPr>
        <p:sp>
          <p:nvSpPr>
            <p:cNvPr id="2703" name="Google Shape;2703;p76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4" name="Google Shape;2704;p76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05" name="Google Shape;2705;p76"/>
          <p:cNvGrpSpPr/>
          <p:nvPr/>
        </p:nvGrpSpPr>
        <p:grpSpPr>
          <a:xfrm>
            <a:off x="3136504" y="762664"/>
            <a:ext cx="581801" cy="550018"/>
            <a:chOff x="1042691" y="851602"/>
            <a:chExt cx="581801" cy="550018"/>
          </a:xfrm>
        </p:grpSpPr>
        <p:sp>
          <p:nvSpPr>
            <p:cNvPr id="2706" name="Google Shape;2706;p76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7" name="Google Shape;2707;p76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p77"/>
          <p:cNvSpPr txBox="1">
            <a:spLocks noGrp="1"/>
          </p:cNvSpPr>
          <p:nvPr>
            <p:ph type="subTitle" idx="1"/>
          </p:nvPr>
        </p:nvSpPr>
        <p:spPr>
          <a:xfrm>
            <a:off x="2082050" y="1593175"/>
            <a:ext cx="4899600" cy="11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آیا هیچ سوالی دارید؟</a:t>
            </a:r>
            <a:endParaRPr lang="en-US"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3"/>
              </a:rPr>
              <a:t>addyouremail@freepik.com</a:t>
            </a:r>
            <a:br>
              <a:rPr lang="en" dirty="0">
                <a:cs typeface="B Nazanin" panose="00000700000000000000" pitchFamily="2" charset="-78"/>
              </a:rPr>
            </a:br>
            <a:r>
              <a:rPr lang="en" dirty="0">
                <a:cs typeface="B Nazanin" panose="00000700000000000000" pitchFamily="2" charset="-78"/>
              </a:rPr>
              <a:t>+91 620 421 838 </a:t>
            </a:r>
            <a:br>
              <a:rPr lang="en" dirty="0">
                <a:cs typeface="B Nazanin" panose="00000700000000000000" pitchFamily="2" charset="-78"/>
              </a:rPr>
            </a:br>
            <a:r>
              <a:rPr lang="en-US" dirty="0">
                <a:cs typeface="B Nazanin" panose="00000700000000000000" pitchFamily="2" charset="-78"/>
              </a:rPr>
              <a:t>20begir.com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13" name="Google Shape;2713;p77"/>
          <p:cNvSpPr txBox="1">
            <a:spLocks noGrp="1"/>
          </p:cNvSpPr>
          <p:nvPr>
            <p:ph type="title"/>
          </p:nvPr>
        </p:nvSpPr>
        <p:spPr>
          <a:xfrm>
            <a:off x="1757595" y="539175"/>
            <a:ext cx="6360569" cy="90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4400" dirty="0">
                <a:cs typeface="B Nazanin" panose="00000700000000000000" pitchFamily="2" charset="-78"/>
              </a:rPr>
              <a:t>با تشکراز شما دوستان عزیز...!</a:t>
            </a:r>
            <a:endParaRPr sz="4400" dirty="0">
              <a:cs typeface="B Nazanin" panose="00000700000000000000" pitchFamily="2" charset="-78"/>
            </a:endParaRPr>
          </a:p>
        </p:txBody>
      </p:sp>
      <p:sp>
        <p:nvSpPr>
          <p:cNvPr id="2714" name="Google Shape;2714;p77"/>
          <p:cNvSpPr txBox="1"/>
          <p:nvPr/>
        </p:nvSpPr>
        <p:spPr>
          <a:xfrm>
            <a:off x="2973925" y="4042824"/>
            <a:ext cx="31962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لطفاً این اسلاید را برای ذکر منبع نگه دارید</a:t>
            </a:r>
            <a:endParaRPr sz="10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grpSp>
        <p:nvGrpSpPr>
          <p:cNvPr id="2715" name="Google Shape;2715;p77"/>
          <p:cNvGrpSpPr/>
          <p:nvPr/>
        </p:nvGrpSpPr>
        <p:grpSpPr>
          <a:xfrm>
            <a:off x="3858855" y="2935438"/>
            <a:ext cx="387681" cy="387681"/>
            <a:chOff x="4417380" y="1687279"/>
            <a:chExt cx="397907" cy="397907"/>
          </a:xfrm>
        </p:grpSpPr>
        <p:sp>
          <p:nvSpPr>
            <p:cNvPr id="2716" name="Google Shape;2716;p77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17" name="Google Shape;2717;p77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18" name="Google Shape;2718;p77"/>
          <p:cNvGrpSpPr/>
          <p:nvPr/>
        </p:nvGrpSpPr>
        <p:grpSpPr>
          <a:xfrm>
            <a:off x="4378141" y="2935438"/>
            <a:ext cx="387681" cy="387681"/>
            <a:chOff x="4933458" y="1687279"/>
            <a:chExt cx="397907" cy="397907"/>
          </a:xfrm>
        </p:grpSpPr>
        <p:sp>
          <p:nvSpPr>
            <p:cNvPr id="2719" name="Google Shape;2719;p77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20" name="Google Shape;2720;p77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21" name="Google Shape;2721;p77"/>
          <p:cNvGrpSpPr/>
          <p:nvPr/>
        </p:nvGrpSpPr>
        <p:grpSpPr>
          <a:xfrm>
            <a:off x="4897446" y="2935462"/>
            <a:ext cx="387681" cy="387661"/>
            <a:chOff x="266768" y="1721375"/>
            <a:chExt cx="397907" cy="397887"/>
          </a:xfrm>
        </p:grpSpPr>
        <p:sp>
          <p:nvSpPr>
            <p:cNvPr id="2722" name="Google Shape;2722;p77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23" name="Google Shape;2723;p77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24" name="Google Shape;2724;p77"/>
          <p:cNvGrpSpPr/>
          <p:nvPr/>
        </p:nvGrpSpPr>
        <p:grpSpPr>
          <a:xfrm>
            <a:off x="7886521" y="1260238"/>
            <a:ext cx="477921" cy="332264"/>
            <a:chOff x="485359" y="428638"/>
            <a:chExt cx="477921" cy="332264"/>
          </a:xfrm>
        </p:grpSpPr>
        <p:sp>
          <p:nvSpPr>
            <p:cNvPr id="2725" name="Google Shape;2725;p77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6" name="Google Shape;2726;p77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27" name="Google Shape;2727;p77"/>
          <p:cNvGrpSpPr/>
          <p:nvPr/>
        </p:nvGrpSpPr>
        <p:grpSpPr>
          <a:xfrm>
            <a:off x="403766" y="1260239"/>
            <a:ext cx="581801" cy="550018"/>
            <a:chOff x="1042691" y="851602"/>
            <a:chExt cx="581801" cy="550018"/>
          </a:xfrm>
        </p:grpSpPr>
        <p:sp>
          <p:nvSpPr>
            <p:cNvPr id="2728" name="Google Shape;2728;p77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9" name="Google Shape;2729;p77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30" name="Google Shape;2730;p77"/>
          <p:cNvGrpSpPr/>
          <p:nvPr/>
        </p:nvGrpSpPr>
        <p:grpSpPr>
          <a:xfrm>
            <a:off x="586644" y="154907"/>
            <a:ext cx="863543" cy="816370"/>
            <a:chOff x="8044769" y="4169045"/>
            <a:chExt cx="863543" cy="816370"/>
          </a:xfrm>
        </p:grpSpPr>
        <p:sp>
          <p:nvSpPr>
            <p:cNvPr id="2731" name="Google Shape;2731;p77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2" name="Google Shape;2732;p77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33" name="Google Shape;2733;p77"/>
          <p:cNvGrpSpPr/>
          <p:nvPr/>
        </p:nvGrpSpPr>
        <p:grpSpPr>
          <a:xfrm>
            <a:off x="1402871" y="1187488"/>
            <a:ext cx="477921" cy="332264"/>
            <a:chOff x="485359" y="428638"/>
            <a:chExt cx="477921" cy="332264"/>
          </a:xfrm>
        </p:grpSpPr>
        <p:sp>
          <p:nvSpPr>
            <p:cNvPr id="2734" name="Google Shape;2734;p77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5" name="Google Shape;2735;p77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36" name="Google Shape;2736;p77"/>
          <p:cNvGrpSpPr/>
          <p:nvPr/>
        </p:nvGrpSpPr>
        <p:grpSpPr>
          <a:xfrm flipH="1">
            <a:off x="7693719" y="154907"/>
            <a:ext cx="863543" cy="816370"/>
            <a:chOff x="8044769" y="4169045"/>
            <a:chExt cx="863543" cy="816370"/>
          </a:xfrm>
        </p:grpSpPr>
        <p:sp>
          <p:nvSpPr>
            <p:cNvPr id="2737" name="Google Shape;2737;p77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8" name="Google Shape;2738;p77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3" name="Google Shape;2743;p7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بسته آیکون: اهدای خون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744" name="Google Shape;2744;p78"/>
          <p:cNvGrpSpPr/>
          <p:nvPr/>
        </p:nvGrpSpPr>
        <p:grpSpPr>
          <a:xfrm>
            <a:off x="8224571" y="4405863"/>
            <a:ext cx="477921" cy="332264"/>
            <a:chOff x="485359" y="428638"/>
            <a:chExt cx="477921" cy="332264"/>
          </a:xfrm>
        </p:grpSpPr>
        <p:sp>
          <p:nvSpPr>
            <p:cNvPr id="2745" name="Google Shape;2745;p78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6" name="Google Shape;2746;p78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47" name="Google Shape;2747;p78"/>
          <p:cNvGrpSpPr/>
          <p:nvPr/>
        </p:nvGrpSpPr>
        <p:grpSpPr>
          <a:xfrm>
            <a:off x="360891" y="865464"/>
            <a:ext cx="581801" cy="550018"/>
            <a:chOff x="1042691" y="851602"/>
            <a:chExt cx="581801" cy="550018"/>
          </a:xfrm>
        </p:grpSpPr>
        <p:sp>
          <p:nvSpPr>
            <p:cNvPr id="2748" name="Google Shape;2748;p78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9" name="Google Shape;2749;p78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50" name="Google Shape;2750;p78"/>
          <p:cNvGrpSpPr/>
          <p:nvPr/>
        </p:nvGrpSpPr>
        <p:grpSpPr>
          <a:xfrm>
            <a:off x="7272781" y="4266170"/>
            <a:ext cx="863543" cy="816370"/>
            <a:chOff x="8044769" y="4169045"/>
            <a:chExt cx="863543" cy="816370"/>
          </a:xfrm>
        </p:grpSpPr>
        <p:sp>
          <p:nvSpPr>
            <p:cNvPr id="2751" name="Google Shape;2751;p78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2" name="Google Shape;2752;p78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53" name="Google Shape;2753;p78"/>
          <p:cNvGrpSpPr/>
          <p:nvPr/>
        </p:nvGrpSpPr>
        <p:grpSpPr>
          <a:xfrm>
            <a:off x="1038809" y="315538"/>
            <a:ext cx="477921" cy="332264"/>
            <a:chOff x="485359" y="428638"/>
            <a:chExt cx="477921" cy="332264"/>
          </a:xfrm>
        </p:grpSpPr>
        <p:sp>
          <p:nvSpPr>
            <p:cNvPr id="2754" name="Google Shape;2754;p78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5" name="Google Shape;2755;p78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56" name="Google Shape;2756;p78"/>
          <p:cNvGrpSpPr/>
          <p:nvPr/>
        </p:nvGrpSpPr>
        <p:grpSpPr>
          <a:xfrm>
            <a:off x="1180283" y="1587353"/>
            <a:ext cx="332312" cy="331257"/>
            <a:chOff x="1180283" y="1587353"/>
            <a:chExt cx="332312" cy="331257"/>
          </a:xfrm>
        </p:grpSpPr>
        <p:sp>
          <p:nvSpPr>
            <p:cNvPr id="2757" name="Google Shape;2757;p78"/>
            <p:cNvSpPr/>
            <p:nvPr/>
          </p:nvSpPr>
          <p:spPr>
            <a:xfrm>
              <a:off x="1180283" y="1587353"/>
              <a:ext cx="332312" cy="331257"/>
            </a:xfrm>
            <a:custGeom>
              <a:avLst/>
              <a:gdLst/>
              <a:ahLst/>
              <a:cxnLst/>
              <a:rect l="l" t="t" r="r" b="b"/>
              <a:pathLst>
                <a:path w="10718" h="10684" extrusionOk="0">
                  <a:moveTo>
                    <a:pt x="3787" y="881"/>
                  </a:moveTo>
                  <a:cubicBezTo>
                    <a:pt x="4811" y="1929"/>
                    <a:pt x="6931" y="4311"/>
                    <a:pt x="6931" y="5644"/>
                  </a:cubicBezTo>
                  <a:cubicBezTo>
                    <a:pt x="6978" y="7430"/>
                    <a:pt x="5549" y="8907"/>
                    <a:pt x="3763" y="8907"/>
                  </a:cubicBezTo>
                  <a:cubicBezTo>
                    <a:pt x="2001" y="8907"/>
                    <a:pt x="572" y="7430"/>
                    <a:pt x="620" y="5644"/>
                  </a:cubicBezTo>
                  <a:cubicBezTo>
                    <a:pt x="620" y="4287"/>
                    <a:pt x="2739" y="1929"/>
                    <a:pt x="3787" y="881"/>
                  </a:cubicBezTo>
                  <a:close/>
                  <a:moveTo>
                    <a:pt x="7169" y="2787"/>
                  </a:moveTo>
                  <a:cubicBezTo>
                    <a:pt x="8145" y="3739"/>
                    <a:pt x="10050" y="5930"/>
                    <a:pt x="10050" y="7168"/>
                  </a:cubicBezTo>
                  <a:cubicBezTo>
                    <a:pt x="10050" y="8764"/>
                    <a:pt x="8764" y="10050"/>
                    <a:pt x="7169" y="10050"/>
                  </a:cubicBezTo>
                  <a:cubicBezTo>
                    <a:pt x="6383" y="10050"/>
                    <a:pt x="5645" y="9740"/>
                    <a:pt x="5097" y="9193"/>
                  </a:cubicBezTo>
                  <a:cubicBezTo>
                    <a:pt x="6573" y="8621"/>
                    <a:pt x="7550" y="7216"/>
                    <a:pt x="7550" y="5644"/>
                  </a:cubicBezTo>
                  <a:cubicBezTo>
                    <a:pt x="7550" y="5025"/>
                    <a:pt x="7240" y="4263"/>
                    <a:pt x="6621" y="3334"/>
                  </a:cubicBezTo>
                  <a:cubicBezTo>
                    <a:pt x="6835" y="3096"/>
                    <a:pt x="7026" y="2906"/>
                    <a:pt x="7169" y="2787"/>
                  </a:cubicBezTo>
                  <a:close/>
                  <a:moveTo>
                    <a:pt x="3787" y="0"/>
                  </a:moveTo>
                  <a:cubicBezTo>
                    <a:pt x="3787" y="0"/>
                    <a:pt x="1" y="3501"/>
                    <a:pt x="1" y="5644"/>
                  </a:cubicBezTo>
                  <a:cubicBezTo>
                    <a:pt x="1" y="7716"/>
                    <a:pt x="1691" y="9407"/>
                    <a:pt x="3787" y="9407"/>
                  </a:cubicBezTo>
                  <a:cubicBezTo>
                    <a:pt x="4001" y="9407"/>
                    <a:pt x="4216" y="9407"/>
                    <a:pt x="4430" y="9359"/>
                  </a:cubicBezTo>
                  <a:cubicBezTo>
                    <a:pt x="5169" y="10274"/>
                    <a:pt x="6168" y="10683"/>
                    <a:pt x="7152" y="10683"/>
                  </a:cubicBezTo>
                  <a:cubicBezTo>
                    <a:pt x="8960" y="10683"/>
                    <a:pt x="10717" y="9303"/>
                    <a:pt x="10717" y="7145"/>
                  </a:cubicBezTo>
                  <a:cubicBezTo>
                    <a:pt x="10717" y="5501"/>
                    <a:pt x="8383" y="3025"/>
                    <a:pt x="7193" y="1882"/>
                  </a:cubicBezTo>
                  <a:lnTo>
                    <a:pt x="7169" y="1905"/>
                  </a:lnTo>
                  <a:cubicBezTo>
                    <a:pt x="6954" y="2096"/>
                    <a:pt x="6716" y="2334"/>
                    <a:pt x="6288" y="2787"/>
                  </a:cubicBezTo>
                  <a:cubicBezTo>
                    <a:pt x="5526" y="1786"/>
                    <a:pt x="4692" y="858"/>
                    <a:pt x="37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8" name="Google Shape;2758;p78"/>
            <p:cNvSpPr/>
            <p:nvPr/>
          </p:nvSpPr>
          <p:spPr>
            <a:xfrm>
              <a:off x="1206141" y="1694414"/>
              <a:ext cx="159521" cy="136732"/>
            </a:xfrm>
            <a:custGeom>
              <a:avLst/>
              <a:gdLst/>
              <a:ahLst/>
              <a:cxnLst/>
              <a:rect l="l" t="t" r="r" b="b"/>
              <a:pathLst>
                <a:path w="5145" h="4410" extrusionOk="0">
                  <a:moveTo>
                    <a:pt x="2935" y="623"/>
                  </a:moveTo>
                  <a:cubicBezTo>
                    <a:pt x="3734" y="623"/>
                    <a:pt x="4501" y="1245"/>
                    <a:pt x="4501" y="2191"/>
                  </a:cubicBezTo>
                  <a:cubicBezTo>
                    <a:pt x="4525" y="3072"/>
                    <a:pt x="3810" y="3763"/>
                    <a:pt x="2953" y="3763"/>
                  </a:cubicBezTo>
                  <a:cubicBezTo>
                    <a:pt x="1548" y="3763"/>
                    <a:pt x="834" y="2072"/>
                    <a:pt x="1834" y="1096"/>
                  </a:cubicBezTo>
                  <a:cubicBezTo>
                    <a:pt x="2153" y="769"/>
                    <a:pt x="2548" y="623"/>
                    <a:pt x="2935" y="623"/>
                  </a:cubicBezTo>
                  <a:close/>
                  <a:moveTo>
                    <a:pt x="2953" y="0"/>
                  </a:moveTo>
                  <a:cubicBezTo>
                    <a:pt x="977" y="0"/>
                    <a:pt x="0" y="2358"/>
                    <a:pt x="1381" y="3763"/>
                  </a:cubicBezTo>
                  <a:cubicBezTo>
                    <a:pt x="1827" y="4209"/>
                    <a:pt x="2378" y="4409"/>
                    <a:pt x="2919" y="4409"/>
                  </a:cubicBezTo>
                  <a:cubicBezTo>
                    <a:pt x="4052" y="4409"/>
                    <a:pt x="5144" y="3530"/>
                    <a:pt x="5144" y="2191"/>
                  </a:cubicBezTo>
                  <a:cubicBezTo>
                    <a:pt x="5144" y="977"/>
                    <a:pt x="4168" y="0"/>
                    <a:pt x="2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9" name="Google Shape;2759;p78"/>
            <p:cNvSpPr/>
            <p:nvPr/>
          </p:nvSpPr>
          <p:spPr>
            <a:xfrm>
              <a:off x="1268151" y="1733542"/>
              <a:ext cx="58351" cy="58351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644" y="1"/>
                  </a:moveTo>
                  <a:lnTo>
                    <a:pt x="644" y="620"/>
                  </a:lnTo>
                  <a:lnTo>
                    <a:pt x="1" y="620"/>
                  </a:lnTo>
                  <a:lnTo>
                    <a:pt x="1" y="1263"/>
                  </a:lnTo>
                  <a:lnTo>
                    <a:pt x="644" y="1263"/>
                  </a:lnTo>
                  <a:lnTo>
                    <a:pt x="644" y="1882"/>
                  </a:lnTo>
                  <a:lnTo>
                    <a:pt x="1263" y="1882"/>
                  </a:lnTo>
                  <a:lnTo>
                    <a:pt x="1263" y="1263"/>
                  </a:lnTo>
                  <a:lnTo>
                    <a:pt x="1882" y="1263"/>
                  </a:lnTo>
                  <a:lnTo>
                    <a:pt x="1882" y="620"/>
                  </a:lnTo>
                  <a:lnTo>
                    <a:pt x="1263" y="620"/>
                  </a:lnTo>
                  <a:lnTo>
                    <a:pt x="12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60" name="Google Shape;2760;p78"/>
          <p:cNvGrpSpPr/>
          <p:nvPr/>
        </p:nvGrpSpPr>
        <p:grpSpPr>
          <a:xfrm>
            <a:off x="7668327" y="3714575"/>
            <a:ext cx="273960" cy="331567"/>
            <a:chOff x="7668327" y="3714575"/>
            <a:chExt cx="273960" cy="331567"/>
          </a:xfrm>
        </p:grpSpPr>
        <p:sp>
          <p:nvSpPr>
            <p:cNvPr id="2761" name="Google Shape;2761;p78"/>
            <p:cNvSpPr/>
            <p:nvPr/>
          </p:nvSpPr>
          <p:spPr>
            <a:xfrm>
              <a:off x="7668327" y="3714575"/>
              <a:ext cx="273960" cy="331567"/>
            </a:xfrm>
            <a:custGeom>
              <a:avLst/>
              <a:gdLst/>
              <a:ahLst/>
              <a:cxnLst/>
              <a:rect l="l" t="t" r="r" b="b"/>
              <a:pathLst>
                <a:path w="8836" h="10694" extrusionOk="0">
                  <a:moveTo>
                    <a:pt x="6931" y="596"/>
                  </a:moveTo>
                  <a:lnTo>
                    <a:pt x="6931" y="8812"/>
                  </a:lnTo>
                  <a:lnTo>
                    <a:pt x="643" y="8812"/>
                  </a:lnTo>
                  <a:lnTo>
                    <a:pt x="643" y="596"/>
                  </a:lnTo>
                  <a:close/>
                  <a:moveTo>
                    <a:pt x="8193" y="1548"/>
                  </a:moveTo>
                  <a:lnTo>
                    <a:pt x="8193" y="10050"/>
                  </a:lnTo>
                  <a:lnTo>
                    <a:pt x="1572" y="10050"/>
                  </a:lnTo>
                  <a:lnTo>
                    <a:pt x="1572" y="9431"/>
                  </a:lnTo>
                  <a:lnTo>
                    <a:pt x="7550" y="9431"/>
                  </a:lnTo>
                  <a:lnTo>
                    <a:pt x="7550" y="1548"/>
                  </a:lnTo>
                  <a:close/>
                  <a:moveTo>
                    <a:pt x="1" y="0"/>
                  </a:moveTo>
                  <a:lnTo>
                    <a:pt x="1" y="9431"/>
                  </a:lnTo>
                  <a:lnTo>
                    <a:pt x="953" y="9431"/>
                  </a:lnTo>
                  <a:lnTo>
                    <a:pt x="953" y="10693"/>
                  </a:lnTo>
                  <a:lnTo>
                    <a:pt x="8836" y="10693"/>
                  </a:lnTo>
                  <a:lnTo>
                    <a:pt x="8836" y="929"/>
                  </a:lnTo>
                  <a:lnTo>
                    <a:pt x="7597" y="929"/>
                  </a:lnTo>
                  <a:lnTo>
                    <a:pt x="75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2" name="Google Shape;2762;p78"/>
            <p:cNvSpPr/>
            <p:nvPr/>
          </p:nvSpPr>
          <p:spPr>
            <a:xfrm>
              <a:off x="7746583" y="3752960"/>
              <a:ext cx="78319" cy="97511"/>
            </a:xfrm>
            <a:custGeom>
              <a:avLst/>
              <a:gdLst/>
              <a:ahLst/>
              <a:cxnLst/>
              <a:rect l="l" t="t" r="r" b="b"/>
              <a:pathLst>
                <a:path w="2526" h="3145" extrusionOk="0">
                  <a:moveTo>
                    <a:pt x="1263" y="906"/>
                  </a:moveTo>
                  <a:cubicBezTo>
                    <a:pt x="1596" y="1263"/>
                    <a:pt x="1882" y="1692"/>
                    <a:pt x="1882" y="1882"/>
                  </a:cubicBezTo>
                  <a:cubicBezTo>
                    <a:pt x="1918" y="2335"/>
                    <a:pt x="1590" y="2561"/>
                    <a:pt x="1263" y="2561"/>
                  </a:cubicBezTo>
                  <a:cubicBezTo>
                    <a:pt x="936" y="2561"/>
                    <a:pt x="608" y="2335"/>
                    <a:pt x="644" y="1882"/>
                  </a:cubicBezTo>
                  <a:cubicBezTo>
                    <a:pt x="644" y="1692"/>
                    <a:pt x="930" y="1263"/>
                    <a:pt x="1263" y="906"/>
                  </a:cubicBezTo>
                  <a:close/>
                  <a:moveTo>
                    <a:pt x="1263" y="1"/>
                  </a:moveTo>
                  <a:cubicBezTo>
                    <a:pt x="1239" y="48"/>
                    <a:pt x="1" y="1144"/>
                    <a:pt x="1" y="1882"/>
                  </a:cubicBezTo>
                  <a:cubicBezTo>
                    <a:pt x="1" y="2573"/>
                    <a:pt x="572" y="3144"/>
                    <a:pt x="1263" y="3144"/>
                  </a:cubicBezTo>
                  <a:cubicBezTo>
                    <a:pt x="1954" y="3144"/>
                    <a:pt x="2525" y="2573"/>
                    <a:pt x="2525" y="1882"/>
                  </a:cubicBezTo>
                  <a:cubicBezTo>
                    <a:pt x="2525" y="1263"/>
                    <a:pt x="1692" y="430"/>
                    <a:pt x="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3" name="Google Shape;2763;p78"/>
            <p:cNvSpPr/>
            <p:nvPr/>
          </p:nvSpPr>
          <p:spPr>
            <a:xfrm>
              <a:off x="7717067" y="3870375"/>
              <a:ext cx="136608" cy="19223"/>
            </a:xfrm>
            <a:custGeom>
              <a:avLst/>
              <a:gdLst/>
              <a:ahLst/>
              <a:cxnLst/>
              <a:rect l="l" t="t" r="r" b="b"/>
              <a:pathLst>
                <a:path w="4406" h="620" extrusionOk="0">
                  <a:moveTo>
                    <a:pt x="0" y="0"/>
                  </a:moveTo>
                  <a:lnTo>
                    <a:pt x="0" y="619"/>
                  </a:lnTo>
                  <a:lnTo>
                    <a:pt x="4406" y="619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4" name="Google Shape;2764;p78"/>
            <p:cNvSpPr/>
            <p:nvPr/>
          </p:nvSpPr>
          <p:spPr>
            <a:xfrm>
              <a:off x="7717067" y="3908760"/>
              <a:ext cx="136608" cy="19967"/>
            </a:xfrm>
            <a:custGeom>
              <a:avLst/>
              <a:gdLst/>
              <a:ahLst/>
              <a:cxnLst/>
              <a:rect l="l" t="t" r="r" b="b"/>
              <a:pathLst>
                <a:path w="4406" h="644" extrusionOk="0">
                  <a:moveTo>
                    <a:pt x="0" y="1"/>
                  </a:moveTo>
                  <a:lnTo>
                    <a:pt x="0" y="644"/>
                  </a:lnTo>
                  <a:lnTo>
                    <a:pt x="4406" y="644"/>
                  </a:lnTo>
                  <a:lnTo>
                    <a:pt x="44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5" name="Google Shape;2765;p78"/>
            <p:cNvSpPr/>
            <p:nvPr/>
          </p:nvSpPr>
          <p:spPr>
            <a:xfrm>
              <a:off x="7717067" y="3947888"/>
              <a:ext cx="136608" cy="19223"/>
            </a:xfrm>
            <a:custGeom>
              <a:avLst/>
              <a:gdLst/>
              <a:ahLst/>
              <a:cxnLst/>
              <a:rect l="l" t="t" r="r" b="b"/>
              <a:pathLst>
                <a:path w="4406" h="620" extrusionOk="0">
                  <a:moveTo>
                    <a:pt x="0" y="1"/>
                  </a:moveTo>
                  <a:lnTo>
                    <a:pt x="0" y="620"/>
                  </a:lnTo>
                  <a:lnTo>
                    <a:pt x="4406" y="620"/>
                  </a:lnTo>
                  <a:lnTo>
                    <a:pt x="44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66" name="Google Shape;2766;p78"/>
          <p:cNvGrpSpPr/>
          <p:nvPr/>
        </p:nvGrpSpPr>
        <p:grpSpPr>
          <a:xfrm>
            <a:off x="6943244" y="3714575"/>
            <a:ext cx="304252" cy="331567"/>
            <a:chOff x="6943244" y="3714575"/>
            <a:chExt cx="304252" cy="331567"/>
          </a:xfrm>
        </p:grpSpPr>
        <p:sp>
          <p:nvSpPr>
            <p:cNvPr id="2767" name="Google Shape;2767;p78"/>
            <p:cNvSpPr/>
            <p:nvPr/>
          </p:nvSpPr>
          <p:spPr>
            <a:xfrm>
              <a:off x="6943244" y="3714575"/>
              <a:ext cx="304252" cy="331567"/>
            </a:xfrm>
            <a:custGeom>
              <a:avLst/>
              <a:gdLst/>
              <a:ahLst/>
              <a:cxnLst/>
              <a:rect l="l" t="t" r="r" b="b"/>
              <a:pathLst>
                <a:path w="9813" h="10694" extrusionOk="0">
                  <a:moveTo>
                    <a:pt x="6145" y="596"/>
                  </a:moveTo>
                  <a:cubicBezTo>
                    <a:pt x="6312" y="596"/>
                    <a:pt x="6454" y="739"/>
                    <a:pt x="6478" y="905"/>
                  </a:cubicBezTo>
                  <a:cubicBezTo>
                    <a:pt x="6502" y="1096"/>
                    <a:pt x="6335" y="1239"/>
                    <a:pt x="6169" y="1239"/>
                  </a:cubicBezTo>
                  <a:lnTo>
                    <a:pt x="3644" y="1239"/>
                  </a:lnTo>
                  <a:cubicBezTo>
                    <a:pt x="3478" y="1239"/>
                    <a:pt x="3311" y="1096"/>
                    <a:pt x="3335" y="905"/>
                  </a:cubicBezTo>
                  <a:cubicBezTo>
                    <a:pt x="3359" y="739"/>
                    <a:pt x="3501" y="596"/>
                    <a:pt x="3668" y="596"/>
                  </a:cubicBezTo>
                  <a:close/>
                  <a:moveTo>
                    <a:pt x="5526" y="1858"/>
                  </a:moveTo>
                  <a:lnTo>
                    <a:pt x="5526" y="5121"/>
                  </a:lnTo>
                  <a:lnTo>
                    <a:pt x="7717" y="7835"/>
                  </a:lnTo>
                  <a:lnTo>
                    <a:pt x="6097" y="7835"/>
                  </a:lnTo>
                  <a:cubicBezTo>
                    <a:pt x="5859" y="7121"/>
                    <a:pt x="4906" y="6145"/>
                    <a:pt x="4906" y="6097"/>
                  </a:cubicBezTo>
                  <a:cubicBezTo>
                    <a:pt x="4883" y="6145"/>
                    <a:pt x="3954" y="7121"/>
                    <a:pt x="3716" y="7835"/>
                  </a:cubicBezTo>
                  <a:lnTo>
                    <a:pt x="2096" y="7835"/>
                  </a:lnTo>
                  <a:lnTo>
                    <a:pt x="4287" y="5121"/>
                  </a:lnTo>
                  <a:lnTo>
                    <a:pt x="4287" y="4382"/>
                  </a:lnTo>
                  <a:lnTo>
                    <a:pt x="4906" y="4382"/>
                  </a:lnTo>
                  <a:lnTo>
                    <a:pt x="4906" y="3763"/>
                  </a:lnTo>
                  <a:lnTo>
                    <a:pt x="4287" y="3763"/>
                  </a:lnTo>
                  <a:lnTo>
                    <a:pt x="4287" y="3144"/>
                  </a:lnTo>
                  <a:lnTo>
                    <a:pt x="4906" y="3144"/>
                  </a:lnTo>
                  <a:lnTo>
                    <a:pt x="4906" y="2501"/>
                  </a:lnTo>
                  <a:lnTo>
                    <a:pt x="4287" y="2501"/>
                  </a:lnTo>
                  <a:lnTo>
                    <a:pt x="4287" y="1858"/>
                  </a:lnTo>
                  <a:close/>
                  <a:moveTo>
                    <a:pt x="4906" y="7073"/>
                  </a:moveTo>
                  <a:cubicBezTo>
                    <a:pt x="5240" y="7502"/>
                    <a:pt x="5549" y="7978"/>
                    <a:pt x="5549" y="8169"/>
                  </a:cubicBezTo>
                  <a:cubicBezTo>
                    <a:pt x="5573" y="8621"/>
                    <a:pt x="5240" y="8848"/>
                    <a:pt x="4909" y="8848"/>
                  </a:cubicBezTo>
                  <a:cubicBezTo>
                    <a:pt x="4579" y="8848"/>
                    <a:pt x="4252" y="8621"/>
                    <a:pt x="4287" y="8169"/>
                  </a:cubicBezTo>
                  <a:cubicBezTo>
                    <a:pt x="4287" y="7954"/>
                    <a:pt x="4573" y="7502"/>
                    <a:pt x="4906" y="7073"/>
                  </a:cubicBezTo>
                  <a:close/>
                  <a:moveTo>
                    <a:pt x="8240" y="8478"/>
                  </a:moveTo>
                  <a:lnTo>
                    <a:pt x="8669" y="9026"/>
                  </a:lnTo>
                  <a:cubicBezTo>
                    <a:pt x="9003" y="9431"/>
                    <a:pt x="8693" y="10050"/>
                    <a:pt x="8169" y="10050"/>
                  </a:cubicBezTo>
                  <a:lnTo>
                    <a:pt x="1644" y="10050"/>
                  </a:lnTo>
                  <a:cubicBezTo>
                    <a:pt x="1120" y="10050"/>
                    <a:pt x="810" y="9431"/>
                    <a:pt x="1168" y="9026"/>
                  </a:cubicBezTo>
                  <a:lnTo>
                    <a:pt x="1596" y="8478"/>
                  </a:lnTo>
                  <a:lnTo>
                    <a:pt x="3692" y="8478"/>
                  </a:lnTo>
                  <a:cubicBezTo>
                    <a:pt x="3859" y="9109"/>
                    <a:pt x="4383" y="9425"/>
                    <a:pt x="4906" y="9425"/>
                  </a:cubicBezTo>
                  <a:cubicBezTo>
                    <a:pt x="5430" y="9425"/>
                    <a:pt x="5954" y="9109"/>
                    <a:pt x="6121" y="8478"/>
                  </a:cubicBezTo>
                  <a:close/>
                  <a:moveTo>
                    <a:pt x="3668" y="0"/>
                  </a:moveTo>
                  <a:cubicBezTo>
                    <a:pt x="3168" y="0"/>
                    <a:pt x="2739" y="382"/>
                    <a:pt x="2716" y="882"/>
                  </a:cubicBezTo>
                  <a:cubicBezTo>
                    <a:pt x="2668" y="1429"/>
                    <a:pt x="3120" y="1882"/>
                    <a:pt x="3644" y="1882"/>
                  </a:cubicBezTo>
                  <a:lnTo>
                    <a:pt x="3644" y="4906"/>
                  </a:lnTo>
                  <a:lnTo>
                    <a:pt x="667" y="8645"/>
                  </a:lnTo>
                  <a:cubicBezTo>
                    <a:pt x="1" y="9455"/>
                    <a:pt x="596" y="10693"/>
                    <a:pt x="1644" y="10693"/>
                  </a:cubicBezTo>
                  <a:lnTo>
                    <a:pt x="8169" y="10693"/>
                  </a:lnTo>
                  <a:cubicBezTo>
                    <a:pt x="9241" y="10693"/>
                    <a:pt x="9812" y="9455"/>
                    <a:pt x="9145" y="8645"/>
                  </a:cubicBezTo>
                  <a:lnTo>
                    <a:pt x="9145" y="8621"/>
                  </a:lnTo>
                  <a:lnTo>
                    <a:pt x="6169" y="4906"/>
                  </a:lnTo>
                  <a:lnTo>
                    <a:pt x="6169" y="1858"/>
                  </a:lnTo>
                  <a:cubicBezTo>
                    <a:pt x="6693" y="1858"/>
                    <a:pt x="7121" y="1406"/>
                    <a:pt x="7097" y="882"/>
                  </a:cubicBezTo>
                  <a:cubicBezTo>
                    <a:pt x="7050" y="382"/>
                    <a:pt x="6645" y="0"/>
                    <a:pt x="6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8" name="Google Shape;2768;p78"/>
            <p:cNvSpPr/>
            <p:nvPr/>
          </p:nvSpPr>
          <p:spPr>
            <a:xfrm>
              <a:off x="7173611" y="3782042"/>
              <a:ext cx="67963" cy="58816"/>
            </a:xfrm>
            <a:custGeom>
              <a:avLst/>
              <a:gdLst/>
              <a:ahLst/>
              <a:cxnLst/>
              <a:rect l="l" t="t" r="r" b="b"/>
              <a:pathLst>
                <a:path w="2192" h="1897" extrusionOk="0">
                  <a:moveTo>
                    <a:pt x="953" y="635"/>
                  </a:moveTo>
                  <a:cubicBezTo>
                    <a:pt x="1215" y="635"/>
                    <a:pt x="1358" y="968"/>
                    <a:pt x="1168" y="1182"/>
                  </a:cubicBezTo>
                  <a:cubicBezTo>
                    <a:pt x="1108" y="1242"/>
                    <a:pt x="1032" y="1269"/>
                    <a:pt x="955" y="1269"/>
                  </a:cubicBezTo>
                  <a:cubicBezTo>
                    <a:pt x="788" y="1269"/>
                    <a:pt x="620" y="1140"/>
                    <a:pt x="620" y="944"/>
                  </a:cubicBezTo>
                  <a:cubicBezTo>
                    <a:pt x="620" y="777"/>
                    <a:pt x="763" y="635"/>
                    <a:pt x="953" y="635"/>
                  </a:cubicBezTo>
                  <a:close/>
                  <a:moveTo>
                    <a:pt x="960" y="0"/>
                  </a:moveTo>
                  <a:cubicBezTo>
                    <a:pt x="471" y="0"/>
                    <a:pt x="1" y="379"/>
                    <a:pt x="1" y="944"/>
                  </a:cubicBezTo>
                  <a:cubicBezTo>
                    <a:pt x="1" y="1468"/>
                    <a:pt x="429" y="1897"/>
                    <a:pt x="953" y="1897"/>
                  </a:cubicBezTo>
                  <a:cubicBezTo>
                    <a:pt x="1787" y="1897"/>
                    <a:pt x="2192" y="873"/>
                    <a:pt x="1620" y="277"/>
                  </a:cubicBezTo>
                  <a:cubicBezTo>
                    <a:pt x="1428" y="86"/>
                    <a:pt x="1192" y="0"/>
                    <a:pt x="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9" name="Google Shape;2769;p78"/>
            <p:cNvSpPr/>
            <p:nvPr/>
          </p:nvSpPr>
          <p:spPr>
            <a:xfrm>
              <a:off x="6958746" y="3830751"/>
              <a:ext cx="68707" cy="58847"/>
            </a:xfrm>
            <a:custGeom>
              <a:avLst/>
              <a:gdLst/>
              <a:ahLst/>
              <a:cxnLst/>
              <a:rect l="l" t="t" r="r" b="b"/>
              <a:pathLst>
                <a:path w="2216" h="1898" extrusionOk="0">
                  <a:moveTo>
                    <a:pt x="953" y="635"/>
                  </a:moveTo>
                  <a:cubicBezTo>
                    <a:pt x="1215" y="635"/>
                    <a:pt x="1358" y="969"/>
                    <a:pt x="1168" y="1183"/>
                  </a:cubicBezTo>
                  <a:cubicBezTo>
                    <a:pt x="1108" y="1243"/>
                    <a:pt x="1032" y="1270"/>
                    <a:pt x="955" y="1270"/>
                  </a:cubicBezTo>
                  <a:cubicBezTo>
                    <a:pt x="788" y="1270"/>
                    <a:pt x="620" y="1141"/>
                    <a:pt x="620" y="945"/>
                  </a:cubicBezTo>
                  <a:cubicBezTo>
                    <a:pt x="620" y="778"/>
                    <a:pt x="763" y="635"/>
                    <a:pt x="953" y="635"/>
                  </a:cubicBezTo>
                  <a:close/>
                  <a:moveTo>
                    <a:pt x="960" y="1"/>
                  </a:moveTo>
                  <a:cubicBezTo>
                    <a:pt x="471" y="1"/>
                    <a:pt x="1" y="380"/>
                    <a:pt x="1" y="945"/>
                  </a:cubicBezTo>
                  <a:cubicBezTo>
                    <a:pt x="1" y="1469"/>
                    <a:pt x="429" y="1897"/>
                    <a:pt x="953" y="1897"/>
                  </a:cubicBezTo>
                  <a:cubicBezTo>
                    <a:pt x="1787" y="1897"/>
                    <a:pt x="2216" y="873"/>
                    <a:pt x="1620" y="278"/>
                  </a:cubicBezTo>
                  <a:cubicBezTo>
                    <a:pt x="1428" y="86"/>
                    <a:pt x="1192" y="1"/>
                    <a:pt x="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70" name="Google Shape;2770;p78"/>
          <p:cNvGrpSpPr/>
          <p:nvPr/>
        </p:nvGrpSpPr>
        <p:grpSpPr>
          <a:xfrm>
            <a:off x="6214471" y="3714575"/>
            <a:ext cx="332312" cy="331567"/>
            <a:chOff x="6214471" y="3714575"/>
            <a:chExt cx="332312" cy="331567"/>
          </a:xfrm>
        </p:grpSpPr>
        <p:sp>
          <p:nvSpPr>
            <p:cNvPr id="2771" name="Google Shape;2771;p78"/>
            <p:cNvSpPr/>
            <p:nvPr/>
          </p:nvSpPr>
          <p:spPr>
            <a:xfrm>
              <a:off x="6214471" y="3714575"/>
              <a:ext cx="332312" cy="331567"/>
            </a:xfrm>
            <a:custGeom>
              <a:avLst/>
              <a:gdLst/>
              <a:ahLst/>
              <a:cxnLst/>
              <a:rect l="l" t="t" r="r" b="b"/>
              <a:pathLst>
                <a:path w="10718" h="10694" extrusionOk="0">
                  <a:moveTo>
                    <a:pt x="6288" y="596"/>
                  </a:moveTo>
                  <a:lnTo>
                    <a:pt x="6288" y="905"/>
                  </a:lnTo>
                  <a:cubicBezTo>
                    <a:pt x="6300" y="1540"/>
                    <a:pt x="5831" y="1855"/>
                    <a:pt x="5358" y="1855"/>
                  </a:cubicBezTo>
                  <a:cubicBezTo>
                    <a:pt x="4890" y="1855"/>
                    <a:pt x="4418" y="1545"/>
                    <a:pt x="4406" y="929"/>
                  </a:cubicBezTo>
                  <a:lnTo>
                    <a:pt x="4406" y="596"/>
                  </a:lnTo>
                  <a:close/>
                  <a:moveTo>
                    <a:pt x="6955" y="786"/>
                  </a:moveTo>
                  <a:lnTo>
                    <a:pt x="8788" y="1548"/>
                  </a:lnTo>
                  <a:cubicBezTo>
                    <a:pt x="9574" y="1882"/>
                    <a:pt x="10098" y="2644"/>
                    <a:pt x="10098" y="3501"/>
                  </a:cubicBezTo>
                  <a:lnTo>
                    <a:pt x="10074" y="5359"/>
                  </a:lnTo>
                  <a:lnTo>
                    <a:pt x="8836" y="5359"/>
                  </a:lnTo>
                  <a:lnTo>
                    <a:pt x="8836" y="3787"/>
                  </a:lnTo>
                  <a:lnTo>
                    <a:pt x="8193" y="3787"/>
                  </a:lnTo>
                  <a:lnTo>
                    <a:pt x="8193" y="7573"/>
                  </a:lnTo>
                  <a:lnTo>
                    <a:pt x="2549" y="7573"/>
                  </a:lnTo>
                  <a:lnTo>
                    <a:pt x="2549" y="3763"/>
                  </a:lnTo>
                  <a:lnTo>
                    <a:pt x="1882" y="3763"/>
                  </a:lnTo>
                  <a:lnTo>
                    <a:pt x="1882" y="5359"/>
                  </a:lnTo>
                  <a:lnTo>
                    <a:pt x="644" y="5359"/>
                  </a:lnTo>
                  <a:lnTo>
                    <a:pt x="644" y="3501"/>
                  </a:lnTo>
                  <a:cubicBezTo>
                    <a:pt x="644" y="2644"/>
                    <a:pt x="1144" y="1882"/>
                    <a:pt x="1954" y="1548"/>
                  </a:cubicBezTo>
                  <a:lnTo>
                    <a:pt x="3787" y="786"/>
                  </a:lnTo>
                  <a:lnTo>
                    <a:pt x="3787" y="929"/>
                  </a:lnTo>
                  <a:cubicBezTo>
                    <a:pt x="3740" y="1810"/>
                    <a:pt x="4454" y="2572"/>
                    <a:pt x="5359" y="2572"/>
                  </a:cubicBezTo>
                  <a:cubicBezTo>
                    <a:pt x="6264" y="2572"/>
                    <a:pt x="6978" y="1834"/>
                    <a:pt x="6955" y="929"/>
                  </a:cubicBezTo>
                  <a:lnTo>
                    <a:pt x="6955" y="786"/>
                  </a:lnTo>
                  <a:close/>
                  <a:moveTo>
                    <a:pt x="8193" y="8169"/>
                  </a:moveTo>
                  <a:lnTo>
                    <a:pt x="8193" y="8812"/>
                  </a:lnTo>
                  <a:lnTo>
                    <a:pt x="2525" y="8812"/>
                  </a:lnTo>
                  <a:lnTo>
                    <a:pt x="2525" y="8169"/>
                  </a:lnTo>
                  <a:close/>
                  <a:moveTo>
                    <a:pt x="8193" y="9431"/>
                  </a:moveTo>
                  <a:lnTo>
                    <a:pt x="8193" y="10050"/>
                  </a:lnTo>
                  <a:lnTo>
                    <a:pt x="2525" y="10050"/>
                  </a:lnTo>
                  <a:lnTo>
                    <a:pt x="2525" y="9431"/>
                  </a:lnTo>
                  <a:close/>
                  <a:moveTo>
                    <a:pt x="4025" y="0"/>
                  </a:moveTo>
                  <a:lnTo>
                    <a:pt x="1692" y="953"/>
                  </a:lnTo>
                  <a:cubicBezTo>
                    <a:pt x="668" y="1382"/>
                    <a:pt x="1" y="2382"/>
                    <a:pt x="1" y="3501"/>
                  </a:cubicBezTo>
                  <a:lnTo>
                    <a:pt x="1" y="5978"/>
                  </a:lnTo>
                  <a:lnTo>
                    <a:pt x="1906" y="5978"/>
                  </a:lnTo>
                  <a:lnTo>
                    <a:pt x="1906" y="10693"/>
                  </a:lnTo>
                  <a:lnTo>
                    <a:pt x="8812" y="10693"/>
                  </a:lnTo>
                  <a:lnTo>
                    <a:pt x="8812" y="5954"/>
                  </a:lnTo>
                  <a:lnTo>
                    <a:pt x="10717" y="5954"/>
                  </a:lnTo>
                  <a:lnTo>
                    <a:pt x="10717" y="3501"/>
                  </a:lnTo>
                  <a:cubicBezTo>
                    <a:pt x="10717" y="2382"/>
                    <a:pt x="10050" y="1382"/>
                    <a:pt x="9003" y="953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2" name="Google Shape;2772;p78"/>
            <p:cNvSpPr/>
            <p:nvPr/>
          </p:nvSpPr>
          <p:spPr>
            <a:xfrm>
              <a:off x="6313470" y="3830348"/>
              <a:ext cx="134159" cy="98379"/>
            </a:xfrm>
            <a:custGeom>
              <a:avLst/>
              <a:gdLst/>
              <a:ahLst/>
              <a:cxnLst/>
              <a:rect l="l" t="t" r="r" b="b"/>
              <a:pathLst>
                <a:path w="4327" h="3173" extrusionOk="0">
                  <a:moveTo>
                    <a:pt x="2883" y="667"/>
                  </a:moveTo>
                  <a:cubicBezTo>
                    <a:pt x="3161" y="667"/>
                    <a:pt x="3406" y="1015"/>
                    <a:pt x="3166" y="1291"/>
                  </a:cubicBezTo>
                  <a:lnTo>
                    <a:pt x="3142" y="1291"/>
                  </a:lnTo>
                  <a:lnTo>
                    <a:pt x="2166" y="2268"/>
                  </a:lnTo>
                  <a:lnTo>
                    <a:pt x="1166" y="1291"/>
                  </a:lnTo>
                  <a:cubicBezTo>
                    <a:pt x="926" y="1015"/>
                    <a:pt x="1171" y="667"/>
                    <a:pt x="1460" y="667"/>
                  </a:cubicBezTo>
                  <a:cubicBezTo>
                    <a:pt x="1544" y="667"/>
                    <a:pt x="1633" y="697"/>
                    <a:pt x="1714" y="767"/>
                  </a:cubicBezTo>
                  <a:lnTo>
                    <a:pt x="2166" y="1220"/>
                  </a:lnTo>
                  <a:lnTo>
                    <a:pt x="2642" y="767"/>
                  </a:lnTo>
                  <a:cubicBezTo>
                    <a:pt x="2718" y="697"/>
                    <a:pt x="2802" y="667"/>
                    <a:pt x="2883" y="667"/>
                  </a:cubicBezTo>
                  <a:close/>
                  <a:moveTo>
                    <a:pt x="1440" y="1"/>
                  </a:moveTo>
                  <a:cubicBezTo>
                    <a:pt x="663" y="1"/>
                    <a:pt x="0" y="1013"/>
                    <a:pt x="713" y="1744"/>
                  </a:cubicBezTo>
                  <a:lnTo>
                    <a:pt x="2166" y="3173"/>
                  </a:lnTo>
                  <a:lnTo>
                    <a:pt x="3595" y="1744"/>
                  </a:lnTo>
                  <a:cubicBezTo>
                    <a:pt x="4326" y="1013"/>
                    <a:pt x="3654" y="1"/>
                    <a:pt x="2882" y="1"/>
                  </a:cubicBezTo>
                  <a:cubicBezTo>
                    <a:pt x="2649" y="1"/>
                    <a:pt x="2406" y="94"/>
                    <a:pt x="2190" y="315"/>
                  </a:cubicBezTo>
                  <a:lnTo>
                    <a:pt x="2166" y="339"/>
                  </a:lnTo>
                  <a:lnTo>
                    <a:pt x="2142" y="315"/>
                  </a:lnTo>
                  <a:cubicBezTo>
                    <a:pt x="1921" y="94"/>
                    <a:pt x="1675" y="1"/>
                    <a:pt x="1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773" name="Google Shape;2773;p78"/>
          <p:cNvSpPr/>
          <p:nvPr/>
        </p:nvSpPr>
        <p:spPr>
          <a:xfrm>
            <a:off x="5496055" y="3714575"/>
            <a:ext cx="332281" cy="331567"/>
          </a:xfrm>
          <a:custGeom>
            <a:avLst/>
            <a:gdLst/>
            <a:ahLst/>
            <a:cxnLst/>
            <a:rect l="l" t="t" r="r" b="b"/>
            <a:pathLst>
              <a:path w="10717" h="10694" extrusionOk="0">
                <a:moveTo>
                  <a:pt x="4430" y="596"/>
                </a:moveTo>
                <a:lnTo>
                  <a:pt x="4430" y="1239"/>
                </a:lnTo>
                <a:lnTo>
                  <a:pt x="1905" y="1239"/>
                </a:lnTo>
                <a:lnTo>
                  <a:pt x="1905" y="596"/>
                </a:lnTo>
                <a:close/>
                <a:moveTo>
                  <a:pt x="8788" y="596"/>
                </a:moveTo>
                <a:lnTo>
                  <a:pt x="8788" y="1239"/>
                </a:lnTo>
                <a:lnTo>
                  <a:pt x="6287" y="1239"/>
                </a:lnTo>
                <a:lnTo>
                  <a:pt x="6287" y="596"/>
                </a:lnTo>
                <a:close/>
                <a:moveTo>
                  <a:pt x="3787" y="1858"/>
                </a:moveTo>
                <a:lnTo>
                  <a:pt x="3787" y="2477"/>
                </a:lnTo>
                <a:lnTo>
                  <a:pt x="2525" y="2477"/>
                </a:lnTo>
                <a:lnTo>
                  <a:pt x="2525" y="1858"/>
                </a:lnTo>
                <a:close/>
                <a:moveTo>
                  <a:pt x="8169" y="1858"/>
                </a:moveTo>
                <a:lnTo>
                  <a:pt x="8169" y="2477"/>
                </a:lnTo>
                <a:lnTo>
                  <a:pt x="6930" y="2477"/>
                </a:lnTo>
                <a:lnTo>
                  <a:pt x="6930" y="1858"/>
                </a:lnTo>
                <a:close/>
                <a:moveTo>
                  <a:pt x="3787" y="3144"/>
                </a:moveTo>
                <a:lnTo>
                  <a:pt x="3787" y="3763"/>
                </a:lnTo>
                <a:lnTo>
                  <a:pt x="2525" y="3763"/>
                </a:lnTo>
                <a:lnTo>
                  <a:pt x="2525" y="3144"/>
                </a:lnTo>
                <a:close/>
                <a:moveTo>
                  <a:pt x="8169" y="3144"/>
                </a:moveTo>
                <a:lnTo>
                  <a:pt x="8169" y="3763"/>
                </a:lnTo>
                <a:lnTo>
                  <a:pt x="6930" y="3763"/>
                </a:lnTo>
                <a:lnTo>
                  <a:pt x="6930" y="3144"/>
                </a:lnTo>
                <a:close/>
                <a:moveTo>
                  <a:pt x="9455" y="4382"/>
                </a:moveTo>
                <a:lnTo>
                  <a:pt x="9455" y="5025"/>
                </a:lnTo>
                <a:lnTo>
                  <a:pt x="1239" y="5025"/>
                </a:lnTo>
                <a:lnTo>
                  <a:pt x="1239" y="4382"/>
                </a:lnTo>
                <a:close/>
                <a:moveTo>
                  <a:pt x="3787" y="5644"/>
                </a:moveTo>
                <a:lnTo>
                  <a:pt x="3787" y="6883"/>
                </a:lnTo>
                <a:cubicBezTo>
                  <a:pt x="3787" y="7240"/>
                  <a:pt x="3525" y="7502"/>
                  <a:pt x="3191" y="7526"/>
                </a:cubicBezTo>
                <a:cubicBezTo>
                  <a:pt x="3177" y="7527"/>
                  <a:pt x="3164" y="7527"/>
                  <a:pt x="3150" y="7527"/>
                </a:cubicBezTo>
                <a:cubicBezTo>
                  <a:pt x="2812" y="7527"/>
                  <a:pt x="2548" y="7250"/>
                  <a:pt x="2548" y="6907"/>
                </a:cubicBezTo>
                <a:lnTo>
                  <a:pt x="2525" y="5644"/>
                </a:lnTo>
                <a:close/>
                <a:moveTo>
                  <a:pt x="8169" y="5644"/>
                </a:moveTo>
                <a:lnTo>
                  <a:pt x="8169" y="6883"/>
                </a:lnTo>
                <a:cubicBezTo>
                  <a:pt x="8169" y="7240"/>
                  <a:pt x="7907" y="7502"/>
                  <a:pt x="7573" y="7526"/>
                </a:cubicBezTo>
                <a:cubicBezTo>
                  <a:pt x="7559" y="7527"/>
                  <a:pt x="7546" y="7527"/>
                  <a:pt x="7532" y="7527"/>
                </a:cubicBezTo>
                <a:cubicBezTo>
                  <a:pt x="7194" y="7527"/>
                  <a:pt x="6930" y="7250"/>
                  <a:pt x="6930" y="6907"/>
                </a:cubicBezTo>
                <a:lnTo>
                  <a:pt x="6930" y="5644"/>
                </a:lnTo>
                <a:close/>
                <a:moveTo>
                  <a:pt x="9455" y="5644"/>
                </a:moveTo>
                <a:lnTo>
                  <a:pt x="9455" y="8812"/>
                </a:lnTo>
                <a:lnTo>
                  <a:pt x="1239" y="8812"/>
                </a:lnTo>
                <a:lnTo>
                  <a:pt x="1262" y="5644"/>
                </a:lnTo>
                <a:lnTo>
                  <a:pt x="1905" y="5644"/>
                </a:lnTo>
                <a:lnTo>
                  <a:pt x="1905" y="6883"/>
                </a:lnTo>
                <a:cubicBezTo>
                  <a:pt x="1858" y="7597"/>
                  <a:pt x="2429" y="8216"/>
                  <a:pt x="3144" y="8216"/>
                </a:cubicBezTo>
                <a:cubicBezTo>
                  <a:pt x="3858" y="8216"/>
                  <a:pt x="4430" y="7621"/>
                  <a:pt x="4406" y="6907"/>
                </a:cubicBezTo>
                <a:lnTo>
                  <a:pt x="4406" y="5644"/>
                </a:lnTo>
                <a:lnTo>
                  <a:pt x="6287" y="5644"/>
                </a:lnTo>
                <a:lnTo>
                  <a:pt x="6287" y="6883"/>
                </a:lnTo>
                <a:cubicBezTo>
                  <a:pt x="6240" y="7597"/>
                  <a:pt x="6811" y="8216"/>
                  <a:pt x="7526" y="8216"/>
                </a:cubicBezTo>
                <a:cubicBezTo>
                  <a:pt x="8264" y="8216"/>
                  <a:pt x="8835" y="7621"/>
                  <a:pt x="8788" y="6907"/>
                </a:cubicBezTo>
                <a:lnTo>
                  <a:pt x="8788" y="5644"/>
                </a:lnTo>
                <a:close/>
                <a:moveTo>
                  <a:pt x="10074" y="9431"/>
                </a:moveTo>
                <a:lnTo>
                  <a:pt x="10074" y="10050"/>
                </a:lnTo>
                <a:lnTo>
                  <a:pt x="619" y="10050"/>
                </a:lnTo>
                <a:lnTo>
                  <a:pt x="619" y="9431"/>
                </a:lnTo>
                <a:close/>
                <a:moveTo>
                  <a:pt x="1239" y="0"/>
                </a:moveTo>
                <a:lnTo>
                  <a:pt x="1239" y="1906"/>
                </a:lnTo>
                <a:lnTo>
                  <a:pt x="1882" y="1906"/>
                </a:lnTo>
                <a:lnTo>
                  <a:pt x="1882" y="3787"/>
                </a:lnTo>
                <a:lnTo>
                  <a:pt x="619" y="3787"/>
                </a:lnTo>
                <a:lnTo>
                  <a:pt x="619" y="8812"/>
                </a:lnTo>
                <a:lnTo>
                  <a:pt x="0" y="8812"/>
                </a:lnTo>
                <a:lnTo>
                  <a:pt x="0" y="10693"/>
                </a:lnTo>
                <a:lnTo>
                  <a:pt x="10717" y="10693"/>
                </a:lnTo>
                <a:lnTo>
                  <a:pt x="10717" y="8812"/>
                </a:lnTo>
                <a:lnTo>
                  <a:pt x="10074" y="8812"/>
                </a:lnTo>
                <a:lnTo>
                  <a:pt x="10074" y="3763"/>
                </a:lnTo>
                <a:lnTo>
                  <a:pt x="8812" y="3763"/>
                </a:lnTo>
                <a:lnTo>
                  <a:pt x="8812" y="1882"/>
                </a:lnTo>
                <a:lnTo>
                  <a:pt x="9455" y="1882"/>
                </a:lnTo>
                <a:lnTo>
                  <a:pt x="9455" y="0"/>
                </a:lnTo>
                <a:lnTo>
                  <a:pt x="5668" y="0"/>
                </a:lnTo>
                <a:lnTo>
                  <a:pt x="5668" y="1906"/>
                </a:lnTo>
                <a:lnTo>
                  <a:pt x="6287" y="1906"/>
                </a:lnTo>
                <a:lnTo>
                  <a:pt x="6287" y="3787"/>
                </a:lnTo>
                <a:lnTo>
                  <a:pt x="4430" y="3787"/>
                </a:lnTo>
                <a:lnTo>
                  <a:pt x="4430" y="1906"/>
                </a:lnTo>
                <a:lnTo>
                  <a:pt x="5049" y="1906"/>
                </a:lnTo>
                <a:lnTo>
                  <a:pt x="50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774" name="Google Shape;2774;p78"/>
          <p:cNvGrpSpPr/>
          <p:nvPr/>
        </p:nvGrpSpPr>
        <p:grpSpPr>
          <a:xfrm>
            <a:off x="4723720" y="3714575"/>
            <a:ext cx="388400" cy="332250"/>
            <a:chOff x="4723720" y="3714575"/>
            <a:chExt cx="388400" cy="332250"/>
          </a:xfrm>
        </p:grpSpPr>
        <p:sp>
          <p:nvSpPr>
            <p:cNvPr id="2775" name="Google Shape;2775;p78"/>
            <p:cNvSpPr/>
            <p:nvPr/>
          </p:nvSpPr>
          <p:spPr>
            <a:xfrm>
              <a:off x="4848484" y="3782507"/>
              <a:ext cx="194959" cy="194959"/>
            </a:xfrm>
            <a:custGeom>
              <a:avLst/>
              <a:gdLst/>
              <a:ahLst/>
              <a:cxnLst/>
              <a:rect l="l" t="t" r="r" b="b"/>
              <a:pathLst>
                <a:path w="6288" h="6288" extrusionOk="0">
                  <a:moveTo>
                    <a:pt x="3144" y="643"/>
                  </a:moveTo>
                  <a:cubicBezTo>
                    <a:pt x="3216" y="739"/>
                    <a:pt x="3264" y="858"/>
                    <a:pt x="3311" y="977"/>
                  </a:cubicBezTo>
                  <a:cubicBezTo>
                    <a:pt x="3406" y="1215"/>
                    <a:pt x="3597" y="1405"/>
                    <a:pt x="3835" y="1501"/>
                  </a:cubicBezTo>
                  <a:cubicBezTo>
                    <a:pt x="3954" y="1548"/>
                    <a:pt x="4079" y="1572"/>
                    <a:pt x="4204" y="1572"/>
                  </a:cubicBezTo>
                  <a:cubicBezTo>
                    <a:pt x="4329" y="1572"/>
                    <a:pt x="4454" y="1548"/>
                    <a:pt x="4573" y="1501"/>
                  </a:cubicBezTo>
                  <a:cubicBezTo>
                    <a:pt x="4669" y="1429"/>
                    <a:pt x="4788" y="1405"/>
                    <a:pt x="4907" y="1382"/>
                  </a:cubicBezTo>
                  <a:lnTo>
                    <a:pt x="4907" y="1382"/>
                  </a:lnTo>
                  <a:cubicBezTo>
                    <a:pt x="4883" y="1501"/>
                    <a:pt x="4859" y="1620"/>
                    <a:pt x="4812" y="1715"/>
                  </a:cubicBezTo>
                  <a:cubicBezTo>
                    <a:pt x="4573" y="2215"/>
                    <a:pt x="4812" y="2787"/>
                    <a:pt x="5335" y="2977"/>
                  </a:cubicBezTo>
                  <a:cubicBezTo>
                    <a:pt x="5431" y="3025"/>
                    <a:pt x="5550" y="3072"/>
                    <a:pt x="5645" y="3144"/>
                  </a:cubicBezTo>
                  <a:cubicBezTo>
                    <a:pt x="5550" y="3215"/>
                    <a:pt x="5431" y="3263"/>
                    <a:pt x="5335" y="3311"/>
                  </a:cubicBezTo>
                  <a:cubicBezTo>
                    <a:pt x="4812" y="3501"/>
                    <a:pt x="4573" y="4073"/>
                    <a:pt x="4812" y="4573"/>
                  </a:cubicBezTo>
                  <a:cubicBezTo>
                    <a:pt x="4859" y="4668"/>
                    <a:pt x="4883" y="4787"/>
                    <a:pt x="4907" y="4906"/>
                  </a:cubicBezTo>
                  <a:cubicBezTo>
                    <a:pt x="4788" y="4882"/>
                    <a:pt x="4669" y="4859"/>
                    <a:pt x="4573" y="4787"/>
                  </a:cubicBezTo>
                  <a:cubicBezTo>
                    <a:pt x="4454" y="4739"/>
                    <a:pt x="4329" y="4716"/>
                    <a:pt x="4204" y="4716"/>
                  </a:cubicBezTo>
                  <a:cubicBezTo>
                    <a:pt x="4079" y="4716"/>
                    <a:pt x="3954" y="4739"/>
                    <a:pt x="3835" y="4787"/>
                  </a:cubicBezTo>
                  <a:cubicBezTo>
                    <a:pt x="3597" y="4882"/>
                    <a:pt x="3406" y="5073"/>
                    <a:pt x="3311" y="5311"/>
                  </a:cubicBezTo>
                  <a:cubicBezTo>
                    <a:pt x="3264" y="5430"/>
                    <a:pt x="3216" y="5549"/>
                    <a:pt x="3144" y="5644"/>
                  </a:cubicBezTo>
                  <a:cubicBezTo>
                    <a:pt x="3073" y="5549"/>
                    <a:pt x="3025" y="5430"/>
                    <a:pt x="2978" y="5311"/>
                  </a:cubicBezTo>
                  <a:cubicBezTo>
                    <a:pt x="2906" y="5073"/>
                    <a:pt x="2716" y="4882"/>
                    <a:pt x="2478" y="4787"/>
                  </a:cubicBezTo>
                  <a:cubicBezTo>
                    <a:pt x="2359" y="4739"/>
                    <a:pt x="2228" y="4716"/>
                    <a:pt x="2097" y="4716"/>
                  </a:cubicBezTo>
                  <a:cubicBezTo>
                    <a:pt x="1966" y="4716"/>
                    <a:pt x="1835" y="4739"/>
                    <a:pt x="1716" y="4787"/>
                  </a:cubicBezTo>
                  <a:cubicBezTo>
                    <a:pt x="1620" y="4859"/>
                    <a:pt x="1501" y="4882"/>
                    <a:pt x="1382" y="4906"/>
                  </a:cubicBezTo>
                  <a:cubicBezTo>
                    <a:pt x="1406" y="4787"/>
                    <a:pt x="1430" y="4668"/>
                    <a:pt x="1501" y="4573"/>
                  </a:cubicBezTo>
                  <a:cubicBezTo>
                    <a:pt x="1597" y="4335"/>
                    <a:pt x="1597" y="4049"/>
                    <a:pt x="1501" y="3835"/>
                  </a:cubicBezTo>
                  <a:cubicBezTo>
                    <a:pt x="1406" y="3573"/>
                    <a:pt x="1192" y="3406"/>
                    <a:pt x="954" y="3311"/>
                  </a:cubicBezTo>
                  <a:cubicBezTo>
                    <a:pt x="858" y="3263"/>
                    <a:pt x="739" y="3215"/>
                    <a:pt x="644" y="3144"/>
                  </a:cubicBezTo>
                  <a:cubicBezTo>
                    <a:pt x="739" y="3072"/>
                    <a:pt x="858" y="3025"/>
                    <a:pt x="954" y="2977"/>
                  </a:cubicBezTo>
                  <a:cubicBezTo>
                    <a:pt x="1192" y="2882"/>
                    <a:pt x="1406" y="2691"/>
                    <a:pt x="1501" y="2453"/>
                  </a:cubicBezTo>
                  <a:cubicBezTo>
                    <a:pt x="1597" y="2215"/>
                    <a:pt x="1597" y="1953"/>
                    <a:pt x="1501" y="1715"/>
                  </a:cubicBezTo>
                  <a:cubicBezTo>
                    <a:pt x="1430" y="1620"/>
                    <a:pt x="1406" y="1501"/>
                    <a:pt x="1382" y="1382"/>
                  </a:cubicBezTo>
                  <a:lnTo>
                    <a:pt x="1382" y="1382"/>
                  </a:lnTo>
                  <a:cubicBezTo>
                    <a:pt x="1501" y="1405"/>
                    <a:pt x="1620" y="1429"/>
                    <a:pt x="1716" y="1501"/>
                  </a:cubicBezTo>
                  <a:cubicBezTo>
                    <a:pt x="1841" y="1554"/>
                    <a:pt x="1970" y="1580"/>
                    <a:pt x="2097" y="1580"/>
                  </a:cubicBezTo>
                  <a:cubicBezTo>
                    <a:pt x="2478" y="1580"/>
                    <a:pt x="2835" y="1352"/>
                    <a:pt x="2978" y="977"/>
                  </a:cubicBezTo>
                  <a:cubicBezTo>
                    <a:pt x="3025" y="858"/>
                    <a:pt x="3073" y="739"/>
                    <a:pt x="3144" y="643"/>
                  </a:cubicBezTo>
                  <a:close/>
                  <a:moveTo>
                    <a:pt x="3144" y="0"/>
                  </a:moveTo>
                  <a:cubicBezTo>
                    <a:pt x="2835" y="0"/>
                    <a:pt x="2573" y="239"/>
                    <a:pt x="2406" y="739"/>
                  </a:cubicBezTo>
                  <a:cubicBezTo>
                    <a:pt x="2351" y="867"/>
                    <a:pt x="2225" y="953"/>
                    <a:pt x="2094" y="953"/>
                  </a:cubicBezTo>
                  <a:cubicBezTo>
                    <a:pt x="2055" y="953"/>
                    <a:pt x="2016" y="946"/>
                    <a:pt x="1978" y="929"/>
                  </a:cubicBezTo>
                  <a:cubicBezTo>
                    <a:pt x="1735" y="817"/>
                    <a:pt x="1521" y="765"/>
                    <a:pt x="1342" y="765"/>
                  </a:cubicBezTo>
                  <a:cubicBezTo>
                    <a:pt x="801" y="765"/>
                    <a:pt x="590" y="1243"/>
                    <a:pt x="930" y="1977"/>
                  </a:cubicBezTo>
                  <a:cubicBezTo>
                    <a:pt x="1001" y="2144"/>
                    <a:pt x="930" y="2334"/>
                    <a:pt x="763" y="2382"/>
                  </a:cubicBezTo>
                  <a:cubicBezTo>
                    <a:pt x="263" y="2572"/>
                    <a:pt x="1" y="2834"/>
                    <a:pt x="1" y="3144"/>
                  </a:cubicBezTo>
                  <a:cubicBezTo>
                    <a:pt x="1" y="3453"/>
                    <a:pt x="263" y="3715"/>
                    <a:pt x="763" y="3906"/>
                  </a:cubicBezTo>
                  <a:cubicBezTo>
                    <a:pt x="930" y="3954"/>
                    <a:pt x="1001" y="4144"/>
                    <a:pt x="930" y="4311"/>
                  </a:cubicBezTo>
                  <a:cubicBezTo>
                    <a:pt x="692" y="4787"/>
                    <a:pt x="692" y="5144"/>
                    <a:pt x="930" y="5359"/>
                  </a:cubicBezTo>
                  <a:cubicBezTo>
                    <a:pt x="1037" y="5478"/>
                    <a:pt x="1180" y="5537"/>
                    <a:pt x="1355" y="5537"/>
                  </a:cubicBezTo>
                  <a:cubicBezTo>
                    <a:pt x="1531" y="5537"/>
                    <a:pt x="1739" y="5478"/>
                    <a:pt x="1978" y="5359"/>
                  </a:cubicBezTo>
                  <a:cubicBezTo>
                    <a:pt x="2016" y="5342"/>
                    <a:pt x="2055" y="5335"/>
                    <a:pt x="2094" y="5335"/>
                  </a:cubicBezTo>
                  <a:cubicBezTo>
                    <a:pt x="2224" y="5335"/>
                    <a:pt x="2346" y="5421"/>
                    <a:pt x="2382" y="5549"/>
                  </a:cubicBezTo>
                  <a:cubicBezTo>
                    <a:pt x="2573" y="6049"/>
                    <a:pt x="2835" y="6287"/>
                    <a:pt x="3144" y="6287"/>
                  </a:cubicBezTo>
                  <a:cubicBezTo>
                    <a:pt x="3454" y="6287"/>
                    <a:pt x="3692" y="6025"/>
                    <a:pt x="3883" y="5549"/>
                  </a:cubicBezTo>
                  <a:lnTo>
                    <a:pt x="3907" y="5549"/>
                  </a:lnTo>
                  <a:cubicBezTo>
                    <a:pt x="3942" y="5407"/>
                    <a:pt x="4057" y="5331"/>
                    <a:pt x="4182" y="5331"/>
                  </a:cubicBezTo>
                  <a:cubicBezTo>
                    <a:pt x="4225" y="5331"/>
                    <a:pt x="4269" y="5340"/>
                    <a:pt x="4311" y="5359"/>
                  </a:cubicBezTo>
                  <a:cubicBezTo>
                    <a:pt x="4550" y="5478"/>
                    <a:pt x="4758" y="5537"/>
                    <a:pt x="4937" y="5537"/>
                  </a:cubicBezTo>
                  <a:cubicBezTo>
                    <a:pt x="5115" y="5537"/>
                    <a:pt x="5264" y="5478"/>
                    <a:pt x="5383" y="5359"/>
                  </a:cubicBezTo>
                  <a:cubicBezTo>
                    <a:pt x="5597" y="5144"/>
                    <a:pt x="5597" y="4787"/>
                    <a:pt x="5383" y="4311"/>
                  </a:cubicBezTo>
                  <a:cubicBezTo>
                    <a:pt x="5288" y="4144"/>
                    <a:pt x="5383" y="3954"/>
                    <a:pt x="5550" y="3906"/>
                  </a:cubicBezTo>
                  <a:cubicBezTo>
                    <a:pt x="6050" y="3715"/>
                    <a:pt x="6288" y="3453"/>
                    <a:pt x="6288" y="3144"/>
                  </a:cubicBezTo>
                  <a:cubicBezTo>
                    <a:pt x="6288" y="2834"/>
                    <a:pt x="6050" y="2572"/>
                    <a:pt x="5550" y="2382"/>
                  </a:cubicBezTo>
                  <a:cubicBezTo>
                    <a:pt x="5383" y="2334"/>
                    <a:pt x="5288" y="2144"/>
                    <a:pt x="5383" y="1977"/>
                  </a:cubicBezTo>
                  <a:cubicBezTo>
                    <a:pt x="5597" y="1501"/>
                    <a:pt x="5597" y="1144"/>
                    <a:pt x="5383" y="929"/>
                  </a:cubicBezTo>
                  <a:cubicBezTo>
                    <a:pt x="5264" y="810"/>
                    <a:pt x="5115" y="751"/>
                    <a:pt x="4937" y="751"/>
                  </a:cubicBezTo>
                  <a:cubicBezTo>
                    <a:pt x="4758" y="751"/>
                    <a:pt x="4550" y="810"/>
                    <a:pt x="4311" y="929"/>
                  </a:cubicBezTo>
                  <a:cubicBezTo>
                    <a:pt x="4269" y="947"/>
                    <a:pt x="4225" y="956"/>
                    <a:pt x="4182" y="956"/>
                  </a:cubicBezTo>
                  <a:cubicBezTo>
                    <a:pt x="4057" y="956"/>
                    <a:pt x="3942" y="881"/>
                    <a:pt x="3907" y="739"/>
                  </a:cubicBezTo>
                  <a:cubicBezTo>
                    <a:pt x="3716" y="239"/>
                    <a:pt x="3454" y="0"/>
                    <a:pt x="3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6" name="Google Shape;2776;p78"/>
            <p:cNvSpPr/>
            <p:nvPr/>
          </p:nvSpPr>
          <p:spPr>
            <a:xfrm>
              <a:off x="5044157" y="3831247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0"/>
                  </a:moveTo>
                  <a:lnTo>
                    <a:pt x="1" y="619"/>
                  </a:lnTo>
                  <a:lnTo>
                    <a:pt x="620" y="619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7" name="Google Shape;2777;p78"/>
            <p:cNvSpPr/>
            <p:nvPr/>
          </p:nvSpPr>
          <p:spPr>
            <a:xfrm>
              <a:off x="4917160" y="3889568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0"/>
                  </a:moveTo>
                  <a:lnTo>
                    <a:pt x="1" y="620"/>
                  </a:lnTo>
                  <a:lnTo>
                    <a:pt x="620" y="620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8" name="Google Shape;2778;p78"/>
            <p:cNvSpPr/>
            <p:nvPr/>
          </p:nvSpPr>
          <p:spPr>
            <a:xfrm>
              <a:off x="4955575" y="3850439"/>
              <a:ext cx="19967" cy="19967"/>
            </a:xfrm>
            <a:custGeom>
              <a:avLst/>
              <a:gdLst/>
              <a:ahLst/>
              <a:cxnLst/>
              <a:rect l="l" t="t" r="r" b="b"/>
              <a:pathLst>
                <a:path w="644" h="644" extrusionOk="0">
                  <a:moveTo>
                    <a:pt x="0" y="0"/>
                  </a:moveTo>
                  <a:lnTo>
                    <a:pt x="0" y="643"/>
                  </a:lnTo>
                  <a:lnTo>
                    <a:pt x="643" y="643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9" name="Google Shape;2779;p78"/>
            <p:cNvSpPr/>
            <p:nvPr/>
          </p:nvSpPr>
          <p:spPr>
            <a:xfrm>
              <a:off x="4887643" y="3762571"/>
              <a:ext cx="19967" cy="19223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43" y="620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0" name="Google Shape;2780;p78"/>
            <p:cNvSpPr/>
            <p:nvPr/>
          </p:nvSpPr>
          <p:spPr>
            <a:xfrm>
              <a:off x="4828548" y="3831247"/>
              <a:ext cx="19967" cy="19223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1" y="0"/>
                  </a:moveTo>
                  <a:lnTo>
                    <a:pt x="25" y="619"/>
                  </a:lnTo>
                  <a:lnTo>
                    <a:pt x="644" y="619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1" name="Google Shape;2781;p78"/>
            <p:cNvSpPr/>
            <p:nvPr/>
          </p:nvSpPr>
          <p:spPr>
            <a:xfrm>
              <a:off x="4897224" y="3977436"/>
              <a:ext cx="19967" cy="19967"/>
            </a:xfrm>
            <a:custGeom>
              <a:avLst/>
              <a:gdLst/>
              <a:ahLst/>
              <a:cxnLst/>
              <a:rect l="l" t="t" r="r" b="b"/>
              <a:pathLst>
                <a:path w="644" h="644" extrusionOk="0">
                  <a:moveTo>
                    <a:pt x="1" y="0"/>
                  </a:moveTo>
                  <a:lnTo>
                    <a:pt x="1" y="643"/>
                  </a:lnTo>
                  <a:lnTo>
                    <a:pt x="644" y="643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2" name="Google Shape;2782;p78"/>
            <p:cNvSpPr/>
            <p:nvPr/>
          </p:nvSpPr>
          <p:spPr>
            <a:xfrm>
              <a:off x="5044157" y="3919115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0"/>
                  </a:moveTo>
                  <a:lnTo>
                    <a:pt x="1" y="619"/>
                  </a:lnTo>
                  <a:lnTo>
                    <a:pt x="620" y="619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3" name="Google Shape;2783;p78"/>
            <p:cNvSpPr/>
            <p:nvPr/>
          </p:nvSpPr>
          <p:spPr>
            <a:xfrm>
              <a:off x="4723720" y="3714575"/>
              <a:ext cx="388400" cy="332250"/>
            </a:xfrm>
            <a:custGeom>
              <a:avLst/>
              <a:gdLst/>
              <a:ahLst/>
              <a:cxnLst/>
              <a:rect l="l" t="t" r="r" b="b"/>
              <a:pathLst>
                <a:path w="12527" h="10716" extrusionOk="0">
                  <a:moveTo>
                    <a:pt x="7907" y="667"/>
                  </a:moveTo>
                  <a:lnTo>
                    <a:pt x="7907" y="667"/>
                  </a:lnTo>
                  <a:cubicBezTo>
                    <a:pt x="8788" y="810"/>
                    <a:pt x="9598" y="1191"/>
                    <a:pt x="10288" y="1787"/>
                  </a:cubicBezTo>
                  <a:cubicBezTo>
                    <a:pt x="10108" y="1835"/>
                    <a:pt x="9926" y="1858"/>
                    <a:pt x="9747" y="1858"/>
                  </a:cubicBezTo>
                  <a:cubicBezTo>
                    <a:pt x="8956" y="1858"/>
                    <a:pt x="8217" y="1405"/>
                    <a:pt x="7907" y="667"/>
                  </a:cubicBezTo>
                  <a:close/>
                  <a:moveTo>
                    <a:pt x="10086" y="8793"/>
                  </a:moveTo>
                  <a:cubicBezTo>
                    <a:pt x="10177" y="8793"/>
                    <a:pt x="10268" y="8799"/>
                    <a:pt x="10360" y="8812"/>
                  </a:cubicBezTo>
                  <a:lnTo>
                    <a:pt x="10360" y="8836"/>
                  </a:lnTo>
                  <a:cubicBezTo>
                    <a:pt x="9764" y="9360"/>
                    <a:pt x="9050" y="9741"/>
                    <a:pt x="8264" y="9931"/>
                  </a:cubicBezTo>
                  <a:cubicBezTo>
                    <a:pt x="8604" y="9229"/>
                    <a:pt x="9325" y="8793"/>
                    <a:pt x="10086" y="8793"/>
                  </a:cubicBezTo>
                  <a:close/>
                  <a:moveTo>
                    <a:pt x="7192" y="620"/>
                  </a:moveTo>
                  <a:cubicBezTo>
                    <a:pt x="7537" y="1780"/>
                    <a:pt x="8599" y="2512"/>
                    <a:pt x="9717" y="2512"/>
                  </a:cubicBezTo>
                  <a:cubicBezTo>
                    <a:pt x="10067" y="2512"/>
                    <a:pt x="10423" y="2440"/>
                    <a:pt x="10764" y="2287"/>
                  </a:cubicBezTo>
                  <a:cubicBezTo>
                    <a:pt x="12241" y="4001"/>
                    <a:pt x="12289" y="6526"/>
                    <a:pt x="10860" y="8288"/>
                  </a:cubicBezTo>
                  <a:cubicBezTo>
                    <a:pt x="10604" y="8209"/>
                    <a:pt x="10345" y="8171"/>
                    <a:pt x="10089" y="8171"/>
                  </a:cubicBezTo>
                  <a:cubicBezTo>
                    <a:pt x="8961" y="8171"/>
                    <a:pt x="7903" y="8905"/>
                    <a:pt x="7573" y="10050"/>
                  </a:cubicBezTo>
                  <a:cubicBezTo>
                    <a:pt x="7434" y="10062"/>
                    <a:pt x="7296" y="10068"/>
                    <a:pt x="7158" y="10068"/>
                  </a:cubicBezTo>
                  <a:cubicBezTo>
                    <a:pt x="4579" y="10068"/>
                    <a:pt x="2453" y="7982"/>
                    <a:pt x="2453" y="5359"/>
                  </a:cubicBezTo>
                  <a:cubicBezTo>
                    <a:pt x="2453" y="2739"/>
                    <a:pt x="4573" y="620"/>
                    <a:pt x="7168" y="620"/>
                  </a:cubicBezTo>
                  <a:close/>
                  <a:moveTo>
                    <a:pt x="7168" y="0"/>
                  </a:moveTo>
                  <a:cubicBezTo>
                    <a:pt x="2406" y="0"/>
                    <a:pt x="0" y="5764"/>
                    <a:pt x="3382" y="9145"/>
                  </a:cubicBezTo>
                  <a:cubicBezTo>
                    <a:pt x="4474" y="10230"/>
                    <a:pt x="5816" y="10716"/>
                    <a:pt x="7130" y="10716"/>
                  </a:cubicBezTo>
                  <a:cubicBezTo>
                    <a:pt x="9886" y="10716"/>
                    <a:pt x="12527" y="8583"/>
                    <a:pt x="12527" y="5359"/>
                  </a:cubicBezTo>
                  <a:cubicBezTo>
                    <a:pt x="12527" y="2382"/>
                    <a:pt x="10121" y="0"/>
                    <a:pt x="7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84" name="Google Shape;2784;p78"/>
          <p:cNvGrpSpPr/>
          <p:nvPr/>
        </p:nvGrpSpPr>
        <p:grpSpPr>
          <a:xfrm>
            <a:off x="4040184" y="3713769"/>
            <a:ext cx="367347" cy="332095"/>
            <a:chOff x="4040184" y="3713769"/>
            <a:chExt cx="367347" cy="332095"/>
          </a:xfrm>
        </p:grpSpPr>
        <p:sp>
          <p:nvSpPr>
            <p:cNvPr id="2785" name="Google Shape;2785;p78"/>
            <p:cNvSpPr/>
            <p:nvPr/>
          </p:nvSpPr>
          <p:spPr>
            <a:xfrm>
              <a:off x="4040184" y="3713769"/>
              <a:ext cx="367347" cy="332095"/>
            </a:xfrm>
            <a:custGeom>
              <a:avLst/>
              <a:gdLst/>
              <a:ahLst/>
              <a:cxnLst/>
              <a:rect l="l" t="t" r="r" b="b"/>
              <a:pathLst>
                <a:path w="11848" h="10711" extrusionOk="0">
                  <a:moveTo>
                    <a:pt x="1998" y="618"/>
                  </a:moveTo>
                  <a:cubicBezTo>
                    <a:pt x="2181" y="618"/>
                    <a:pt x="2372" y="690"/>
                    <a:pt x="2542" y="860"/>
                  </a:cubicBezTo>
                  <a:lnTo>
                    <a:pt x="2947" y="1289"/>
                  </a:lnTo>
                  <a:cubicBezTo>
                    <a:pt x="2518" y="1598"/>
                    <a:pt x="2161" y="1979"/>
                    <a:pt x="1852" y="2384"/>
                  </a:cubicBezTo>
                  <a:lnTo>
                    <a:pt x="1423" y="1979"/>
                  </a:lnTo>
                  <a:cubicBezTo>
                    <a:pt x="855" y="1411"/>
                    <a:pt x="1386" y="618"/>
                    <a:pt x="1998" y="618"/>
                  </a:cubicBezTo>
                  <a:close/>
                  <a:moveTo>
                    <a:pt x="9850" y="618"/>
                  </a:moveTo>
                  <a:cubicBezTo>
                    <a:pt x="10462" y="618"/>
                    <a:pt x="10993" y="1411"/>
                    <a:pt x="10425" y="1979"/>
                  </a:cubicBezTo>
                  <a:lnTo>
                    <a:pt x="9996" y="2408"/>
                  </a:lnTo>
                  <a:cubicBezTo>
                    <a:pt x="9687" y="1979"/>
                    <a:pt x="9306" y="1598"/>
                    <a:pt x="8877" y="1289"/>
                  </a:cubicBezTo>
                  <a:lnTo>
                    <a:pt x="9306" y="860"/>
                  </a:lnTo>
                  <a:cubicBezTo>
                    <a:pt x="9476" y="690"/>
                    <a:pt x="9667" y="618"/>
                    <a:pt x="9850" y="618"/>
                  </a:cubicBezTo>
                  <a:close/>
                  <a:moveTo>
                    <a:pt x="5924" y="967"/>
                  </a:moveTo>
                  <a:cubicBezTo>
                    <a:pt x="6132" y="967"/>
                    <a:pt x="6341" y="979"/>
                    <a:pt x="6543" y="1003"/>
                  </a:cubicBezTo>
                  <a:lnTo>
                    <a:pt x="6543" y="2598"/>
                  </a:lnTo>
                  <a:cubicBezTo>
                    <a:pt x="6341" y="2551"/>
                    <a:pt x="6132" y="2527"/>
                    <a:pt x="5924" y="2527"/>
                  </a:cubicBezTo>
                  <a:cubicBezTo>
                    <a:pt x="5716" y="2527"/>
                    <a:pt x="5507" y="2551"/>
                    <a:pt x="5305" y="2598"/>
                  </a:cubicBezTo>
                  <a:lnTo>
                    <a:pt x="5305" y="1003"/>
                  </a:lnTo>
                  <a:cubicBezTo>
                    <a:pt x="5507" y="979"/>
                    <a:pt x="5716" y="967"/>
                    <a:pt x="5924" y="967"/>
                  </a:cubicBezTo>
                  <a:close/>
                  <a:moveTo>
                    <a:pt x="4662" y="1146"/>
                  </a:moveTo>
                  <a:lnTo>
                    <a:pt x="4662" y="2837"/>
                  </a:lnTo>
                  <a:cubicBezTo>
                    <a:pt x="4114" y="3122"/>
                    <a:pt x="3662" y="3575"/>
                    <a:pt x="3400" y="4123"/>
                  </a:cubicBezTo>
                  <a:lnTo>
                    <a:pt x="1709" y="4123"/>
                  </a:lnTo>
                  <a:cubicBezTo>
                    <a:pt x="2137" y="2694"/>
                    <a:pt x="3233" y="1574"/>
                    <a:pt x="4662" y="1146"/>
                  </a:cubicBezTo>
                  <a:close/>
                  <a:moveTo>
                    <a:pt x="7186" y="1146"/>
                  </a:moveTo>
                  <a:cubicBezTo>
                    <a:pt x="8615" y="1574"/>
                    <a:pt x="9734" y="2694"/>
                    <a:pt x="10163" y="4123"/>
                  </a:cubicBezTo>
                  <a:lnTo>
                    <a:pt x="8472" y="4123"/>
                  </a:lnTo>
                  <a:cubicBezTo>
                    <a:pt x="8186" y="3575"/>
                    <a:pt x="7758" y="3122"/>
                    <a:pt x="7186" y="2837"/>
                  </a:cubicBezTo>
                  <a:lnTo>
                    <a:pt x="7186" y="1146"/>
                  </a:lnTo>
                  <a:close/>
                  <a:moveTo>
                    <a:pt x="3161" y="4742"/>
                  </a:moveTo>
                  <a:cubicBezTo>
                    <a:pt x="3066" y="5147"/>
                    <a:pt x="3066" y="5575"/>
                    <a:pt x="3161" y="5980"/>
                  </a:cubicBezTo>
                  <a:lnTo>
                    <a:pt x="1566" y="5980"/>
                  </a:lnTo>
                  <a:cubicBezTo>
                    <a:pt x="1494" y="5575"/>
                    <a:pt x="1494" y="5147"/>
                    <a:pt x="1566" y="4742"/>
                  </a:cubicBezTo>
                  <a:close/>
                  <a:moveTo>
                    <a:pt x="10306" y="4742"/>
                  </a:moveTo>
                  <a:cubicBezTo>
                    <a:pt x="10353" y="5147"/>
                    <a:pt x="10353" y="5575"/>
                    <a:pt x="10306" y="5980"/>
                  </a:cubicBezTo>
                  <a:lnTo>
                    <a:pt x="8710" y="5980"/>
                  </a:lnTo>
                  <a:cubicBezTo>
                    <a:pt x="8782" y="5575"/>
                    <a:pt x="8782" y="5147"/>
                    <a:pt x="8686" y="4742"/>
                  </a:cubicBezTo>
                  <a:close/>
                  <a:moveTo>
                    <a:pt x="5924" y="3170"/>
                  </a:moveTo>
                  <a:cubicBezTo>
                    <a:pt x="7138" y="3170"/>
                    <a:pt x="8139" y="4146"/>
                    <a:pt x="8139" y="5385"/>
                  </a:cubicBezTo>
                  <a:cubicBezTo>
                    <a:pt x="8139" y="6706"/>
                    <a:pt x="7049" y="7580"/>
                    <a:pt x="5909" y="7580"/>
                  </a:cubicBezTo>
                  <a:cubicBezTo>
                    <a:pt x="5364" y="7580"/>
                    <a:pt x="4807" y="7380"/>
                    <a:pt x="4352" y="6933"/>
                  </a:cubicBezTo>
                  <a:cubicBezTo>
                    <a:pt x="2971" y="5551"/>
                    <a:pt x="3971" y="3170"/>
                    <a:pt x="5924" y="3170"/>
                  </a:cubicBezTo>
                  <a:close/>
                  <a:moveTo>
                    <a:pt x="3400" y="6599"/>
                  </a:moveTo>
                  <a:cubicBezTo>
                    <a:pt x="3662" y="7147"/>
                    <a:pt x="4114" y="7599"/>
                    <a:pt x="4662" y="7861"/>
                  </a:cubicBezTo>
                  <a:lnTo>
                    <a:pt x="4686" y="9576"/>
                  </a:lnTo>
                  <a:cubicBezTo>
                    <a:pt x="3257" y="9147"/>
                    <a:pt x="2137" y="8028"/>
                    <a:pt x="1709" y="6599"/>
                  </a:cubicBezTo>
                  <a:close/>
                  <a:moveTo>
                    <a:pt x="10163" y="6599"/>
                  </a:moveTo>
                  <a:cubicBezTo>
                    <a:pt x="9734" y="8028"/>
                    <a:pt x="8615" y="9147"/>
                    <a:pt x="7186" y="9576"/>
                  </a:cubicBezTo>
                  <a:lnTo>
                    <a:pt x="7186" y="7885"/>
                  </a:lnTo>
                  <a:cubicBezTo>
                    <a:pt x="7734" y="7599"/>
                    <a:pt x="8186" y="7147"/>
                    <a:pt x="8472" y="6599"/>
                  </a:cubicBezTo>
                  <a:close/>
                  <a:moveTo>
                    <a:pt x="6567" y="8123"/>
                  </a:moveTo>
                  <a:lnTo>
                    <a:pt x="6567" y="9695"/>
                  </a:lnTo>
                  <a:cubicBezTo>
                    <a:pt x="6353" y="9731"/>
                    <a:pt x="6144" y="9749"/>
                    <a:pt x="5936" y="9749"/>
                  </a:cubicBezTo>
                  <a:cubicBezTo>
                    <a:pt x="5727" y="9749"/>
                    <a:pt x="5519" y="9731"/>
                    <a:pt x="5305" y="9695"/>
                  </a:cubicBezTo>
                  <a:lnTo>
                    <a:pt x="5305" y="8123"/>
                  </a:lnTo>
                  <a:cubicBezTo>
                    <a:pt x="5507" y="8159"/>
                    <a:pt x="5716" y="8177"/>
                    <a:pt x="5927" y="8177"/>
                  </a:cubicBezTo>
                  <a:cubicBezTo>
                    <a:pt x="6138" y="8177"/>
                    <a:pt x="6353" y="8159"/>
                    <a:pt x="6567" y="8123"/>
                  </a:cubicBezTo>
                  <a:close/>
                  <a:moveTo>
                    <a:pt x="9996" y="8314"/>
                  </a:moveTo>
                  <a:lnTo>
                    <a:pt x="10425" y="8743"/>
                  </a:lnTo>
                  <a:cubicBezTo>
                    <a:pt x="10711" y="9052"/>
                    <a:pt x="10711" y="9528"/>
                    <a:pt x="10425" y="9838"/>
                  </a:cubicBezTo>
                  <a:cubicBezTo>
                    <a:pt x="10270" y="9993"/>
                    <a:pt x="10068" y="10070"/>
                    <a:pt x="9865" y="10070"/>
                  </a:cubicBezTo>
                  <a:cubicBezTo>
                    <a:pt x="9663" y="10070"/>
                    <a:pt x="9460" y="9993"/>
                    <a:pt x="9306" y="9838"/>
                  </a:cubicBezTo>
                  <a:lnTo>
                    <a:pt x="8901" y="9433"/>
                  </a:lnTo>
                  <a:cubicBezTo>
                    <a:pt x="9329" y="9124"/>
                    <a:pt x="9687" y="8743"/>
                    <a:pt x="9996" y="8314"/>
                  </a:cubicBezTo>
                  <a:close/>
                  <a:moveTo>
                    <a:pt x="1852" y="8314"/>
                  </a:moveTo>
                  <a:cubicBezTo>
                    <a:pt x="2161" y="8743"/>
                    <a:pt x="2542" y="9100"/>
                    <a:pt x="2971" y="9433"/>
                  </a:cubicBezTo>
                  <a:lnTo>
                    <a:pt x="2566" y="9838"/>
                  </a:lnTo>
                  <a:cubicBezTo>
                    <a:pt x="2390" y="10008"/>
                    <a:pt x="2197" y="10080"/>
                    <a:pt x="2012" y="10080"/>
                  </a:cubicBezTo>
                  <a:cubicBezTo>
                    <a:pt x="1396" y="10080"/>
                    <a:pt x="879" y="9287"/>
                    <a:pt x="1447" y="8719"/>
                  </a:cubicBezTo>
                  <a:lnTo>
                    <a:pt x="1852" y="8314"/>
                  </a:lnTo>
                  <a:close/>
                  <a:moveTo>
                    <a:pt x="2036" y="0"/>
                  </a:moveTo>
                  <a:cubicBezTo>
                    <a:pt x="941" y="0"/>
                    <a:pt x="0" y="1401"/>
                    <a:pt x="994" y="2432"/>
                  </a:cubicBezTo>
                  <a:lnTo>
                    <a:pt x="1494" y="2932"/>
                  </a:lnTo>
                  <a:cubicBezTo>
                    <a:pt x="685" y="4456"/>
                    <a:pt x="685" y="6266"/>
                    <a:pt x="1494" y="7766"/>
                  </a:cubicBezTo>
                  <a:lnTo>
                    <a:pt x="994" y="8290"/>
                  </a:lnTo>
                  <a:cubicBezTo>
                    <a:pt x="4" y="9317"/>
                    <a:pt x="934" y="10711"/>
                    <a:pt x="2023" y="10711"/>
                  </a:cubicBezTo>
                  <a:cubicBezTo>
                    <a:pt x="2348" y="10711"/>
                    <a:pt x="2688" y="10586"/>
                    <a:pt x="2995" y="10290"/>
                  </a:cubicBezTo>
                  <a:lnTo>
                    <a:pt x="3519" y="9790"/>
                  </a:lnTo>
                  <a:cubicBezTo>
                    <a:pt x="4269" y="10195"/>
                    <a:pt x="5096" y="10398"/>
                    <a:pt x="5927" y="10398"/>
                  </a:cubicBezTo>
                  <a:cubicBezTo>
                    <a:pt x="6757" y="10398"/>
                    <a:pt x="7591" y="10195"/>
                    <a:pt x="8353" y="9790"/>
                  </a:cubicBezTo>
                  <a:lnTo>
                    <a:pt x="8853" y="10290"/>
                  </a:lnTo>
                  <a:cubicBezTo>
                    <a:pt x="9160" y="10586"/>
                    <a:pt x="9499" y="10711"/>
                    <a:pt x="9825" y="10711"/>
                  </a:cubicBezTo>
                  <a:cubicBezTo>
                    <a:pt x="10914" y="10711"/>
                    <a:pt x="11844" y="9317"/>
                    <a:pt x="10854" y="8290"/>
                  </a:cubicBezTo>
                  <a:lnTo>
                    <a:pt x="10353" y="7766"/>
                  </a:lnTo>
                  <a:cubicBezTo>
                    <a:pt x="11163" y="6266"/>
                    <a:pt x="11163" y="4456"/>
                    <a:pt x="10353" y="2932"/>
                  </a:cubicBezTo>
                  <a:lnTo>
                    <a:pt x="10854" y="2432"/>
                  </a:lnTo>
                  <a:cubicBezTo>
                    <a:pt x="11848" y="1401"/>
                    <a:pt x="10906" y="0"/>
                    <a:pt x="9812" y="0"/>
                  </a:cubicBezTo>
                  <a:cubicBezTo>
                    <a:pt x="9491" y="0"/>
                    <a:pt x="9156" y="121"/>
                    <a:pt x="8853" y="408"/>
                  </a:cubicBezTo>
                  <a:lnTo>
                    <a:pt x="8353" y="931"/>
                  </a:lnTo>
                  <a:cubicBezTo>
                    <a:pt x="7591" y="527"/>
                    <a:pt x="6757" y="324"/>
                    <a:pt x="5927" y="324"/>
                  </a:cubicBezTo>
                  <a:cubicBezTo>
                    <a:pt x="5096" y="324"/>
                    <a:pt x="4269" y="527"/>
                    <a:pt x="3519" y="931"/>
                  </a:cubicBezTo>
                  <a:lnTo>
                    <a:pt x="2995" y="408"/>
                  </a:lnTo>
                  <a:cubicBezTo>
                    <a:pt x="2692" y="121"/>
                    <a:pt x="235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6" name="Google Shape;2786;p78"/>
            <p:cNvSpPr/>
            <p:nvPr/>
          </p:nvSpPr>
          <p:spPr>
            <a:xfrm>
              <a:off x="4183954" y="3831247"/>
              <a:ext cx="78319" cy="94720"/>
            </a:xfrm>
            <a:custGeom>
              <a:avLst/>
              <a:gdLst/>
              <a:ahLst/>
              <a:cxnLst/>
              <a:rect l="l" t="t" r="r" b="b"/>
              <a:pathLst>
                <a:path w="2526" h="3055" extrusionOk="0">
                  <a:moveTo>
                    <a:pt x="1263" y="881"/>
                  </a:moveTo>
                  <a:cubicBezTo>
                    <a:pt x="1597" y="1239"/>
                    <a:pt x="1906" y="1667"/>
                    <a:pt x="1906" y="1858"/>
                  </a:cubicBezTo>
                  <a:cubicBezTo>
                    <a:pt x="1906" y="2215"/>
                    <a:pt x="1620" y="2501"/>
                    <a:pt x="1263" y="2501"/>
                  </a:cubicBezTo>
                  <a:cubicBezTo>
                    <a:pt x="930" y="2501"/>
                    <a:pt x="644" y="2215"/>
                    <a:pt x="644" y="1858"/>
                  </a:cubicBezTo>
                  <a:cubicBezTo>
                    <a:pt x="644" y="1667"/>
                    <a:pt x="930" y="1239"/>
                    <a:pt x="1263" y="881"/>
                  </a:cubicBezTo>
                  <a:close/>
                  <a:moveTo>
                    <a:pt x="1263" y="0"/>
                  </a:moveTo>
                  <a:lnTo>
                    <a:pt x="1049" y="214"/>
                  </a:lnTo>
                  <a:cubicBezTo>
                    <a:pt x="882" y="381"/>
                    <a:pt x="715" y="572"/>
                    <a:pt x="549" y="762"/>
                  </a:cubicBezTo>
                  <a:cubicBezTo>
                    <a:pt x="191" y="1215"/>
                    <a:pt x="1" y="1572"/>
                    <a:pt x="1" y="1858"/>
                  </a:cubicBezTo>
                  <a:cubicBezTo>
                    <a:pt x="49" y="2655"/>
                    <a:pt x="662" y="3054"/>
                    <a:pt x="1272" y="3054"/>
                  </a:cubicBezTo>
                  <a:cubicBezTo>
                    <a:pt x="1882" y="3054"/>
                    <a:pt x="2490" y="2655"/>
                    <a:pt x="2525" y="1858"/>
                  </a:cubicBezTo>
                  <a:cubicBezTo>
                    <a:pt x="2525" y="1572"/>
                    <a:pt x="2359" y="1215"/>
                    <a:pt x="1978" y="762"/>
                  </a:cubicBezTo>
                  <a:cubicBezTo>
                    <a:pt x="1835" y="572"/>
                    <a:pt x="1668" y="381"/>
                    <a:pt x="1501" y="214"/>
                  </a:cubicBezTo>
                  <a:lnTo>
                    <a:pt x="12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87" name="Google Shape;2787;p78"/>
          <p:cNvGrpSpPr/>
          <p:nvPr/>
        </p:nvGrpSpPr>
        <p:grpSpPr>
          <a:xfrm>
            <a:off x="3345176" y="3714575"/>
            <a:ext cx="332312" cy="331567"/>
            <a:chOff x="3345176" y="3714575"/>
            <a:chExt cx="332312" cy="331567"/>
          </a:xfrm>
        </p:grpSpPr>
        <p:sp>
          <p:nvSpPr>
            <p:cNvPr id="2788" name="Google Shape;2788;p78"/>
            <p:cNvSpPr/>
            <p:nvPr/>
          </p:nvSpPr>
          <p:spPr>
            <a:xfrm>
              <a:off x="3345176" y="3714575"/>
              <a:ext cx="332312" cy="331567"/>
            </a:xfrm>
            <a:custGeom>
              <a:avLst/>
              <a:gdLst/>
              <a:ahLst/>
              <a:cxnLst/>
              <a:rect l="l" t="t" r="r" b="b"/>
              <a:pathLst>
                <a:path w="10718" h="10694" extrusionOk="0">
                  <a:moveTo>
                    <a:pt x="8931" y="1334"/>
                  </a:moveTo>
                  <a:lnTo>
                    <a:pt x="9384" y="1787"/>
                  </a:lnTo>
                  <a:lnTo>
                    <a:pt x="8026" y="3120"/>
                  </a:lnTo>
                  <a:lnTo>
                    <a:pt x="7598" y="2668"/>
                  </a:lnTo>
                  <a:lnTo>
                    <a:pt x="8931" y="1334"/>
                  </a:lnTo>
                  <a:close/>
                  <a:moveTo>
                    <a:pt x="6693" y="2668"/>
                  </a:moveTo>
                  <a:lnTo>
                    <a:pt x="8026" y="4001"/>
                  </a:lnTo>
                  <a:lnTo>
                    <a:pt x="5811" y="6240"/>
                  </a:lnTo>
                  <a:lnTo>
                    <a:pt x="4478" y="4906"/>
                  </a:lnTo>
                  <a:lnTo>
                    <a:pt x="4906" y="4454"/>
                  </a:lnTo>
                  <a:lnTo>
                    <a:pt x="5359" y="4906"/>
                  </a:lnTo>
                  <a:lnTo>
                    <a:pt x="5811" y="4454"/>
                  </a:lnTo>
                  <a:lnTo>
                    <a:pt x="5359" y="4001"/>
                  </a:lnTo>
                  <a:lnTo>
                    <a:pt x="5811" y="3549"/>
                  </a:lnTo>
                  <a:lnTo>
                    <a:pt x="6240" y="4001"/>
                  </a:lnTo>
                  <a:lnTo>
                    <a:pt x="6693" y="3549"/>
                  </a:lnTo>
                  <a:lnTo>
                    <a:pt x="6240" y="3120"/>
                  </a:lnTo>
                  <a:lnTo>
                    <a:pt x="6693" y="2668"/>
                  </a:lnTo>
                  <a:close/>
                  <a:moveTo>
                    <a:pt x="4025" y="5335"/>
                  </a:moveTo>
                  <a:lnTo>
                    <a:pt x="5359" y="6692"/>
                  </a:lnTo>
                  <a:lnTo>
                    <a:pt x="4025" y="8026"/>
                  </a:lnTo>
                  <a:lnTo>
                    <a:pt x="2692" y="6692"/>
                  </a:lnTo>
                  <a:lnTo>
                    <a:pt x="4025" y="5335"/>
                  </a:lnTo>
                  <a:close/>
                  <a:moveTo>
                    <a:pt x="2692" y="7573"/>
                  </a:moveTo>
                  <a:lnTo>
                    <a:pt x="3120" y="8026"/>
                  </a:lnTo>
                  <a:lnTo>
                    <a:pt x="2454" y="8693"/>
                  </a:lnTo>
                  <a:lnTo>
                    <a:pt x="2025" y="8240"/>
                  </a:lnTo>
                  <a:lnTo>
                    <a:pt x="2692" y="7573"/>
                  </a:lnTo>
                  <a:close/>
                  <a:moveTo>
                    <a:pt x="8479" y="0"/>
                  </a:moveTo>
                  <a:lnTo>
                    <a:pt x="8026" y="429"/>
                  </a:lnTo>
                  <a:lnTo>
                    <a:pt x="8479" y="882"/>
                  </a:lnTo>
                  <a:lnTo>
                    <a:pt x="7145" y="2215"/>
                  </a:lnTo>
                  <a:lnTo>
                    <a:pt x="6240" y="1334"/>
                  </a:lnTo>
                  <a:lnTo>
                    <a:pt x="5811" y="1787"/>
                  </a:lnTo>
                  <a:lnTo>
                    <a:pt x="6240" y="2215"/>
                  </a:lnTo>
                  <a:lnTo>
                    <a:pt x="1787" y="6692"/>
                  </a:lnTo>
                  <a:lnTo>
                    <a:pt x="2239" y="7145"/>
                  </a:lnTo>
                  <a:lnTo>
                    <a:pt x="1120" y="8240"/>
                  </a:lnTo>
                  <a:lnTo>
                    <a:pt x="1572" y="8693"/>
                  </a:lnTo>
                  <a:lnTo>
                    <a:pt x="1" y="10264"/>
                  </a:lnTo>
                  <a:lnTo>
                    <a:pt x="453" y="10693"/>
                  </a:lnTo>
                  <a:lnTo>
                    <a:pt x="2001" y="9145"/>
                  </a:lnTo>
                  <a:lnTo>
                    <a:pt x="2454" y="9598"/>
                  </a:lnTo>
                  <a:lnTo>
                    <a:pt x="3573" y="8478"/>
                  </a:lnTo>
                  <a:lnTo>
                    <a:pt x="4025" y="8907"/>
                  </a:lnTo>
                  <a:lnTo>
                    <a:pt x="8479" y="4454"/>
                  </a:lnTo>
                  <a:lnTo>
                    <a:pt x="8931" y="4906"/>
                  </a:lnTo>
                  <a:lnTo>
                    <a:pt x="9384" y="4454"/>
                  </a:lnTo>
                  <a:lnTo>
                    <a:pt x="8479" y="3549"/>
                  </a:lnTo>
                  <a:lnTo>
                    <a:pt x="9812" y="2215"/>
                  </a:lnTo>
                  <a:lnTo>
                    <a:pt x="10265" y="2668"/>
                  </a:lnTo>
                  <a:lnTo>
                    <a:pt x="10717" y="2215"/>
                  </a:lnTo>
                  <a:lnTo>
                    <a:pt x="8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9" name="Google Shape;2789;p78"/>
            <p:cNvSpPr/>
            <p:nvPr/>
          </p:nvSpPr>
          <p:spPr>
            <a:xfrm>
              <a:off x="3364368" y="3736713"/>
              <a:ext cx="88643" cy="123338"/>
            </a:xfrm>
            <a:custGeom>
              <a:avLst/>
              <a:gdLst/>
              <a:ahLst/>
              <a:cxnLst/>
              <a:rect l="l" t="t" r="r" b="b"/>
              <a:pathLst>
                <a:path w="2859" h="3978" extrusionOk="0">
                  <a:moveTo>
                    <a:pt x="1430" y="1049"/>
                  </a:moveTo>
                  <a:cubicBezTo>
                    <a:pt x="1644" y="1358"/>
                    <a:pt x="2216" y="2216"/>
                    <a:pt x="2216" y="2573"/>
                  </a:cubicBezTo>
                  <a:cubicBezTo>
                    <a:pt x="2251" y="3133"/>
                    <a:pt x="1841" y="3412"/>
                    <a:pt x="1430" y="3412"/>
                  </a:cubicBezTo>
                  <a:cubicBezTo>
                    <a:pt x="1019" y="3412"/>
                    <a:pt x="608" y="3133"/>
                    <a:pt x="644" y="2573"/>
                  </a:cubicBezTo>
                  <a:cubicBezTo>
                    <a:pt x="644" y="2216"/>
                    <a:pt x="1239" y="1335"/>
                    <a:pt x="1430" y="1073"/>
                  </a:cubicBezTo>
                  <a:lnTo>
                    <a:pt x="1430" y="1049"/>
                  </a:lnTo>
                  <a:close/>
                  <a:moveTo>
                    <a:pt x="1430" y="1"/>
                  </a:moveTo>
                  <a:cubicBezTo>
                    <a:pt x="1001" y="549"/>
                    <a:pt x="25" y="1858"/>
                    <a:pt x="25" y="2573"/>
                  </a:cubicBezTo>
                  <a:cubicBezTo>
                    <a:pt x="1" y="3359"/>
                    <a:pt x="644" y="3978"/>
                    <a:pt x="1430" y="3978"/>
                  </a:cubicBezTo>
                  <a:cubicBezTo>
                    <a:pt x="2216" y="3978"/>
                    <a:pt x="2859" y="3359"/>
                    <a:pt x="2859" y="2573"/>
                  </a:cubicBezTo>
                  <a:cubicBezTo>
                    <a:pt x="2859" y="1858"/>
                    <a:pt x="1858" y="549"/>
                    <a:pt x="1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90" name="Google Shape;2790;p78"/>
          <p:cNvGrpSpPr/>
          <p:nvPr/>
        </p:nvGrpSpPr>
        <p:grpSpPr>
          <a:xfrm>
            <a:off x="2610977" y="3714575"/>
            <a:ext cx="370820" cy="332653"/>
            <a:chOff x="2610977" y="3714575"/>
            <a:chExt cx="370820" cy="332653"/>
          </a:xfrm>
        </p:grpSpPr>
        <p:sp>
          <p:nvSpPr>
            <p:cNvPr id="2791" name="Google Shape;2791;p78"/>
            <p:cNvSpPr/>
            <p:nvPr/>
          </p:nvSpPr>
          <p:spPr>
            <a:xfrm>
              <a:off x="2802495" y="3792119"/>
              <a:ext cx="68676" cy="88426"/>
            </a:xfrm>
            <a:custGeom>
              <a:avLst/>
              <a:gdLst/>
              <a:ahLst/>
              <a:cxnLst/>
              <a:rect l="l" t="t" r="r" b="b"/>
              <a:pathLst>
                <a:path w="2215" h="2852" extrusionOk="0">
                  <a:moveTo>
                    <a:pt x="1119" y="953"/>
                  </a:moveTo>
                  <a:cubicBezTo>
                    <a:pt x="1334" y="1191"/>
                    <a:pt x="1477" y="1453"/>
                    <a:pt x="1596" y="1762"/>
                  </a:cubicBezTo>
                  <a:cubicBezTo>
                    <a:pt x="1572" y="2024"/>
                    <a:pt x="1381" y="2239"/>
                    <a:pt x="1119" y="2239"/>
                  </a:cubicBezTo>
                  <a:cubicBezTo>
                    <a:pt x="857" y="2215"/>
                    <a:pt x="643" y="2024"/>
                    <a:pt x="643" y="1762"/>
                  </a:cubicBezTo>
                  <a:cubicBezTo>
                    <a:pt x="738" y="1453"/>
                    <a:pt x="905" y="1191"/>
                    <a:pt x="1119" y="953"/>
                  </a:cubicBezTo>
                  <a:close/>
                  <a:moveTo>
                    <a:pt x="1119" y="0"/>
                  </a:moveTo>
                  <a:cubicBezTo>
                    <a:pt x="1072" y="48"/>
                    <a:pt x="0" y="1095"/>
                    <a:pt x="0" y="1762"/>
                  </a:cubicBezTo>
                  <a:cubicBezTo>
                    <a:pt x="0" y="2489"/>
                    <a:pt x="554" y="2852"/>
                    <a:pt x="1107" y="2852"/>
                  </a:cubicBezTo>
                  <a:cubicBezTo>
                    <a:pt x="1661" y="2852"/>
                    <a:pt x="2215" y="2489"/>
                    <a:pt x="2215" y="1762"/>
                  </a:cubicBezTo>
                  <a:cubicBezTo>
                    <a:pt x="2215" y="1191"/>
                    <a:pt x="1500" y="405"/>
                    <a:pt x="1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2" name="Google Shape;2792;p78"/>
            <p:cNvSpPr/>
            <p:nvPr/>
          </p:nvSpPr>
          <p:spPr>
            <a:xfrm>
              <a:off x="2610977" y="3714575"/>
              <a:ext cx="370820" cy="332653"/>
            </a:xfrm>
            <a:custGeom>
              <a:avLst/>
              <a:gdLst/>
              <a:ahLst/>
              <a:cxnLst/>
              <a:rect l="l" t="t" r="r" b="b"/>
              <a:pathLst>
                <a:path w="11960" h="10729" extrusionOk="0">
                  <a:moveTo>
                    <a:pt x="7273" y="614"/>
                  </a:moveTo>
                  <a:cubicBezTo>
                    <a:pt x="8986" y="614"/>
                    <a:pt x="10630" y="1941"/>
                    <a:pt x="10630" y="3954"/>
                  </a:cubicBezTo>
                  <a:cubicBezTo>
                    <a:pt x="10607" y="5773"/>
                    <a:pt x="9153" y="7264"/>
                    <a:pt x="7339" y="7264"/>
                  </a:cubicBezTo>
                  <a:cubicBezTo>
                    <a:pt x="7325" y="7264"/>
                    <a:pt x="7311" y="7264"/>
                    <a:pt x="7296" y="7264"/>
                  </a:cubicBezTo>
                  <a:lnTo>
                    <a:pt x="7296" y="7288"/>
                  </a:lnTo>
                  <a:cubicBezTo>
                    <a:pt x="4320" y="7288"/>
                    <a:pt x="2819" y="3692"/>
                    <a:pt x="4939" y="1596"/>
                  </a:cubicBezTo>
                  <a:cubicBezTo>
                    <a:pt x="5617" y="918"/>
                    <a:pt x="6453" y="614"/>
                    <a:pt x="7273" y="614"/>
                  </a:cubicBezTo>
                  <a:close/>
                  <a:moveTo>
                    <a:pt x="2914" y="7431"/>
                  </a:moveTo>
                  <a:lnTo>
                    <a:pt x="3819" y="8312"/>
                  </a:lnTo>
                  <a:lnTo>
                    <a:pt x="2248" y="9883"/>
                  </a:lnTo>
                  <a:cubicBezTo>
                    <a:pt x="2129" y="10003"/>
                    <a:pt x="1968" y="10062"/>
                    <a:pt x="1807" y="10062"/>
                  </a:cubicBezTo>
                  <a:cubicBezTo>
                    <a:pt x="1646" y="10062"/>
                    <a:pt x="1486" y="10003"/>
                    <a:pt x="1367" y="9883"/>
                  </a:cubicBezTo>
                  <a:cubicBezTo>
                    <a:pt x="1105" y="9645"/>
                    <a:pt x="1105" y="9240"/>
                    <a:pt x="1367" y="8979"/>
                  </a:cubicBezTo>
                  <a:lnTo>
                    <a:pt x="2914" y="7431"/>
                  </a:lnTo>
                  <a:close/>
                  <a:moveTo>
                    <a:pt x="7331" y="0"/>
                  </a:moveTo>
                  <a:cubicBezTo>
                    <a:pt x="7320" y="0"/>
                    <a:pt x="7308" y="0"/>
                    <a:pt x="7296" y="0"/>
                  </a:cubicBezTo>
                  <a:cubicBezTo>
                    <a:pt x="7286" y="0"/>
                    <a:pt x="7276" y="0"/>
                    <a:pt x="7266" y="0"/>
                  </a:cubicBezTo>
                  <a:cubicBezTo>
                    <a:pt x="3880" y="0"/>
                    <a:pt x="2064" y="3961"/>
                    <a:pt x="4272" y="6549"/>
                  </a:cubicBezTo>
                  <a:lnTo>
                    <a:pt x="3581" y="7216"/>
                  </a:lnTo>
                  <a:lnTo>
                    <a:pt x="2914" y="6549"/>
                  </a:lnTo>
                  <a:lnTo>
                    <a:pt x="914" y="8550"/>
                  </a:lnTo>
                  <a:cubicBezTo>
                    <a:pt x="0" y="9464"/>
                    <a:pt x="840" y="10729"/>
                    <a:pt x="1818" y="10729"/>
                  </a:cubicBezTo>
                  <a:cubicBezTo>
                    <a:pt x="2115" y="10729"/>
                    <a:pt x="2423" y="10613"/>
                    <a:pt x="2700" y="10336"/>
                  </a:cubicBezTo>
                  <a:lnTo>
                    <a:pt x="4701" y="8312"/>
                  </a:lnTo>
                  <a:lnTo>
                    <a:pt x="4034" y="7645"/>
                  </a:lnTo>
                  <a:lnTo>
                    <a:pt x="4724" y="6978"/>
                  </a:lnTo>
                  <a:cubicBezTo>
                    <a:pt x="5479" y="7621"/>
                    <a:pt x="6382" y="7922"/>
                    <a:pt x="7272" y="7922"/>
                  </a:cubicBezTo>
                  <a:cubicBezTo>
                    <a:pt x="8856" y="7922"/>
                    <a:pt x="10402" y="6972"/>
                    <a:pt x="11011" y="5311"/>
                  </a:cubicBezTo>
                  <a:cubicBezTo>
                    <a:pt x="11960" y="2750"/>
                    <a:pt x="10051" y="0"/>
                    <a:pt x="7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3" name="Google Shape;2793;p78"/>
            <p:cNvSpPr/>
            <p:nvPr/>
          </p:nvSpPr>
          <p:spPr>
            <a:xfrm>
              <a:off x="2727897" y="3755192"/>
              <a:ext cx="195456" cy="163396"/>
            </a:xfrm>
            <a:custGeom>
              <a:avLst/>
              <a:gdLst/>
              <a:ahLst/>
              <a:cxnLst/>
              <a:rect l="l" t="t" r="r" b="b"/>
              <a:pathLst>
                <a:path w="6304" h="5270" extrusionOk="0">
                  <a:moveTo>
                    <a:pt x="3497" y="614"/>
                  </a:moveTo>
                  <a:cubicBezTo>
                    <a:pt x="3757" y="614"/>
                    <a:pt x="4031" y="668"/>
                    <a:pt x="4311" y="786"/>
                  </a:cubicBezTo>
                  <a:cubicBezTo>
                    <a:pt x="6304" y="1640"/>
                    <a:pt x="5697" y="4620"/>
                    <a:pt x="3551" y="4620"/>
                  </a:cubicBezTo>
                  <a:cubicBezTo>
                    <a:pt x="3542" y="4620"/>
                    <a:pt x="3534" y="4620"/>
                    <a:pt x="3525" y="4620"/>
                  </a:cubicBezTo>
                  <a:cubicBezTo>
                    <a:pt x="2978" y="4620"/>
                    <a:pt x="2477" y="4406"/>
                    <a:pt x="2096" y="4025"/>
                  </a:cubicBezTo>
                  <a:cubicBezTo>
                    <a:pt x="783" y="2691"/>
                    <a:pt x="1875" y="614"/>
                    <a:pt x="3497" y="614"/>
                  </a:cubicBezTo>
                  <a:close/>
                  <a:moveTo>
                    <a:pt x="3525" y="0"/>
                  </a:moveTo>
                  <a:cubicBezTo>
                    <a:pt x="1168" y="0"/>
                    <a:pt x="1" y="2834"/>
                    <a:pt x="1668" y="4501"/>
                  </a:cubicBezTo>
                  <a:cubicBezTo>
                    <a:pt x="2198" y="5032"/>
                    <a:pt x="2853" y="5269"/>
                    <a:pt x="3496" y="5269"/>
                  </a:cubicBezTo>
                  <a:cubicBezTo>
                    <a:pt x="4845" y="5269"/>
                    <a:pt x="6145" y="4224"/>
                    <a:pt x="6145" y="2644"/>
                  </a:cubicBezTo>
                  <a:cubicBezTo>
                    <a:pt x="6145" y="1191"/>
                    <a:pt x="4978" y="0"/>
                    <a:pt x="35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94" name="Google Shape;2794;p78"/>
          <p:cNvGrpSpPr/>
          <p:nvPr/>
        </p:nvGrpSpPr>
        <p:grpSpPr>
          <a:xfrm>
            <a:off x="1930480" y="3714575"/>
            <a:ext cx="273960" cy="331567"/>
            <a:chOff x="1930480" y="3714575"/>
            <a:chExt cx="273960" cy="331567"/>
          </a:xfrm>
        </p:grpSpPr>
        <p:sp>
          <p:nvSpPr>
            <p:cNvPr id="2795" name="Google Shape;2795;p78"/>
            <p:cNvSpPr/>
            <p:nvPr/>
          </p:nvSpPr>
          <p:spPr>
            <a:xfrm>
              <a:off x="1930480" y="3714575"/>
              <a:ext cx="273960" cy="331567"/>
            </a:xfrm>
            <a:custGeom>
              <a:avLst/>
              <a:gdLst/>
              <a:ahLst/>
              <a:cxnLst/>
              <a:rect l="l" t="t" r="r" b="b"/>
              <a:pathLst>
                <a:path w="8836" h="10694" extrusionOk="0">
                  <a:moveTo>
                    <a:pt x="4406" y="834"/>
                  </a:moveTo>
                  <a:cubicBezTo>
                    <a:pt x="5644" y="1977"/>
                    <a:pt x="8192" y="4620"/>
                    <a:pt x="8192" y="6287"/>
                  </a:cubicBezTo>
                  <a:cubicBezTo>
                    <a:pt x="8192" y="8359"/>
                    <a:pt x="6501" y="10050"/>
                    <a:pt x="4406" y="10050"/>
                  </a:cubicBezTo>
                  <a:lnTo>
                    <a:pt x="4406" y="10074"/>
                  </a:lnTo>
                  <a:cubicBezTo>
                    <a:pt x="2310" y="10050"/>
                    <a:pt x="619" y="8359"/>
                    <a:pt x="619" y="6287"/>
                  </a:cubicBezTo>
                  <a:cubicBezTo>
                    <a:pt x="619" y="4620"/>
                    <a:pt x="3167" y="1977"/>
                    <a:pt x="4406" y="834"/>
                  </a:cubicBezTo>
                  <a:close/>
                  <a:moveTo>
                    <a:pt x="4406" y="0"/>
                  </a:moveTo>
                  <a:cubicBezTo>
                    <a:pt x="4406" y="0"/>
                    <a:pt x="0" y="3763"/>
                    <a:pt x="0" y="6287"/>
                  </a:cubicBezTo>
                  <a:cubicBezTo>
                    <a:pt x="0" y="8717"/>
                    <a:pt x="1977" y="10693"/>
                    <a:pt x="4406" y="10693"/>
                  </a:cubicBezTo>
                  <a:cubicBezTo>
                    <a:pt x="6859" y="10693"/>
                    <a:pt x="8835" y="8717"/>
                    <a:pt x="8835" y="6287"/>
                  </a:cubicBezTo>
                  <a:cubicBezTo>
                    <a:pt x="8835" y="3763"/>
                    <a:pt x="4406" y="0"/>
                    <a:pt x="4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6" name="Google Shape;2796;p78"/>
            <p:cNvSpPr/>
            <p:nvPr/>
          </p:nvSpPr>
          <p:spPr>
            <a:xfrm>
              <a:off x="1949672" y="3820892"/>
              <a:ext cx="206028" cy="176201"/>
            </a:xfrm>
            <a:custGeom>
              <a:avLst/>
              <a:gdLst/>
              <a:ahLst/>
              <a:cxnLst/>
              <a:rect l="l" t="t" r="r" b="b"/>
              <a:pathLst>
                <a:path w="6645" h="5683" extrusionOk="0">
                  <a:moveTo>
                    <a:pt x="3776" y="640"/>
                  </a:moveTo>
                  <a:cubicBezTo>
                    <a:pt x="4910" y="640"/>
                    <a:pt x="6002" y="1520"/>
                    <a:pt x="6002" y="2858"/>
                  </a:cubicBezTo>
                  <a:cubicBezTo>
                    <a:pt x="6002" y="4073"/>
                    <a:pt x="5001" y="5049"/>
                    <a:pt x="3787" y="5049"/>
                  </a:cubicBezTo>
                  <a:cubicBezTo>
                    <a:pt x="1834" y="5049"/>
                    <a:pt x="834" y="2668"/>
                    <a:pt x="2239" y="1287"/>
                  </a:cubicBezTo>
                  <a:cubicBezTo>
                    <a:pt x="2685" y="841"/>
                    <a:pt x="3235" y="640"/>
                    <a:pt x="3776" y="640"/>
                  </a:cubicBezTo>
                  <a:close/>
                  <a:moveTo>
                    <a:pt x="3787" y="1"/>
                  </a:moveTo>
                  <a:cubicBezTo>
                    <a:pt x="1262" y="1"/>
                    <a:pt x="0" y="3049"/>
                    <a:pt x="1786" y="4835"/>
                  </a:cubicBezTo>
                  <a:cubicBezTo>
                    <a:pt x="2365" y="5421"/>
                    <a:pt x="3078" y="5682"/>
                    <a:pt x="3778" y="5682"/>
                  </a:cubicBezTo>
                  <a:cubicBezTo>
                    <a:pt x="5240" y="5682"/>
                    <a:pt x="6645" y="4542"/>
                    <a:pt x="6645" y="2835"/>
                  </a:cubicBezTo>
                  <a:cubicBezTo>
                    <a:pt x="6621" y="1263"/>
                    <a:pt x="5359" y="1"/>
                    <a:pt x="37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7" name="Google Shape;2797;p78"/>
            <p:cNvSpPr/>
            <p:nvPr/>
          </p:nvSpPr>
          <p:spPr>
            <a:xfrm>
              <a:off x="2038284" y="3859648"/>
              <a:ext cx="58351" cy="88271"/>
            </a:xfrm>
            <a:custGeom>
              <a:avLst/>
              <a:gdLst/>
              <a:ahLst/>
              <a:cxnLst/>
              <a:rect l="l" t="t" r="r" b="b"/>
              <a:pathLst>
                <a:path w="1882" h="2847" extrusionOk="0">
                  <a:moveTo>
                    <a:pt x="929" y="626"/>
                  </a:moveTo>
                  <a:cubicBezTo>
                    <a:pt x="1096" y="626"/>
                    <a:pt x="1262" y="739"/>
                    <a:pt x="1238" y="965"/>
                  </a:cubicBezTo>
                  <a:lnTo>
                    <a:pt x="1238" y="1608"/>
                  </a:lnTo>
                  <a:lnTo>
                    <a:pt x="619" y="1585"/>
                  </a:lnTo>
                  <a:lnTo>
                    <a:pt x="619" y="965"/>
                  </a:lnTo>
                  <a:cubicBezTo>
                    <a:pt x="595" y="739"/>
                    <a:pt x="762" y="626"/>
                    <a:pt x="929" y="626"/>
                  </a:cubicBezTo>
                  <a:close/>
                  <a:moveTo>
                    <a:pt x="943" y="0"/>
                  </a:moveTo>
                  <a:cubicBezTo>
                    <a:pt x="434" y="0"/>
                    <a:pt x="0" y="424"/>
                    <a:pt x="0" y="965"/>
                  </a:cubicBezTo>
                  <a:lnTo>
                    <a:pt x="0" y="2847"/>
                  </a:lnTo>
                  <a:lnTo>
                    <a:pt x="619" y="2847"/>
                  </a:lnTo>
                  <a:lnTo>
                    <a:pt x="619" y="2228"/>
                  </a:lnTo>
                  <a:lnTo>
                    <a:pt x="1238" y="2228"/>
                  </a:lnTo>
                  <a:lnTo>
                    <a:pt x="1238" y="2847"/>
                  </a:lnTo>
                  <a:lnTo>
                    <a:pt x="1881" y="2847"/>
                  </a:lnTo>
                  <a:lnTo>
                    <a:pt x="1881" y="965"/>
                  </a:lnTo>
                  <a:cubicBezTo>
                    <a:pt x="1881" y="513"/>
                    <a:pt x="1548" y="108"/>
                    <a:pt x="1096" y="13"/>
                  </a:cubicBezTo>
                  <a:cubicBezTo>
                    <a:pt x="1044" y="4"/>
                    <a:pt x="993" y="0"/>
                    <a:pt x="9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98" name="Google Shape;2798;p78"/>
          <p:cNvGrpSpPr/>
          <p:nvPr/>
        </p:nvGrpSpPr>
        <p:grpSpPr>
          <a:xfrm>
            <a:off x="1172159" y="3714017"/>
            <a:ext cx="347814" cy="331940"/>
            <a:chOff x="1172159" y="3714017"/>
            <a:chExt cx="347814" cy="331940"/>
          </a:xfrm>
        </p:grpSpPr>
        <p:sp>
          <p:nvSpPr>
            <p:cNvPr id="2799" name="Google Shape;2799;p78"/>
            <p:cNvSpPr/>
            <p:nvPr/>
          </p:nvSpPr>
          <p:spPr>
            <a:xfrm>
              <a:off x="1172159" y="3714017"/>
              <a:ext cx="347814" cy="331940"/>
            </a:xfrm>
            <a:custGeom>
              <a:avLst/>
              <a:gdLst/>
              <a:ahLst/>
              <a:cxnLst/>
              <a:rect l="l" t="t" r="r" b="b"/>
              <a:pathLst>
                <a:path w="11218" h="10706" extrusionOk="0">
                  <a:moveTo>
                    <a:pt x="2775" y="638"/>
                  </a:moveTo>
                  <a:cubicBezTo>
                    <a:pt x="3263" y="638"/>
                    <a:pt x="3751" y="828"/>
                    <a:pt x="4121" y="1209"/>
                  </a:cubicBezTo>
                  <a:lnTo>
                    <a:pt x="5168" y="2233"/>
                  </a:lnTo>
                  <a:lnTo>
                    <a:pt x="2477" y="4924"/>
                  </a:lnTo>
                  <a:lnTo>
                    <a:pt x="1430" y="3876"/>
                  </a:lnTo>
                  <a:cubicBezTo>
                    <a:pt x="691" y="3138"/>
                    <a:pt x="691" y="1924"/>
                    <a:pt x="1453" y="1209"/>
                  </a:cubicBezTo>
                  <a:lnTo>
                    <a:pt x="1430" y="1209"/>
                  </a:lnTo>
                  <a:cubicBezTo>
                    <a:pt x="1799" y="828"/>
                    <a:pt x="2287" y="638"/>
                    <a:pt x="2775" y="638"/>
                  </a:cubicBezTo>
                  <a:close/>
                  <a:moveTo>
                    <a:pt x="8741" y="5782"/>
                  </a:moveTo>
                  <a:lnTo>
                    <a:pt x="9765" y="6829"/>
                  </a:lnTo>
                  <a:cubicBezTo>
                    <a:pt x="10527" y="7568"/>
                    <a:pt x="10527" y="8782"/>
                    <a:pt x="9788" y="9520"/>
                  </a:cubicBezTo>
                  <a:lnTo>
                    <a:pt x="9765" y="9544"/>
                  </a:lnTo>
                  <a:cubicBezTo>
                    <a:pt x="9395" y="9913"/>
                    <a:pt x="8913" y="10098"/>
                    <a:pt x="8431" y="10098"/>
                  </a:cubicBezTo>
                  <a:cubicBezTo>
                    <a:pt x="7949" y="10098"/>
                    <a:pt x="7467" y="9913"/>
                    <a:pt x="7097" y="9544"/>
                  </a:cubicBezTo>
                  <a:lnTo>
                    <a:pt x="6050" y="8473"/>
                  </a:lnTo>
                  <a:lnTo>
                    <a:pt x="8741" y="5782"/>
                  </a:lnTo>
                  <a:close/>
                  <a:moveTo>
                    <a:pt x="8446" y="637"/>
                  </a:moveTo>
                  <a:cubicBezTo>
                    <a:pt x="8910" y="637"/>
                    <a:pt x="9372" y="804"/>
                    <a:pt x="9741" y="1138"/>
                  </a:cubicBezTo>
                  <a:cubicBezTo>
                    <a:pt x="10503" y="1876"/>
                    <a:pt x="10527" y="3114"/>
                    <a:pt x="9788" y="3853"/>
                  </a:cubicBezTo>
                  <a:lnTo>
                    <a:pt x="8741" y="4900"/>
                  </a:lnTo>
                  <a:lnTo>
                    <a:pt x="5168" y="8473"/>
                  </a:lnTo>
                  <a:lnTo>
                    <a:pt x="4121" y="9544"/>
                  </a:lnTo>
                  <a:cubicBezTo>
                    <a:pt x="3708" y="9951"/>
                    <a:pt x="3248" y="10122"/>
                    <a:pt x="2805" y="10122"/>
                  </a:cubicBezTo>
                  <a:cubicBezTo>
                    <a:pt x="1331" y="10122"/>
                    <a:pt x="56" y="8227"/>
                    <a:pt x="1430" y="6853"/>
                  </a:cubicBezTo>
                  <a:lnTo>
                    <a:pt x="2477" y="5805"/>
                  </a:lnTo>
                  <a:lnTo>
                    <a:pt x="6050" y="2233"/>
                  </a:lnTo>
                  <a:lnTo>
                    <a:pt x="7074" y="1209"/>
                  </a:lnTo>
                  <a:cubicBezTo>
                    <a:pt x="7455" y="828"/>
                    <a:pt x="7951" y="637"/>
                    <a:pt x="8446" y="637"/>
                  </a:cubicBezTo>
                  <a:close/>
                  <a:moveTo>
                    <a:pt x="2778" y="1"/>
                  </a:moveTo>
                  <a:cubicBezTo>
                    <a:pt x="2132" y="1"/>
                    <a:pt x="1489" y="245"/>
                    <a:pt x="1001" y="733"/>
                  </a:cubicBezTo>
                  <a:cubicBezTo>
                    <a:pt x="1" y="1733"/>
                    <a:pt x="1" y="3329"/>
                    <a:pt x="1001" y="4305"/>
                  </a:cubicBezTo>
                  <a:lnTo>
                    <a:pt x="2025" y="5353"/>
                  </a:lnTo>
                  <a:lnTo>
                    <a:pt x="1001" y="6401"/>
                  </a:lnTo>
                  <a:cubicBezTo>
                    <a:pt x="1" y="7377"/>
                    <a:pt x="1" y="8973"/>
                    <a:pt x="1001" y="9973"/>
                  </a:cubicBezTo>
                  <a:cubicBezTo>
                    <a:pt x="1489" y="10461"/>
                    <a:pt x="2132" y="10705"/>
                    <a:pt x="2778" y="10705"/>
                  </a:cubicBezTo>
                  <a:cubicBezTo>
                    <a:pt x="3424" y="10705"/>
                    <a:pt x="4073" y="10461"/>
                    <a:pt x="4573" y="9973"/>
                  </a:cubicBezTo>
                  <a:lnTo>
                    <a:pt x="5597" y="8925"/>
                  </a:lnTo>
                  <a:lnTo>
                    <a:pt x="6645" y="9973"/>
                  </a:lnTo>
                  <a:cubicBezTo>
                    <a:pt x="7145" y="10461"/>
                    <a:pt x="7794" y="10705"/>
                    <a:pt x="8440" y="10705"/>
                  </a:cubicBezTo>
                  <a:cubicBezTo>
                    <a:pt x="9086" y="10705"/>
                    <a:pt x="9729" y="10461"/>
                    <a:pt x="10217" y="9973"/>
                  </a:cubicBezTo>
                  <a:cubicBezTo>
                    <a:pt x="11217" y="8973"/>
                    <a:pt x="11217" y="7377"/>
                    <a:pt x="10217" y="6401"/>
                  </a:cubicBezTo>
                  <a:lnTo>
                    <a:pt x="9169" y="5377"/>
                  </a:lnTo>
                  <a:lnTo>
                    <a:pt x="10217" y="4329"/>
                  </a:lnTo>
                  <a:cubicBezTo>
                    <a:pt x="11217" y="3329"/>
                    <a:pt x="11217" y="1733"/>
                    <a:pt x="10217" y="757"/>
                  </a:cubicBezTo>
                  <a:cubicBezTo>
                    <a:pt x="9729" y="257"/>
                    <a:pt x="9086" y="7"/>
                    <a:pt x="8440" y="7"/>
                  </a:cubicBezTo>
                  <a:cubicBezTo>
                    <a:pt x="7794" y="7"/>
                    <a:pt x="7145" y="257"/>
                    <a:pt x="6645" y="757"/>
                  </a:cubicBezTo>
                  <a:lnTo>
                    <a:pt x="5597" y="1805"/>
                  </a:lnTo>
                  <a:lnTo>
                    <a:pt x="4573" y="733"/>
                  </a:lnTo>
                  <a:cubicBezTo>
                    <a:pt x="4073" y="245"/>
                    <a:pt x="3424" y="1"/>
                    <a:pt x="27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0" name="Google Shape;2800;p78"/>
            <p:cNvSpPr/>
            <p:nvPr/>
          </p:nvSpPr>
          <p:spPr>
            <a:xfrm>
              <a:off x="1269639" y="3803188"/>
              <a:ext cx="152855" cy="152111"/>
            </a:xfrm>
            <a:custGeom>
              <a:avLst/>
              <a:gdLst/>
              <a:ahLst/>
              <a:cxnLst/>
              <a:rect l="l" t="t" r="r" b="b"/>
              <a:pathLst>
                <a:path w="4930" h="4906" extrusionOk="0">
                  <a:moveTo>
                    <a:pt x="3144" y="905"/>
                  </a:moveTo>
                  <a:lnTo>
                    <a:pt x="4025" y="1786"/>
                  </a:lnTo>
                  <a:lnTo>
                    <a:pt x="1786" y="4025"/>
                  </a:lnTo>
                  <a:lnTo>
                    <a:pt x="905" y="3120"/>
                  </a:lnTo>
                  <a:lnTo>
                    <a:pt x="3144" y="905"/>
                  </a:lnTo>
                  <a:close/>
                  <a:moveTo>
                    <a:pt x="3144" y="0"/>
                  </a:moveTo>
                  <a:lnTo>
                    <a:pt x="0" y="3120"/>
                  </a:lnTo>
                  <a:lnTo>
                    <a:pt x="1786" y="4906"/>
                  </a:lnTo>
                  <a:lnTo>
                    <a:pt x="4930" y="1786"/>
                  </a:lnTo>
                  <a:lnTo>
                    <a:pt x="31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1" name="Google Shape;2801;p78"/>
            <p:cNvSpPr/>
            <p:nvPr/>
          </p:nvSpPr>
          <p:spPr>
            <a:xfrm>
              <a:off x="1415083" y="3755192"/>
              <a:ext cx="28091" cy="27346"/>
            </a:xfrm>
            <a:custGeom>
              <a:avLst/>
              <a:gdLst/>
              <a:ahLst/>
              <a:cxnLst/>
              <a:rect l="l" t="t" r="r" b="b"/>
              <a:pathLst>
                <a:path w="906" h="882" extrusionOk="0">
                  <a:moveTo>
                    <a:pt x="453" y="0"/>
                  </a:moveTo>
                  <a:lnTo>
                    <a:pt x="1" y="453"/>
                  </a:lnTo>
                  <a:lnTo>
                    <a:pt x="453" y="881"/>
                  </a:lnTo>
                  <a:lnTo>
                    <a:pt x="906" y="453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2" name="Google Shape;2802;p78"/>
            <p:cNvSpPr/>
            <p:nvPr/>
          </p:nvSpPr>
          <p:spPr>
            <a:xfrm>
              <a:off x="1443143" y="3782507"/>
              <a:ext cx="27346" cy="28091"/>
            </a:xfrm>
            <a:custGeom>
              <a:avLst/>
              <a:gdLst/>
              <a:ahLst/>
              <a:cxnLst/>
              <a:rect l="l" t="t" r="r" b="b"/>
              <a:pathLst>
                <a:path w="882" h="906" extrusionOk="0">
                  <a:moveTo>
                    <a:pt x="429" y="0"/>
                  </a:moveTo>
                  <a:lnTo>
                    <a:pt x="1" y="453"/>
                  </a:lnTo>
                  <a:lnTo>
                    <a:pt x="429" y="905"/>
                  </a:lnTo>
                  <a:lnTo>
                    <a:pt x="882" y="45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3" name="Google Shape;2803;p78"/>
            <p:cNvSpPr/>
            <p:nvPr/>
          </p:nvSpPr>
          <p:spPr>
            <a:xfrm>
              <a:off x="1387768" y="3782507"/>
              <a:ext cx="27346" cy="28091"/>
            </a:xfrm>
            <a:custGeom>
              <a:avLst/>
              <a:gdLst/>
              <a:ahLst/>
              <a:cxnLst/>
              <a:rect l="l" t="t" r="r" b="b"/>
              <a:pathLst>
                <a:path w="882" h="906" extrusionOk="0">
                  <a:moveTo>
                    <a:pt x="429" y="0"/>
                  </a:moveTo>
                  <a:lnTo>
                    <a:pt x="0" y="453"/>
                  </a:lnTo>
                  <a:lnTo>
                    <a:pt x="429" y="905"/>
                  </a:lnTo>
                  <a:lnTo>
                    <a:pt x="882" y="45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4" name="Google Shape;2804;p78"/>
            <p:cNvSpPr/>
            <p:nvPr/>
          </p:nvSpPr>
          <p:spPr>
            <a:xfrm>
              <a:off x="1415083" y="3810567"/>
              <a:ext cx="28091" cy="27346"/>
            </a:xfrm>
            <a:custGeom>
              <a:avLst/>
              <a:gdLst/>
              <a:ahLst/>
              <a:cxnLst/>
              <a:rect l="l" t="t" r="r" b="b"/>
              <a:pathLst>
                <a:path w="906" h="882" extrusionOk="0">
                  <a:moveTo>
                    <a:pt x="453" y="0"/>
                  </a:moveTo>
                  <a:lnTo>
                    <a:pt x="1" y="429"/>
                  </a:lnTo>
                  <a:lnTo>
                    <a:pt x="453" y="881"/>
                  </a:lnTo>
                  <a:lnTo>
                    <a:pt x="906" y="429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5" name="Google Shape;2805;p78"/>
            <p:cNvSpPr/>
            <p:nvPr/>
          </p:nvSpPr>
          <p:spPr>
            <a:xfrm>
              <a:off x="1248959" y="3920573"/>
              <a:ext cx="27346" cy="28091"/>
            </a:xfrm>
            <a:custGeom>
              <a:avLst/>
              <a:gdLst/>
              <a:ahLst/>
              <a:cxnLst/>
              <a:rect l="l" t="t" r="r" b="b"/>
              <a:pathLst>
                <a:path w="882" h="906" extrusionOk="0">
                  <a:moveTo>
                    <a:pt x="453" y="1"/>
                  </a:moveTo>
                  <a:lnTo>
                    <a:pt x="0" y="453"/>
                  </a:lnTo>
                  <a:lnTo>
                    <a:pt x="453" y="906"/>
                  </a:lnTo>
                  <a:lnTo>
                    <a:pt x="882" y="453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6" name="Google Shape;2806;p78"/>
            <p:cNvSpPr/>
            <p:nvPr/>
          </p:nvSpPr>
          <p:spPr>
            <a:xfrm>
              <a:off x="1277018" y="3948632"/>
              <a:ext cx="27346" cy="27346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429" y="1"/>
                  </a:moveTo>
                  <a:lnTo>
                    <a:pt x="0" y="453"/>
                  </a:lnTo>
                  <a:lnTo>
                    <a:pt x="429" y="882"/>
                  </a:lnTo>
                  <a:lnTo>
                    <a:pt x="881" y="453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7" name="Google Shape;2807;p78"/>
            <p:cNvSpPr/>
            <p:nvPr/>
          </p:nvSpPr>
          <p:spPr>
            <a:xfrm>
              <a:off x="1221643" y="3948632"/>
              <a:ext cx="27346" cy="27346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429" y="1"/>
                  </a:moveTo>
                  <a:lnTo>
                    <a:pt x="0" y="453"/>
                  </a:lnTo>
                  <a:lnTo>
                    <a:pt x="429" y="882"/>
                  </a:lnTo>
                  <a:lnTo>
                    <a:pt x="881" y="453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8" name="Google Shape;2808;p78"/>
            <p:cNvSpPr/>
            <p:nvPr/>
          </p:nvSpPr>
          <p:spPr>
            <a:xfrm>
              <a:off x="1248959" y="3975948"/>
              <a:ext cx="27346" cy="28091"/>
            </a:xfrm>
            <a:custGeom>
              <a:avLst/>
              <a:gdLst/>
              <a:ahLst/>
              <a:cxnLst/>
              <a:rect l="l" t="t" r="r" b="b"/>
              <a:pathLst>
                <a:path w="882" h="906" extrusionOk="0">
                  <a:moveTo>
                    <a:pt x="453" y="1"/>
                  </a:moveTo>
                  <a:lnTo>
                    <a:pt x="0" y="453"/>
                  </a:lnTo>
                  <a:lnTo>
                    <a:pt x="453" y="906"/>
                  </a:lnTo>
                  <a:lnTo>
                    <a:pt x="882" y="453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09" name="Google Shape;2809;p78"/>
          <p:cNvGrpSpPr/>
          <p:nvPr/>
        </p:nvGrpSpPr>
        <p:grpSpPr>
          <a:xfrm>
            <a:off x="7639523" y="3177042"/>
            <a:ext cx="332312" cy="331567"/>
            <a:chOff x="7639523" y="3177042"/>
            <a:chExt cx="332312" cy="331567"/>
          </a:xfrm>
        </p:grpSpPr>
        <p:sp>
          <p:nvSpPr>
            <p:cNvPr id="2810" name="Google Shape;2810;p78"/>
            <p:cNvSpPr/>
            <p:nvPr/>
          </p:nvSpPr>
          <p:spPr>
            <a:xfrm>
              <a:off x="7639523" y="3177042"/>
              <a:ext cx="332312" cy="331567"/>
            </a:xfrm>
            <a:custGeom>
              <a:avLst/>
              <a:gdLst/>
              <a:ahLst/>
              <a:cxnLst/>
              <a:rect l="l" t="t" r="r" b="b"/>
              <a:pathLst>
                <a:path w="10718" h="10694" extrusionOk="0">
                  <a:moveTo>
                    <a:pt x="4073" y="620"/>
                  </a:moveTo>
                  <a:lnTo>
                    <a:pt x="4073" y="1263"/>
                  </a:lnTo>
                  <a:lnTo>
                    <a:pt x="3454" y="1263"/>
                  </a:lnTo>
                  <a:lnTo>
                    <a:pt x="3454" y="620"/>
                  </a:lnTo>
                  <a:close/>
                  <a:moveTo>
                    <a:pt x="4716" y="1858"/>
                  </a:moveTo>
                  <a:lnTo>
                    <a:pt x="4716" y="3120"/>
                  </a:lnTo>
                  <a:lnTo>
                    <a:pt x="2835" y="3120"/>
                  </a:lnTo>
                  <a:lnTo>
                    <a:pt x="2835" y="1858"/>
                  </a:lnTo>
                  <a:close/>
                  <a:moveTo>
                    <a:pt x="4716" y="3763"/>
                  </a:moveTo>
                  <a:lnTo>
                    <a:pt x="4716" y="4406"/>
                  </a:lnTo>
                  <a:lnTo>
                    <a:pt x="2835" y="4406"/>
                  </a:lnTo>
                  <a:lnTo>
                    <a:pt x="2835" y="3763"/>
                  </a:lnTo>
                  <a:close/>
                  <a:moveTo>
                    <a:pt x="6050" y="2525"/>
                  </a:moveTo>
                  <a:cubicBezTo>
                    <a:pt x="7740" y="2525"/>
                    <a:pt x="9145" y="3763"/>
                    <a:pt x="9384" y="5430"/>
                  </a:cubicBezTo>
                  <a:cubicBezTo>
                    <a:pt x="9193" y="5359"/>
                    <a:pt x="8979" y="5335"/>
                    <a:pt x="8788" y="5335"/>
                  </a:cubicBezTo>
                  <a:cubicBezTo>
                    <a:pt x="8550" y="5335"/>
                    <a:pt x="8312" y="5383"/>
                    <a:pt x="8098" y="5454"/>
                  </a:cubicBezTo>
                  <a:cubicBezTo>
                    <a:pt x="7860" y="4478"/>
                    <a:pt x="6978" y="3763"/>
                    <a:pt x="5954" y="3763"/>
                  </a:cubicBezTo>
                  <a:lnTo>
                    <a:pt x="5335" y="3763"/>
                  </a:lnTo>
                  <a:lnTo>
                    <a:pt x="5335" y="2525"/>
                  </a:lnTo>
                  <a:close/>
                  <a:moveTo>
                    <a:pt x="8807" y="5927"/>
                  </a:moveTo>
                  <a:cubicBezTo>
                    <a:pt x="9454" y="5927"/>
                    <a:pt x="10098" y="6362"/>
                    <a:pt x="10050" y="7240"/>
                  </a:cubicBezTo>
                  <a:lnTo>
                    <a:pt x="10050" y="8812"/>
                  </a:lnTo>
                  <a:lnTo>
                    <a:pt x="7550" y="8812"/>
                  </a:lnTo>
                  <a:lnTo>
                    <a:pt x="7550" y="7240"/>
                  </a:lnTo>
                  <a:cubicBezTo>
                    <a:pt x="7502" y="6368"/>
                    <a:pt x="8156" y="5927"/>
                    <a:pt x="8807" y="5927"/>
                  </a:cubicBezTo>
                  <a:close/>
                  <a:moveTo>
                    <a:pt x="10074" y="9431"/>
                  </a:moveTo>
                  <a:lnTo>
                    <a:pt x="10050" y="10050"/>
                  </a:lnTo>
                  <a:lnTo>
                    <a:pt x="620" y="10050"/>
                  </a:lnTo>
                  <a:lnTo>
                    <a:pt x="620" y="9431"/>
                  </a:lnTo>
                  <a:close/>
                  <a:moveTo>
                    <a:pt x="2811" y="1"/>
                  </a:moveTo>
                  <a:lnTo>
                    <a:pt x="2811" y="1263"/>
                  </a:lnTo>
                  <a:lnTo>
                    <a:pt x="2192" y="1263"/>
                  </a:lnTo>
                  <a:lnTo>
                    <a:pt x="2192" y="5025"/>
                  </a:lnTo>
                  <a:lnTo>
                    <a:pt x="3454" y="5025"/>
                  </a:lnTo>
                  <a:lnTo>
                    <a:pt x="3454" y="5668"/>
                  </a:lnTo>
                  <a:lnTo>
                    <a:pt x="4073" y="5668"/>
                  </a:lnTo>
                  <a:lnTo>
                    <a:pt x="4073" y="5025"/>
                  </a:lnTo>
                  <a:lnTo>
                    <a:pt x="5335" y="5025"/>
                  </a:lnTo>
                  <a:lnTo>
                    <a:pt x="5335" y="4406"/>
                  </a:lnTo>
                  <a:lnTo>
                    <a:pt x="5954" y="4406"/>
                  </a:lnTo>
                  <a:cubicBezTo>
                    <a:pt x="6764" y="4406"/>
                    <a:pt x="7431" y="5025"/>
                    <a:pt x="7526" y="5835"/>
                  </a:cubicBezTo>
                  <a:cubicBezTo>
                    <a:pt x="7121" y="6192"/>
                    <a:pt x="6907" y="6692"/>
                    <a:pt x="6907" y="7240"/>
                  </a:cubicBezTo>
                  <a:lnTo>
                    <a:pt x="6907" y="7526"/>
                  </a:lnTo>
                  <a:lnTo>
                    <a:pt x="4835" y="7526"/>
                  </a:lnTo>
                  <a:lnTo>
                    <a:pt x="4216" y="6907"/>
                  </a:lnTo>
                  <a:lnTo>
                    <a:pt x="5335" y="6907"/>
                  </a:lnTo>
                  <a:lnTo>
                    <a:pt x="5335" y="6264"/>
                  </a:lnTo>
                  <a:lnTo>
                    <a:pt x="2192" y="6264"/>
                  </a:lnTo>
                  <a:lnTo>
                    <a:pt x="2192" y="6907"/>
                  </a:lnTo>
                  <a:lnTo>
                    <a:pt x="3311" y="6907"/>
                  </a:lnTo>
                  <a:lnTo>
                    <a:pt x="4573" y="8169"/>
                  </a:lnTo>
                  <a:lnTo>
                    <a:pt x="6907" y="8169"/>
                  </a:lnTo>
                  <a:lnTo>
                    <a:pt x="6907" y="8812"/>
                  </a:lnTo>
                  <a:lnTo>
                    <a:pt x="1" y="8812"/>
                  </a:lnTo>
                  <a:lnTo>
                    <a:pt x="1" y="10693"/>
                  </a:lnTo>
                  <a:lnTo>
                    <a:pt x="10717" y="10693"/>
                  </a:lnTo>
                  <a:lnTo>
                    <a:pt x="10717" y="7216"/>
                  </a:lnTo>
                  <a:cubicBezTo>
                    <a:pt x="10717" y="6692"/>
                    <a:pt x="10479" y="6169"/>
                    <a:pt x="10074" y="5811"/>
                  </a:cubicBezTo>
                  <a:cubicBezTo>
                    <a:pt x="10027" y="3620"/>
                    <a:pt x="8241" y="1858"/>
                    <a:pt x="6073" y="1858"/>
                  </a:cubicBezTo>
                  <a:lnTo>
                    <a:pt x="5359" y="1858"/>
                  </a:lnTo>
                  <a:lnTo>
                    <a:pt x="5359" y="1263"/>
                  </a:lnTo>
                  <a:lnTo>
                    <a:pt x="4716" y="1263"/>
                  </a:lnTo>
                  <a:lnTo>
                    <a:pt x="47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1" name="Google Shape;2811;p78"/>
            <p:cNvSpPr/>
            <p:nvPr/>
          </p:nvSpPr>
          <p:spPr>
            <a:xfrm>
              <a:off x="7903872" y="3400774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19" y="620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812" name="Google Shape;2812;p78"/>
          <p:cNvSpPr/>
          <p:nvPr/>
        </p:nvSpPr>
        <p:spPr>
          <a:xfrm>
            <a:off x="6929230" y="3174840"/>
            <a:ext cx="347039" cy="333025"/>
          </a:xfrm>
          <a:custGeom>
            <a:avLst/>
            <a:gdLst/>
            <a:ahLst/>
            <a:cxnLst/>
            <a:rect l="l" t="t" r="r" b="b"/>
            <a:pathLst>
              <a:path w="11193" h="10741" extrusionOk="0">
                <a:moveTo>
                  <a:pt x="5644" y="4168"/>
                </a:moveTo>
                <a:cubicBezTo>
                  <a:pt x="5501" y="5406"/>
                  <a:pt x="4430" y="6359"/>
                  <a:pt x="3144" y="6359"/>
                </a:cubicBezTo>
                <a:cubicBezTo>
                  <a:pt x="1882" y="6359"/>
                  <a:pt x="810" y="5406"/>
                  <a:pt x="643" y="4168"/>
                </a:cubicBezTo>
                <a:lnTo>
                  <a:pt x="1286" y="4168"/>
                </a:lnTo>
                <a:cubicBezTo>
                  <a:pt x="1465" y="5216"/>
                  <a:pt x="2310" y="5739"/>
                  <a:pt x="3156" y="5739"/>
                </a:cubicBezTo>
                <a:cubicBezTo>
                  <a:pt x="4001" y="5739"/>
                  <a:pt x="4846" y="5216"/>
                  <a:pt x="5025" y="4168"/>
                </a:cubicBezTo>
                <a:close/>
                <a:moveTo>
                  <a:pt x="3787" y="6906"/>
                </a:moveTo>
                <a:lnTo>
                  <a:pt x="3787" y="7145"/>
                </a:lnTo>
                <a:cubicBezTo>
                  <a:pt x="3787" y="7383"/>
                  <a:pt x="3572" y="7597"/>
                  <a:pt x="3334" y="7597"/>
                </a:cubicBezTo>
                <a:lnTo>
                  <a:pt x="3001" y="7597"/>
                </a:lnTo>
                <a:cubicBezTo>
                  <a:pt x="2739" y="7597"/>
                  <a:pt x="2548" y="7383"/>
                  <a:pt x="2548" y="7145"/>
                </a:cubicBezTo>
                <a:lnTo>
                  <a:pt x="2525" y="7145"/>
                </a:lnTo>
                <a:lnTo>
                  <a:pt x="2525" y="6906"/>
                </a:lnTo>
                <a:cubicBezTo>
                  <a:pt x="2739" y="6954"/>
                  <a:pt x="2953" y="6978"/>
                  <a:pt x="3165" y="6978"/>
                </a:cubicBezTo>
                <a:cubicBezTo>
                  <a:pt x="3376" y="6978"/>
                  <a:pt x="3584" y="6954"/>
                  <a:pt x="3787" y="6906"/>
                </a:cubicBezTo>
                <a:close/>
                <a:moveTo>
                  <a:pt x="9435" y="6661"/>
                </a:moveTo>
                <a:cubicBezTo>
                  <a:pt x="9762" y="6661"/>
                  <a:pt x="10074" y="6913"/>
                  <a:pt x="10074" y="7287"/>
                </a:cubicBezTo>
                <a:cubicBezTo>
                  <a:pt x="10074" y="7645"/>
                  <a:pt x="9788" y="7930"/>
                  <a:pt x="9455" y="7930"/>
                </a:cubicBezTo>
                <a:cubicBezTo>
                  <a:pt x="8883" y="7930"/>
                  <a:pt x="8597" y="7240"/>
                  <a:pt x="9002" y="6835"/>
                </a:cubicBezTo>
                <a:cubicBezTo>
                  <a:pt x="9130" y="6715"/>
                  <a:pt x="9284" y="6661"/>
                  <a:pt x="9435" y="6661"/>
                </a:cubicBezTo>
                <a:close/>
                <a:moveTo>
                  <a:pt x="8359" y="0"/>
                </a:moveTo>
                <a:cubicBezTo>
                  <a:pt x="7549" y="0"/>
                  <a:pt x="6883" y="667"/>
                  <a:pt x="6930" y="1477"/>
                </a:cubicBezTo>
                <a:lnTo>
                  <a:pt x="6930" y="8383"/>
                </a:lnTo>
                <a:cubicBezTo>
                  <a:pt x="6930" y="9335"/>
                  <a:pt x="6144" y="10121"/>
                  <a:pt x="5192" y="10121"/>
                </a:cubicBezTo>
                <a:cubicBezTo>
                  <a:pt x="4239" y="10121"/>
                  <a:pt x="3453" y="9359"/>
                  <a:pt x="3453" y="8407"/>
                </a:cubicBezTo>
                <a:lnTo>
                  <a:pt x="3453" y="8240"/>
                </a:lnTo>
                <a:cubicBezTo>
                  <a:pt x="4001" y="8169"/>
                  <a:pt x="4406" y="7692"/>
                  <a:pt x="4406" y="7145"/>
                </a:cubicBezTo>
                <a:lnTo>
                  <a:pt x="4406" y="6716"/>
                </a:lnTo>
                <a:cubicBezTo>
                  <a:pt x="5549" y="6216"/>
                  <a:pt x="6287" y="5096"/>
                  <a:pt x="6287" y="3834"/>
                </a:cubicBezTo>
                <a:lnTo>
                  <a:pt x="6287" y="3525"/>
                </a:lnTo>
                <a:lnTo>
                  <a:pt x="5668" y="3525"/>
                </a:lnTo>
                <a:lnTo>
                  <a:pt x="5668" y="2048"/>
                </a:lnTo>
                <a:cubicBezTo>
                  <a:pt x="5668" y="1167"/>
                  <a:pt x="4977" y="429"/>
                  <a:pt x="4096" y="381"/>
                </a:cubicBezTo>
                <a:lnTo>
                  <a:pt x="4096" y="72"/>
                </a:lnTo>
                <a:lnTo>
                  <a:pt x="3477" y="72"/>
                </a:lnTo>
                <a:lnTo>
                  <a:pt x="3477" y="1334"/>
                </a:lnTo>
                <a:lnTo>
                  <a:pt x="4096" y="1334"/>
                </a:lnTo>
                <a:lnTo>
                  <a:pt x="4096" y="1024"/>
                </a:lnTo>
                <a:cubicBezTo>
                  <a:pt x="4620" y="1072"/>
                  <a:pt x="5049" y="1501"/>
                  <a:pt x="5049" y="2048"/>
                </a:cubicBezTo>
                <a:lnTo>
                  <a:pt x="5049" y="3525"/>
                </a:lnTo>
                <a:lnTo>
                  <a:pt x="4406" y="3525"/>
                </a:lnTo>
                <a:lnTo>
                  <a:pt x="4406" y="3834"/>
                </a:lnTo>
                <a:cubicBezTo>
                  <a:pt x="4454" y="4549"/>
                  <a:pt x="3882" y="5144"/>
                  <a:pt x="3168" y="5144"/>
                </a:cubicBezTo>
                <a:cubicBezTo>
                  <a:pt x="2453" y="5144"/>
                  <a:pt x="1882" y="4549"/>
                  <a:pt x="1905" y="3834"/>
                </a:cubicBezTo>
                <a:lnTo>
                  <a:pt x="1905" y="3525"/>
                </a:lnTo>
                <a:lnTo>
                  <a:pt x="1262" y="3525"/>
                </a:lnTo>
                <a:lnTo>
                  <a:pt x="1262" y="2024"/>
                </a:lnTo>
                <a:cubicBezTo>
                  <a:pt x="1262" y="1501"/>
                  <a:pt x="1667" y="1048"/>
                  <a:pt x="2191" y="1024"/>
                </a:cubicBezTo>
                <a:lnTo>
                  <a:pt x="2191" y="1334"/>
                </a:lnTo>
                <a:lnTo>
                  <a:pt x="2834" y="1334"/>
                </a:lnTo>
                <a:lnTo>
                  <a:pt x="2834" y="72"/>
                </a:lnTo>
                <a:lnTo>
                  <a:pt x="2191" y="72"/>
                </a:lnTo>
                <a:lnTo>
                  <a:pt x="2191" y="381"/>
                </a:lnTo>
                <a:cubicBezTo>
                  <a:pt x="1310" y="429"/>
                  <a:pt x="619" y="1143"/>
                  <a:pt x="643" y="2024"/>
                </a:cubicBezTo>
                <a:lnTo>
                  <a:pt x="643" y="3525"/>
                </a:lnTo>
                <a:lnTo>
                  <a:pt x="0" y="3525"/>
                </a:lnTo>
                <a:lnTo>
                  <a:pt x="0" y="3834"/>
                </a:lnTo>
                <a:cubicBezTo>
                  <a:pt x="0" y="5096"/>
                  <a:pt x="738" y="6216"/>
                  <a:pt x="1882" y="6716"/>
                </a:cubicBezTo>
                <a:lnTo>
                  <a:pt x="1882" y="7145"/>
                </a:lnTo>
                <a:cubicBezTo>
                  <a:pt x="1882" y="7692"/>
                  <a:pt x="2286" y="8145"/>
                  <a:pt x="2834" y="8216"/>
                </a:cubicBezTo>
                <a:lnTo>
                  <a:pt x="2834" y="8383"/>
                </a:lnTo>
                <a:cubicBezTo>
                  <a:pt x="2810" y="9669"/>
                  <a:pt x="3882" y="10740"/>
                  <a:pt x="5168" y="10740"/>
                </a:cubicBezTo>
                <a:cubicBezTo>
                  <a:pt x="5182" y="10741"/>
                  <a:pt x="5197" y="10741"/>
                  <a:pt x="5211" y="10741"/>
                </a:cubicBezTo>
                <a:cubicBezTo>
                  <a:pt x="6501" y="10741"/>
                  <a:pt x="7549" y="9679"/>
                  <a:pt x="7549" y="8407"/>
                </a:cubicBezTo>
                <a:lnTo>
                  <a:pt x="7549" y="1477"/>
                </a:lnTo>
                <a:cubicBezTo>
                  <a:pt x="7549" y="953"/>
                  <a:pt x="7948" y="691"/>
                  <a:pt x="8347" y="691"/>
                </a:cubicBezTo>
                <a:cubicBezTo>
                  <a:pt x="8746" y="691"/>
                  <a:pt x="9145" y="953"/>
                  <a:pt x="9145" y="1477"/>
                </a:cubicBezTo>
                <a:lnTo>
                  <a:pt x="9145" y="6097"/>
                </a:lnTo>
                <a:cubicBezTo>
                  <a:pt x="7716" y="6454"/>
                  <a:pt x="7978" y="8550"/>
                  <a:pt x="9455" y="8550"/>
                </a:cubicBezTo>
                <a:cubicBezTo>
                  <a:pt x="10931" y="8550"/>
                  <a:pt x="11193" y="6454"/>
                  <a:pt x="9764" y="6097"/>
                </a:cubicBezTo>
                <a:lnTo>
                  <a:pt x="9764" y="1501"/>
                </a:lnTo>
                <a:cubicBezTo>
                  <a:pt x="9812" y="667"/>
                  <a:pt x="9169" y="0"/>
                  <a:pt x="835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813" name="Google Shape;2813;p78"/>
          <p:cNvGrpSpPr/>
          <p:nvPr/>
        </p:nvGrpSpPr>
        <p:grpSpPr>
          <a:xfrm>
            <a:off x="6214471" y="3176298"/>
            <a:ext cx="332312" cy="331567"/>
            <a:chOff x="6214471" y="3176298"/>
            <a:chExt cx="332312" cy="331567"/>
          </a:xfrm>
        </p:grpSpPr>
        <p:sp>
          <p:nvSpPr>
            <p:cNvPr id="2814" name="Google Shape;2814;p78"/>
            <p:cNvSpPr/>
            <p:nvPr/>
          </p:nvSpPr>
          <p:spPr>
            <a:xfrm>
              <a:off x="6351079" y="3216170"/>
              <a:ext cx="58351" cy="58382"/>
            </a:xfrm>
            <a:custGeom>
              <a:avLst/>
              <a:gdLst/>
              <a:ahLst/>
              <a:cxnLst/>
              <a:rect l="l" t="t" r="r" b="b"/>
              <a:pathLst>
                <a:path w="1882" h="1883" extrusionOk="0">
                  <a:moveTo>
                    <a:pt x="620" y="1"/>
                  </a:moveTo>
                  <a:lnTo>
                    <a:pt x="620" y="620"/>
                  </a:lnTo>
                  <a:lnTo>
                    <a:pt x="0" y="620"/>
                  </a:lnTo>
                  <a:lnTo>
                    <a:pt x="0" y="1263"/>
                  </a:lnTo>
                  <a:lnTo>
                    <a:pt x="620" y="1263"/>
                  </a:lnTo>
                  <a:lnTo>
                    <a:pt x="620" y="1882"/>
                  </a:lnTo>
                  <a:lnTo>
                    <a:pt x="1263" y="1882"/>
                  </a:lnTo>
                  <a:lnTo>
                    <a:pt x="1263" y="1263"/>
                  </a:lnTo>
                  <a:lnTo>
                    <a:pt x="1882" y="1263"/>
                  </a:lnTo>
                  <a:lnTo>
                    <a:pt x="1882" y="620"/>
                  </a:lnTo>
                  <a:lnTo>
                    <a:pt x="1263" y="620"/>
                  </a:lnTo>
                  <a:lnTo>
                    <a:pt x="12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5" name="Google Shape;2815;p78"/>
            <p:cNvSpPr/>
            <p:nvPr/>
          </p:nvSpPr>
          <p:spPr>
            <a:xfrm>
              <a:off x="6214471" y="3176298"/>
              <a:ext cx="332312" cy="331567"/>
            </a:xfrm>
            <a:custGeom>
              <a:avLst/>
              <a:gdLst/>
              <a:ahLst/>
              <a:cxnLst/>
              <a:rect l="l" t="t" r="r" b="b"/>
              <a:pathLst>
                <a:path w="10718" h="10694" extrusionOk="0">
                  <a:moveTo>
                    <a:pt x="6955" y="644"/>
                  </a:moveTo>
                  <a:lnTo>
                    <a:pt x="6955" y="3787"/>
                  </a:lnTo>
                  <a:lnTo>
                    <a:pt x="3787" y="3787"/>
                  </a:lnTo>
                  <a:lnTo>
                    <a:pt x="3787" y="644"/>
                  </a:lnTo>
                  <a:close/>
                  <a:moveTo>
                    <a:pt x="1882" y="5669"/>
                  </a:moveTo>
                  <a:lnTo>
                    <a:pt x="1882" y="8836"/>
                  </a:lnTo>
                  <a:lnTo>
                    <a:pt x="620" y="8836"/>
                  </a:lnTo>
                  <a:lnTo>
                    <a:pt x="620" y="5669"/>
                  </a:lnTo>
                  <a:close/>
                  <a:moveTo>
                    <a:pt x="10074" y="5669"/>
                  </a:moveTo>
                  <a:lnTo>
                    <a:pt x="10074" y="8836"/>
                  </a:lnTo>
                  <a:lnTo>
                    <a:pt x="8836" y="8836"/>
                  </a:lnTo>
                  <a:lnTo>
                    <a:pt x="8836" y="5669"/>
                  </a:lnTo>
                  <a:close/>
                  <a:moveTo>
                    <a:pt x="1882" y="9455"/>
                  </a:moveTo>
                  <a:lnTo>
                    <a:pt x="1882" y="10074"/>
                  </a:lnTo>
                  <a:lnTo>
                    <a:pt x="620" y="10074"/>
                  </a:lnTo>
                  <a:lnTo>
                    <a:pt x="620" y="9455"/>
                  </a:lnTo>
                  <a:close/>
                  <a:moveTo>
                    <a:pt x="5049" y="8193"/>
                  </a:moveTo>
                  <a:lnTo>
                    <a:pt x="5049" y="10074"/>
                  </a:lnTo>
                  <a:lnTo>
                    <a:pt x="4406" y="10074"/>
                  </a:lnTo>
                  <a:lnTo>
                    <a:pt x="4406" y="8193"/>
                  </a:lnTo>
                  <a:close/>
                  <a:moveTo>
                    <a:pt x="6288" y="8193"/>
                  </a:moveTo>
                  <a:lnTo>
                    <a:pt x="6288" y="10074"/>
                  </a:lnTo>
                  <a:lnTo>
                    <a:pt x="5669" y="10074"/>
                  </a:lnTo>
                  <a:lnTo>
                    <a:pt x="5669" y="8193"/>
                  </a:lnTo>
                  <a:close/>
                  <a:moveTo>
                    <a:pt x="8193" y="3168"/>
                  </a:moveTo>
                  <a:lnTo>
                    <a:pt x="8193" y="10074"/>
                  </a:lnTo>
                  <a:lnTo>
                    <a:pt x="6955" y="10074"/>
                  </a:lnTo>
                  <a:lnTo>
                    <a:pt x="6955" y="7574"/>
                  </a:lnTo>
                  <a:lnTo>
                    <a:pt x="3787" y="7574"/>
                  </a:lnTo>
                  <a:lnTo>
                    <a:pt x="3787" y="10074"/>
                  </a:lnTo>
                  <a:lnTo>
                    <a:pt x="2525" y="10074"/>
                  </a:lnTo>
                  <a:lnTo>
                    <a:pt x="2525" y="3168"/>
                  </a:lnTo>
                  <a:lnTo>
                    <a:pt x="3168" y="3168"/>
                  </a:lnTo>
                  <a:lnTo>
                    <a:pt x="3168" y="4430"/>
                  </a:lnTo>
                  <a:lnTo>
                    <a:pt x="7574" y="4430"/>
                  </a:lnTo>
                  <a:lnTo>
                    <a:pt x="7574" y="3168"/>
                  </a:lnTo>
                  <a:close/>
                  <a:moveTo>
                    <a:pt x="10074" y="9455"/>
                  </a:moveTo>
                  <a:lnTo>
                    <a:pt x="10074" y="10074"/>
                  </a:lnTo>
                  <a:lnTo>
                    <a:pt x="8836" y="10074"/>
                  </a:lnTo>
                  <a:lnTo>
                    <a:pt x="8836" y="9455"/>
                  </a:lnTo>
                  <a:close/>
                  <a:moveTo>
                    <a:pt x="3144" y="1"/>
                  </a:moveTo>
                  <a:lnTo>
                    <a:pt x="3144" y="2525"/>
                  </a:lnTo>
                  <a:lnTo>
                    <a:pt x="1882" y="2525"/>
                  </a:lnTo>
                  <a:lnTo>
                    <a:pt x="1882" y="5049"/>
                  </a:lnTo>
                  <a:lnTo>
                    <a:pt x="1" y="5049"/>
                  </a:lnTo>
                  <a:lnTo>
                    <a:pt x="1" y="10693"/>
                  </a:lnTo>
                  <a:lnTo>
                    <a:pt x="10717" y="10693"/>
                  </a:lnTo>
                  <a:lnTo>
                    <a:pt x="10717" y="5049"/>
                  </a:lnTo>
                  <a:lnTo>
                    <a:pt x="8836" y="5049"/>
                  </a:lnTo>
                  <a:lnTo>
                    <a:pt x="8836" y="2525"/>
                  </a:lnTo>
                  <a:lnTo>
                    <a:pt x="7574" y="2525"/>
                  </a:lnTo>
                  <a:lnTo>
                    <a:pt x="75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6" name="Google Shape;2816;p78"/>
            <p:cNvSpPr/>
            <p:nvPr/>
          </p:nvSpPr>
          <p:spPr>
            <a:xfrm>
              <a:off x="6312695" y="3332842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19" y="620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7" name="Google Shape;2817;p78"/>
            <p:cNvSpPr/>
            <p:nvPr/>
          </p:nvSpPr>
          <p:spPr>
            <a:xfrm>
              <a:off x="6351079" y="3332842"/>
              <a:ext cx="19967" cy="19223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43" y="620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8" name="Google Shape;2818;p78"/>
            <p:cNvSpPr/>
            <p:nvPr/>
          </p:nvSpPr>
          <p:spPr>
            <a:xfrm>
              <a:off x="6390208" y="3332842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0"/>
                  </a:moveTo>
                  <a:lnTo>
                    <a:pt x="1" y="620"/>
                  </a:lnTo>
                  <a:lnTo>
                    <a:pt x="620" y="620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9" name="Google Shape;2819;p78"/>
            <p:cNvSpPr/>
            <p:nvPr/>
          </p:nvSpPr>
          <p:spPr>
            <a:xfrm>
              <a:off x="6429336" y="3332842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0"/>
                  </a:moveTo>
                  <a:lnTo>
                    <a:pt x="1" y="620"/>
                  </a:lnTo>
                  <a:lnTo>
                    <a:pt x="620" y="620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0" name="Google Shape;2820;p78"/>
            <p:cNvSpPr/>
            <p:nvPr/>
          </p:nvSpPr>
          <p:spPr>
            <a:xfrm>
              <a:off x="6312695" y="3371970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1"/>
                  </a:moveTo>
                  <a:lnTo>
                    <a:pt x="0" y="620"/>
                  </a:lnTo>
                  <a:lnTo>
                    <a:pt x="619" y="620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1" name="Google Shape;2821;p78"/>
            <p:cNvSpPr/>
            <p:nvPr/>
          </p:nvSpPr>
          <p:spPr>
            <a:xfrm>
              <a:off x="6351079" y="3371970"/>
              <a:ext cx="19967" cy="19223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0" y="1"/>
                  </a:moveTo>
                  <a:lnTo>
                    <a:pt x="0" y="620"/>
                  </a:lnTo>
                  <a:lnTo>
                    <a:pt x="643" y="620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2" name="Google Shape;2822;p78"/>
            <p:cNvSpPr/>
            <p:nvPr/>
          </p:nvSpPr>
          <p:spPr>
            <a:xfrm>
              <a:off x="6390208" y="3371970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1"/>
                  </a:moveTo>
                  <a:lnTo>
                    <a:pt x="1" y="620"/>
                  </a:lnTo>
                  <a:lnTo>
                    <a:pt x="620" y="620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3" name="Google Shape;2823;p78"/>
            <p:cNvSpPr/>
            <p:nvPr/>
          </p:nvSpPr>
          <p:spPr>
            <a:xfrm>
              <a:off x="6429336" y="3371970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1"/>
                  </a:moveTo>
                  <a:lnTo>
                    <a:pt x="1" y="620"/>
                  </a:lnTo>
                  <a:lnTo>
                    <a:pt x="620" y="620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24" name="Google Shape;2824;p78"/>
          <p:cNvGrpSpPr/>
          <p:nvPr/>
        </p:nvGrpSpPr>
        <p:grpSpPr>
          <a:xfrm>
            <a:off x="4779839" y="3177042"/>
            <a:ext cx="332281" cy="331567"/>
            <a:chOff x="4779839" y="3177042"/>
            <a:chExt cx="332281" cy="331567"/>
          </a:xfrm>
        </p:grpSpPr>
        <p:sp>
          <p:nvSpPr>
            <p:cNvPr id="2825" name="Google Shape;2825;p78"/>
            <p:cNvSpPr/>
            <p:nvPr/>
          </p:nvSpPr>
          <p:spPr>
            <a:xfrm>
              <a:off x="4779839" y="3177042"/>
              <a:ext cx="332281" cy="331567"/>
            </a:xfrm>
            <a:custGeom>
              <a:avLst/>
              <a:gdLst/>
              <a:ahLst/>
              <a:cxnLst/>
              <a:rect l="l" t="t" r="r" b="b"/>
              <a:pathLst>
                <a:path w="10717" h="10694" extrusionOk="0">
                  <a:moveTo>
                    <a:pt x="2834" y="620"/>
                  </a:moveTo>
                  <a:lnTo>
                    <a:pt x="2834" y="2192"/>
                  </a:lnTo>
                  <a:lnTo>
                    <a:pt x="2215" y="2192"/>
                  </a:lnTo>
                  <a:lnTo>
                    <a:pt x="2191" y="620"/>
                  </a:lnTo>
                  <a:close/>
                  <a:moveTo>
                    <a:pt x="8526" y="620"/>
                  </a:moveTo>
                  <a:lnTo>
                    <a:pt x="8526" y="2192"/>
                  </a:lnTo>
                  <a:lnTo>
                    <a:pt x="7883" y="2192"/>
                  </a:lnTo>
                  <a:lnTo>
                    <a:pt x="7883" y="620"/>
                  </a:lnTo>
                  <a:close/>
                  <a:moveTo>
                    <a:pt x="10098" y="1858"/>
                  </a:moveTo>
                  <a:lnTo>
                    <a:pt x="10098" y="3454"/>
                  </a:lnTo>
                  <a:lnTo>
                    <a:pt x="643" y="3454"/>
                  </a:lnTo>
                  <a:lnTo>
                    <a:pt x="643" y="1858"/>
                  </a:lnTo>
                  <a:lnTo>
                    <a:pt x="1572" y="1858"/>
                  </a:lnTo>
                  <a:lnTo>
                    <a:pt x="1572" y="2811"/>
                  </a:lnTo>
                  <a:lnTo>
                    <a:pt x="3453" y="2811"/>
                  </a:lnTo>
                  <a:lnTo>
                    <a:pt x="3453" y="1858"/>
                  </a:lnTo>
                  <a:lnTo>
                    <a:pt x="7287" y="1858"/>
                  </a:lnTo>
                  <a:lnTo>
                    <a:pt x="7287" y="2811"/>
                  </a:lnTo>
                  <a:lnTo>
                    <a:pt x="9169" y="2811"/>
                  </a:lnTo>
                  <a:lnTo>
                    <a:pt x="9169" y="1858"/>
                  </a:lnTo>
                  <a:close/>
                  <a:moveTo>
                    <a:pt x="10074" y="4073"/>
                  </a:moveTo>
                  <a:lnTo>
                    <a:pt x="10074" y="10074"/>
                  </a:lnTo>
                  <a:lnTo>
                    <a:pt x="643" y="10074"/>
                  </a:lnTo>
                  <a:lnTo>
                    <a:pt x="643" y="4073"/>
                  </a:lnTo>
                  <a:close/>
                  <a:moveTo>
                    <a:pt x="1572" y="1"/>
                  </a:moveTo>
                  <a:lnTo>
                    <a:pt x="1572" y="1263"/>
                  </a:lnTo>
                  <a:lnTo>
                    <a:pt x="0" y="1263"/>
                  </a:lnTo>
                  <a:lnTo>
                    <a:pt x="0" y="10693"/>
                  </a:lnTo>
                  <a:lnTo>
                    <a:pt x="10717" y="10693"/>
                  </a:lnTo>
                  <a:lnTo>
                    <a:pt x="10717" y="1263"/>
                  </a:lnTo>
                  <a:lnTo>
                    <a:pt x="9145" y="1263"/>
                  </a:lnTo>
                  <a:lnTo>
                    <a:pt x="9145" y="1"/>
                  </a:lnTo>
                  <a:lnTo>
                    <a:pt x="7287" y="1"/>
                  </a:lnTo>
                  <a:lnTo>
                    <a:pt x="7287" y="1263"/>
                  </a:lnTo>
                  <a:lnTo>
                    <a:pt x="3453" y="1263"/>
                  </a:lnTo>
                  <a:lnTo>
                    <a:pt x="34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6" name="Google Shape;2826;p78"/>
            <p:cNvSpPr/>
            <p:nvPr/>
          </p:nvSpPr>
          <p:spPr>
            <a:xfrm>
              <a:off x="4828548" y="3332842"/>
              <a:ext cx="58382" cy="58351"/>
            </a:xfrm>
            <a:custGeom>
              <a:avLst/>
              <a:gdLst/>
              <a:ahLst/>
              <a:cxnLst/>
              <a:rect l="l" t="t" r="r" b="b"/>
              <a:pathLst>
                <a:path w="1883" h="1882" extrusionOk="0">
                  <a:moveTo>
                    <a:pt x="1263" y="620"/>
                  </a:moveTo>
                  <a:lnTo>
                    <a:pt x="1263" y="1263"/>
                  </a:lnTo>
                  <a:lnTo>
                    <a:pt x="644" y="1263"/>
                  </a:lnTo>
                  <a:lnTo>
                    <a:pt x="644" y="620"/>
                  </a:lnTo>
                  <a:close/>
                  <a:moveTo>
                    <a:pt x="1" y="0"/>
                  </a:moveTo>
                  <a:lnTo>
                    <a:pt x="1" y="1882"/>
                  </a:lnTo>
                  <a:lnTo>
                    <a:pt x="1882" y="1882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7" name="Google Shape;2827;p78"/>
            <p:cNvSpPr/>
            <p:nvPr/>
          </p:nvSpPr>
          <p:spPr>
            <a:xfrm>
              <a:off x="4917160" y="3332842"/>
              <a:ext cx="58382" cy="58351"/>
            </a:xfrm>
            <a:custGeom>
              <a:avLst/>
              <a:gdLst/>
              <a:ahLst/>
              <a:cxnLst/>
              <a:rect l="l" t="t" r="r" b="b"/>
              <a:pathLst>
                <a:path w="1883" h="1882" extrusionOk="0">
                  <a:moveTo>
                    <a:pt x="1239" y="620"/>
                  </a:moveTo>
                  <a:lnTo>
                    <a:pt x="1239" y="1263"/>
                  </a:lnTo>
                  <a:lnTo>
                    <a:pt x="620" y="1263"/>
                  </a:lnTo>
                  <a:lnTo>
                    <a:pt x="620" y="620"/>
                  </a:lnTo>
                  <a:close/>
                  <a:moveTo>
                    <a:pt x="1" y="0"/>
                  </a:moveTo>
                  <a:lnTo>
                    <a:pt x="1" y="1882"/>
                  </a:lnTo>
                  <a:lnTo>
                    <a:pt x="1882" y="1882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8" name="Google Shape;2828;p78"/>
            <p:cNvSpPr/>
            <p:nvPr/>
          </p:nvSpPr>
          <p:spPr>
            <a:xfrm>
              <a:off x="4828548" y="3411098"/>
              <a:ext cx="58382" cy="58382"/>
            </a:xfrm>
            <a:custGeom>
              <a:avLst/>
              <a:gdLst/>
              <a:ahLst/>
              <a:cxnLst/>
              <a:rect l="l" t="t" r="r" b="b"/>
              <a:pathLst>
                <a:path w="1883" h="1883" extrusionOk="0">
                  <a:moveTo>
                    <a:pt x="1263" y="620"/>
                  </a:moveTo>
                  <a:lnTo>
                    <a:pt x="1263" y="1263"/>
                  </a:lnTo>
                  <a:lnTo>
                    <a:pt x="644" y="1263"/>
                  </a:lnTo>
                  <a:lnTo>
                    <a:pt x="644" y="620"/>
                  </a:lnTo>
                  <a:close/>
                  <a:moveTo>
                    <a:pt x="1" y="1"/>
                  </a:moveTo>
                  <a:lnTo>
                    <a:pt x="1" y="1882"/>
                  </a:lnTo>
                  <a:lnTo>
                    <a:pt x="1882" y="1882"/>
                  </a:lnTo>
                  <a:lnTo>
                    <a:pt x="18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9" name="Google Shape;2829;p78"/>
            <p:cNvSpPr/>
            <p:nvPr/>
          </p:nvSpPr>
          <p:spPr>
            <a:xfrm>
              <a:off x="4917160" y="3411098"/>
              <a:ext cx="58382" cy="58382"/>
            </a:xfrm>
            <a:custGeom>
              <a:avLst/>
              <a:gdLst/>
              <a:ahLst/>
              <a:cxnLst/>
              <a:rect l="l" t="t" r="r" b="b"/>
              <a:pathLst>
                <a:path w="1883" h="1883" extrusionOk="0">
                  <a:moveTo>
                    <a:pt x="1239" y="620"/>
                  </a:moveTo>
                  <a:lnTo>
                    <a:pt x="1239" y="1263"/>
                  </a:lnTo>
                  <a:lnTo>
                    <a:pt x="620" y="1263"/>
                  </a:lnTo>
                  <a:lnTo>
                    <a:pt x="620" y="620"/>
                  </a:lnTo>
                  <a:close/>
                  <a:moveTo>
                    <a:pt x="1" y="1"/>
                  </a:moveTo>
                  <a:lnTo>
                    <a:pt x="1" y="1882"/>
                  </a:lnTo>
                  <a:lnTo>
                    <a:pt x="1882" y="1882"/>
                  </a:lnTo>
                  <a:lnTo>
                    <a:pt x="18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0" name="Google Shape;2830;p78"/>
            <p:cNvSpPr/>
            <p:nvPr/>
          </p:nvSpPr>
          <p:spPr>
            <a:xfrm>
              <a:off x="5005772" y="3411098"/>
              <a:ext cx="58351" cy="58382"/>
            </a:xfrm>
            <a:custGeom>
              <a:avLst/>
              <a:gdLst/>
              <a:ahLst/>
              <a:cxnLst/>
              <a:rect l="l" t="t" r="r" b="b"/>
              <a:pathLst>
                <a:path w="1882" h="1883" extrusionOk="0">
                  <a:moveTo>
                    <a:pt x="1239" y="620"/>
                  </a:moveTo>
                  <a:lnTo>
                    <a:pt x="1239" y="1263"/>
                  </a:lnTo>
                  <a:lnTo>
                    <a:pt x="596" y="1263"/>
                  </a:lnTo>
                  <a:lnTo>
                    <a:pt x="596" y="620"/>
                  </a:lnTo>
                  <a:close/>
                  <a:moveTo>
                    <a:pt x="0" y="1"/>
                  </a:moveTo>
                  <a:lnTo>
                    <a:pt x="0" y="1882"/>
                  </a:lnTo>
                  <a:lnTo>
                    <a:pt x="1882" y="1882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1" name="Google Shape;2831;p78"/>
            <p:cNvSpPr/>
            <p:nvPr/>
          </p:nvSpPr>
          <p:spPr>
            <a:xfrm>
              <a:off x="5004284" y="3321029"/>
              <a:ext cx="59096" cy="70164"/>
            </a:xfrm>
            <a:custGeom>
              <a:avLst/>
              <a:gdLst/>
              <a:ahLst/>
              <a:cxnLst/>
              <a:rect l="l" t="t" r="r" b="b"/>
              <a:pathLst>
                <a:path w="1906" h="2263" extrusionOk="0">
                  <a:moveTo>
                    <a:pt x="953" y="858"/>
                  </a:moveTo>
                  <a:cubicBezTo>
                    <a:pt x="1096" y="977"/>
                    <a:pt x="1215" y="1144"/>
                    <a:pt x="1263" y="1310"/>
                  </a:cubicBezTo>
                  <a:cubicBezTo>
                    <a:pt x="1263" y="1525"/>
                    <a:pt x="1108" y="1632"/>
                    <a:pt x="953" y="1632"/>
                  </a:cubicBezTo>
                  <a:cubicBezTo>
                    <a:pt x="799" y="1632"/>
                    <a:pt x="644" y="1525"/>
                    <a:pt x="644" y="1310"/>
                  </a:cubicBezTo>
                  <a:cubicBezTo>
                    <a:pt x="715" y="1144"/>
                    <a:pt x="811" y="977"/>
                    <a:pt x="953" y="858"/>
                  </a:cubicBezTo>
                  <a:close/>
                  <a:moveTo>
                    <a:pt x="953" y="0"/>
                  </a:moveTo>
                  <a:cubicBezTo>
                    <a:pt x="834" y="120"/>
                    <a:pt x="25" y="763"/>
                    <a:pt x="25" y="1310"/>
                  </a:cubicBezTo>
                  <a:cubicBezTo>
                    <a:pt x="1" y="1834"/>
                    <a:pt x="430" y="2263"/>
                    <a:pt x="953" y="2263"/>
                  </a:cubicBezTo>
                  <a:cubicBezTo>
                    <a:pt x="1477" y="2263"/>
                    <a:pt x="1906" y="1834"/>
                    <a:pt x="1906" y="1310"/>
                  </a:cubicBezTo>
                  <a:cubicBezTo>
                    <a:pt x="1906" y="786"/>
                    <a:pt x="1192" y="215"/>
                    <a:pt x="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32" name="Google Shape;2832;p78"/>
          <p:cNvGrpSpPr/>
          <p:nvPr/>
        </p:nvGrpSpPr>
        <p:grpSpPr>
          <a:xfrm>
            <a:off x="5544794" y="3176298"/>
            <a:ext cx="234088" cy="331847"/>
            <a:chOff x="5544794" y="3176298"/>
            <a:chExt cx="234088" cy="331847"/>
          </a:xfrm>
        </p:grpSpPr>
        <p:sp>
          <p:nvSpPr>
            <p:cNvPr id="2833" name="Google Shape;2833;p78"/>
            <p:cNvSpPr/>
            <p:nvPr/>
          </p:nvSpPr>
          <p:spPr>
            <a:xfrm>
              <a:off x="5544794" y="3176298"/>
              <a:ext cx="234088" cy="331847"/>
            </a:xfrm>
            <a:custGeom>
              <a:avLst/>
              <a:gdLst/>
              <a:ahLst/>
              <a:cxnLst/>
              <a:rect l="l" t="t" r="r" b="b"/>
              <a:pathLst>
                <a:path w="7550" h="10703" extrusionOk="0">
                  <a:moveTo>
                    <a:pt x="6930" y="620"/>
                  </a:moveTo>
                  <a:lnTo>
                    <a:pt x="6930" y="3763"/>
                  </a:lnTo>
                  <a:lnTo>
                    <a:pt x="6287" y="3763"/>
                  </a:lnTo>
                  <a:lnTo>
                    <a:pt x="6287" y="1263"/>
                  </a:lnTo>
                  <a:lnTo>
                    <a:pt x="1262" y="1263"/>
                  </a:lnTo>
                  <a:lnTo>
                    <a:pt x="1262" y="3763"/>
                  </a:lnTo>
                  <a:lnTo>
                    <a:pt x="619" y="3763"/>
                  </a:lnTo>
                  <a:lnTo>
                    <a:pt x="619" y="620"/>
                  </a:lnTo>
                  <a:close/>
                  <a:moveTo>
                    <a:pt x="5668" y="1882"/>
                  </a:moveTo>
                  <a:lnTo>
                    <a:pt x="5668" y="5669"/>
                  </a:lnTo>
                  <a:lnTo>
                    <a:pt x="1881" y="5669"/>
                  </a:lnTo>
                  <a:lnTo>
                    <a:pt x="1881" y="1882"/>
                  </a:lnTo>
                  <a:close/>
                  <a:moveTo>
                    <a:pt x="5668" y="6288"/>
                  </a:moveTo>
                  <a:lnTo>
                    <a:pt x="5668" y="6931"/>
                  </a:lnTo>
                  <a:lnTo>
                    <a:pt x="1881" y="6931"/>
                  </a:lnTo>
                  <a:lnTo>
                    <a:pt x="1881" y="6288"/>
                  </a:lnTo>
                  <a:close/>
                  <a:moveTo>
                    <a:pt x="6930" y="4406"/>
                  </a:moveTo>
                  <a:lnTo>
                    <a:pt x="6930" y="7979"/>
                  </a:lnTo>
                  <a:lnTo>
                    <a:pt x="5358" y="8622"/>
                  </a:lnTo>
                  <a:lnTo>
                    <a:pt x="5358" y="9765"/>
                  </a:lnTo>
                  <a:cubicBezTo>
                    <a:pt x="5358" y="9931"/>
                    <a:pt x="5215" y="10074"/>
                    <a:pt x="5049" y="10098"/>
                  </a:cubicBezTo>
                  <a:cubicBezTo>
                    <a:pt x="4882" y="10098"/>
                    <a:pt x="4715" y="9955"/>
                    <a:pt x="4715" y="9765"/>
                  </a:cubicBezTo>
                  <a:lnTo>
                    <a:pt x="4715" y="8503"/>
                  </a:lnTo>
                  <a:lnTo>
                    <a:pt x="2810" y="8503"/>
                  </a:lnTo>
                  <a:lnTo>
                    <a:pt x="2810" y="9765"/>
                  </a:lnTo>
                  <a:cubicBezTo>
                    <a:pt x="2834" y="9931"/>
                    <a:pt x="2691" y="10074"/>
                    <a:pt x="2524" y="10098"/>
                  </a:cubicBezTo>
                  <a:cubicBezTo>
                    <a:pt x="2334" y="10098"/>
                    <a:pt x="2191" y="9955"/>
                    <a:pt x="2191" y="9765"/>
                  </a:cubicBezTo>
                  <a:lnTo>
                    <a:pt x="2191" y="8622"/>
                  </a:lnTo>
                  <a:lnTo>
                    <a:pt x="619" y="7979"/>
                  </a:lnTo>
                  <a:lnTo>
                    <a:pt x="619" y="4406"/>
                  </a:lnTo>
                  <a:lnTo>
                    <a:pt x="1262" y="4406"/>
                  </a:lnTo>
                  <a:lnTo>
                    <a:pt x="1262" y="7574"/>
                  </a:lnTo>
                  <a:lnTo>
                    <a:pt x="6287" y="7574"/>
                  </a:lnTo>
                  <a:lnTo>
                    <a:pt x="6287" y="4406"/>
                  </a:lnTo>
                  <a:close/>
                  <a:moveTo>
                    <a:pt x="0" y="1"/>
                  </a:moveTo>
                  <a:lnTo>
                    <a:pt x="0" y="8407"/>
                  </a:lnTo>
                  <a:lnTo>
                    <a:pt x="1572" y="9026"/>
                  </a:lnTo>
                  <a:lnTo>
                    <a:pt x="1572" y="9765"/>
                  </a:lnTo>
                  <a:cubicBezTo>
                    <a:pt x="1560" y="10387"/>
                    <a:pt x="2029" y="10702"/>
                    <a:pt x="2501" y="10702"/>
                  </a:cubicBezTo>
                  <a:cubicBezTo>
                    <a:pt x="2969" y="10702"/>
                    <a:pt x="3441" y="10393"/>
                    <a:pt x="3453" y="9765"/>
                  </a:cubicBezTo>
                  <a:lnTo>
                    <a:pt x="3453" y="9146"/>
                  </a:lnTo>
                  <a:lnTo>
                    <a:pt x="4096" y="9146"/>
                  </a:lnTo>
                  <a:lnTo>
                    <a:pt x="4096" y="9765"/>
                  </a:lnTo>
                  <a:cubicBezTo>
                    <a:pt x="4096" y="10387"/>
                    <a:pt x="4571" y="10702"/>
                    <a:pt x="5044" y="10702"/>
                  </a:cubicBezTo>
                  <a:cubicBezTo>
                    <a:pt x="5512" y="10702"/>
                    <a:pt x="5977" y="10393"/>
                    <a:pt x="5977" y="9765"/>
                  </a:cubicBezTo>
                  <a:lnTo>
                    <a:pt x="5977" y="9026"/>
                  </a:lnTo>
                  <a:lnTo>
                    <a:pt x="7549" y="8407"/>
                  </a:lnTo>
                  <a:lnTo>
                    <a:pt x="75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4" name="Google Shape;2834;p78"/>
            <p:cNvSpPr/>
            <p:nvPr/>
          </p:nvSpPr>
          <p:spPr>
            <a:xfrm>
              <a:off x="5632632" y="3254585"/>
              <a:ext cx="58382" cy="78288"/>
            </a:xfrm>
            <a:custGeom>
              <a:avLst/>
              <a:gdLst/>
              <a:ahLst/>
              <a:cxnLst/>
              <a:rect l="l" t="t" r="r" b="b"/>
              <a:pathLst>
                <a:path w="1883" h="2525" extrusionOk="0">
                  <a:moveTo>
                    <a:pt x="954" y="1000"/>
                  </a:moveTo>
                  <a:cubicBezTo>
                    <a:pt x="1096" y="1167"/>
                    <a:pt x="1192" y="1358"/>
                    <a:pt x="1263" y="1572"/>
                  </a:cubicBezTo>
                  <a:cubicBezTo>
                    <a:pt x="1239" y="1762"/>
                    <a:pt x="1090" y="1858"/>
                    <a:pt x="942" y="1858"/>
                  </a:cubicBezTo>
                  <a:cubicBezTo>
                    <a:pt x="793" y="1858"/>
                    <a:pt x="644" y="1762"/>
                    <a:pt x="620" y="1572"/>
                  </a:cubicBezTo>
                  <a:cubicBezTo>
                    <a:pt x="692" y="1358"/>
                    <a:pt x="787" y="1167"/>
                    <a:pt x="930" y="1000"/>
                  </a:cubicBezTo>
                  <a:close/>
                  <a:moveTo>
                    <a:pt x="954" y="0"/>
                  </a:moveTo>
                  <a:cubicBezTo>
                    <a:pt x="644" y="357"/>
                    <a:pt x="1" y="1096"/>
                    <a:pt x="1" y="1572"/>
                  </a:cubicBezTo>
                  <a:cubicBezTo>
                    <a:pt x="1" y="2096"/>
                    <a:pt x="430" y="2524"/>
                    <a:pt x="954" y="2524"/>
                  </a:cubicBezTo>
                  <a:cubicBezTo>
                    <a:pt x="1477" y="2524"/>
                    <a:pt x="1882" y="2096"/>
                    <a:pt x="1882" y="1572"/>
                  </a:cubicBezTo>
                  <a:cubicBezTo>
                    <a:pt x="1882" y="1096"/>
                    <a:pt x="1263" y="357"/>
                    <a:pt x="9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35" name="Google Shape;2835;p78"/>
          <p:cNvGrpSpPr/>
          <p:nvPr/>
        </p:nvGrpSpPr>
        <p:grpSpPr>
          <a:xfrm>
            <a:off x="4087249" y="3176298"/>
            <a:ext cx="273216" cy="332312"/>
            <a:chOff x="4087249" y="3176298"/>
            <a:chExt cx="273216" cy="332312"/>
          </a:xfrm>
        </p:grpSpPr>
        <p:sp>
          <p:nvSpPr>
            <p:cNvPr id="2836" name="Google Shape;2836;p78"/>
            <p:cNvSpPr/>
            <p:nvPr/>
          </p:nvSpPr>
          <p:spPr>
            <a:xfrm>
              <a:off x="4087249" y="3176298"/>
              <a:ext cx="273216" cy="332312"/>
            </a:xfrm>
            <a:custGeom>
              <a:avLst/>
              <a:gdLst/>
              <a:ahLst/>
              <a:cxnLst/>
              <a:rect l="l" t="t" r="r" b="b"/>
              <a:pathLst>
                <a:path w="8812" h="10718" extrusionOk="0">
                  <a:moveTo>
                    <a:pt x="6002" y="644"/>
                  </a:moveTo>
                  <a:cubicBezTo>
                    <a:pt x="6144" y="1787"/>
                    <a:pt x="7049" y="2668"/>
                    <a:pt x="8192" y="2835"/>
                  </a:cubicBezTo>
                  <a:lnTo>
                    <a:pt x="8192" y="4859"/>
                  </a:lnTo>
                  <a:cubicBezTo>
                    <a:pt x="8192" y="7217"/>
                    <a:pt x="6668" y="9336"/>
                    <a:pt x="4406" y="10074"/>
                  </a:cubicBezTo>
                  <a:cubicBezTo>
                    <a:pt x="2144" y="9336"/>
                    <a:pt x="619" y="7217"/>
                    <a:pt x="619" y="4859"/>
                  </a:cubicBezTo>
                  <a:lnTo>
                    <a:pt x="619" y="2835"/>
                  </a:lnTo>
                  <a:cubicBezTo>
                    <a:pt x="1763" y="2668"/>
                    <a:pt x="2667" y="1787"/>
                    <a:pt x="2810" y="644"/>
                  </a:cubicBezTo>
                  <a:close/>
                  <a:moveTo>
                    <a:pt x="2191" y="1"/>
                  </a:moveTo>
                  <a:lnTo>
                    <a:pt x="2191" y="1120"/>
                  </a:lnTo>
                  <a:cubicBezTo>
                    <a:pt x="2191" y="1715"/>
                    <a:pt x="1691" y="2216"/>
                    <a:pt x="1096" y="2216"/>
                  </a:cubicBezTo>
                  <a:lnTo>
                    <a:pt x="0" y="2216"/>
                  </a:lnTo>
                  <a:lnTo>
                    <a:pt x="0" y="4859"/>
                  </a:lnTo>
                  <a:cubicBezTo>
                    <a:pt x="0" y="6145"/>
                    <a:pt x="405" y="7431"/>
                    <a:pt x="1191" y="8479"/>
                  </a:cubicBezTo>
                  <a:cubicBezTo>
                    <a:pt x="2001" y="9550"/>
                    <a:pt x="3120" y="10336"/>
                    <a:pt x="4406" y="10717"/>
                  </a:cubicBezTo>
                  <a:cubicBezTo>
                    <a:pt x="7026" y="9955"/>
                    <a:pt x="8812" y="7574"/>
                    <a:pt x="8812" y="4859"/>
                  </a:cubicBezTo>
                  <a:lnTo>
                    <a:pt x="8812" y="2216"/>
                  </a:lnTo>
                  <a:lnTo>
                    <a:pt x="7692" y="2216"/>
                  </a:lnTo>
                  <a:cubicBezTo>
                    <a:pt x="7097" y="2216"/>
                    <a:pt x="6597" y="1715"/>
                    <a:pt x="6597" y="1120"/>
                  </a:cubicBezTo>
                  <a:lnTo>
                    <a:pt x="6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7" name="Google Shape;2837;p78"/>
            <p:cNvSpPr/>
            <p:nvPr/>
          </p:nvSpPr>
          <p:spPr>
            <a:xfrm>
              <a:off x="4126378" y="3216170"/>
              <a:ext cx="194959" cy="251078"/>
            </a:xfrm>
            <a:custGeom>
              <a:avLst/>
              <a:gdLst/>
              <a:ahLst/>
              <a:cxnLst/>
              <a:rect l="l" t="t" r="r" b="b"/>
              <a:pathLst>
                <a:path w="6288" h="8098" extrusionOk="0">
                  <a:moveTo>
                    <a:pt x="3811" y="620"/>
                  </a:moveTo>
                  <a:cubicBezTo>
                    <a:pt x="4192" y="1430"/>
                    <a:pt x="4859" y="2096"/>
                    <a:pt x="5668" y="2477"/>
                  </a:cubicBezTo>
                  <a:lnTo>
                    <a:pt x="5668" y="3454"/>
                  </a:lnTo>
                  <a:lnTo>
                    <a:pt x="4335" y="3454"/>
                  </a:lnTo>
                  <a:cubicBezTo>
                    <a:pt x="4144" y="2859"/>
                    <a:pt x="3525" y="2168"/>
                    <a:pt x="3144" y="1715"/>
                  </a:cubicBezTo>
                  <a:cubicBezTo>
                    <a:pt x="2763" y="2168"/>
                    <a:pt x="2144" y="2859"/>
                    <a:pt x="1953" y="3454"/>
                  </a:cubicBezTo>
                  <a:lnTo>
                    <a:pt x="643" y="3454"/>
                  </a:lnTo>
                  <a:lnTo>
                    <a:pt x="643" y="2477"/>
                  </a:lnTo>
                  <a:cubicBezTo>
                    <a:pt x="1453" y="2096"/>
                    <a:pt x="2120" y="1430"/>
                    <a:pt x="2501" y="620"/>
                  </a:cubicBezTo>
                  <a:close/>
                  <a:moveTo>
                    <a:pt x="3144" y="2668"/>
                  </a:moveTo>
                  <a:cubicBezTo>
                    <a:pt x="3477" y="3097"/>
                    <a:pt x="3787" y="3573"/>
                    <a:pt x="3787" y="3763"/>
                  </a:cubicBezTo>
                  <a:cubicBezTo>
                    <a:pt x="3751" y="4156"/>
                    <a:pt x="3448" y="4353"/>
                    <a:pt x="3147" y="4353"/>
                  </a:cubicBezTo>
                  <a:cubicBezTo>
                    <a:pt x="2846" y="4353"/>
                    <a:pt x="2549" y="4156"/>
                    <a:pt x="2525" y="3763"/>
                  </a:cubicBezTo>
                  <a:cubicBezTo>
                    <a:pt x="2525" y="3573"/>
                    <a:pt x="2811" y="3097"/>
                    <a:pt x="3144" y="2668"/>
                  </a:cubicBezTo>
                  <a:close/>
                  <a:moveTo>
                    <a:pt x="5621" y="4073"/>
                  </a:moveTo>
                  <a:cubicBezTo>
                    <a:pt x="5549" y="4621"/>
                    <a:pt x="5382" y="5169"/>
                    <a:pt x="5097" y="5645"/>
                  </a:cubicBezTo>
                  <a:lnTo>
                    <a:pt x="1191" y="5645"/>
                  </a:lnTo>
                  <a:cubicBezTo>
                    <a:pt x="905" y="5169"/>
                    <a:pt x="739" y="4621"/>
                    <a:pt x="667" y="4073"/>
                  </a:cubicBezTo>
                  <a:lnTo>
                    <a:pt x="1929" y="4073"/>
                  </a:lnTo>
                  <a:cubicBezTo>
                    <a:pt x="2084" y="4704"/>
                    <a:pt x="2614" y="5020"/>
                    <a:pt x="3144" y="5020"/>
                  </a:cubicBezTo>
                  <a:cubicBezTo>
                    <a:pt x="3674" y="5020"/>
                    <a:pt x="4204" y="4704"/>
                    <a:pt x="4358" y="4073"/>
                  </a:cubicBezTo>
                  <a:close/>
                  <a:moveTo>
                    <a:pt x="4668" y="6288"/>
                  </a:moveTo>
                  <a:cubicBezTo>
                    <a:pt x="4239" y="6788"/>
                    <a:pt x="3739" y="7169"/>
                    <a:pt x="3144" y="7431"/>
                  </a:cubicBezTo>
                  <a:cubicBezTo>
                    <a:pt x="2549" y="7169"/>
                    <a:pt x="2048" y="6788"/>
                    <a:pt x="1620" y="6288"/>
                  </a:cubicBezTo>
                  <a:close/>
                  <a:moveTo>
                    <a:pt x="2048" y="1"/>
                  </a:moveTo>
                  <a:cubicBezTo>
                    <a:pt x="1763" y="906"/>
                    <a:pt x="1072" y="1620"/>
                    <a:pt x="191" y="1977"/>
                  </a:cubicBezTo>
                  <a:lnTo>
                    <a:pt x="0" y="2049"/>
                  </a:lnTo>
                  <a:lnTo>
                    <a:pt x="0" y="3549"/>
                  </a:lnTo>
                  <a:cubicBezTo>
                    <a:pt x="0" y="5573"/>
                    <a:pt x="1239" y="7383"/>
                    <a:pt x="3144" y="8098"/>
                  </a:cubicBezTo>
                  <a:cubicBezTo>
                    <a:pt x="5025" y="7383"/>
                    <a:pt x="6264" y="5573"/>
                    <a:pt x="6287" y="3573"/>
                  </a:cubicBezTo>
                  <a:lnTo>
                    <a:pt x="6287" y="2073"/>
                  </a:lnTo>
                  <a:lnTo>
                    <a:pt x="6073" y="2001"/>
                  </a:lnTo>
                  <a:cubicBezTo>
                    <a:pt x="5192" y="1644"/>
                    <a:pt x="4525" y="906"/>
                    <a:pt x="4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38" name="Google Shape;2838;p78"/>
          <p:cNvGrpSpPr/>
          <p:nvPr/>
        </p:nvGrpSpPr>
        <p:grpSpPr>
          <a:xfrm>
            <a:off x="3345176" y="3176298"/>
            <a:ext cx="332312" cy="332436"/>
            <a:chOff x="3345176" y="3176298"/>
            <a:chExt cx="332312" cy="332436"/>
          </a:xfrm>
        </p:grpSpPr>
        <p:sp>
          <p:nvSpPr>
            <p:cNvPr id="2839" name="Google Shape;2839;p78"/>
            <p:cNvSpPr/>
            <p:nvPr/>
          </p:nvSpPr>
          <p:spPr>
            <a:xfrm>
              <a:off x="3345176" y="3176298"/>
              <a:ext cx="332312" cy="332436"/>
            </a:xfrm>
            <a:custGeom>
              <a:avLst/>
              <a:gdLst/>
              <a:ahLst/>
              <a:cxnLst/>
              <a:rect l="l" t="t" r="r" b="b"/>
              <a:pathLst>
                <a:path w="10718" h="10722" extrusionOk="0">
                  <a:moveTo>
                    <a:pt x="1882" y="620"/>
                  </a:moveTo>
                  <a:lnTo>
                    <a:pt x="1882" y="2525"/>
                  </a:lnTo>
                  <a:lnTo>
                    <a:pt x="620" y="2525"/>
                  </a:lnTo>
                  <a:lnTo>
                    <a:pt x="620" y="620"/>
                  </a:lnTo>
                  <a:close/>
                  <a:moveTo>
                    <a:pt x="3635" y="4411"/>
                  </a:moveTo>
                  <a:cubicBezTo>
                    <a:pt x="3831" y="4411"/>
                    <a:pt x="4030" y="4483"/>
                    <a:pt x="4192" y="4645"/>
                  </a:cubicBezTo>
                  <a:cubicBezTo>
                    <a:pt x="4692" y="5145"/>
                    <a:pt x="4335" y="5978"/>
                    <a:pt x="3620" y="5978"/>
                  </a:cubicBezTo>
                  <a:cubicBezTo>
                    <a:pt x="3192" y="5978"/>
                    <a:pt x="2835" y="5645"/>
                    <a:pt x="2835" y="5192"/>
                  </a:cubicBezTo>
                  <a:cubicBezTo>
                    <a:pt x="2835" y="4725"/>
                    <a:pt x="3227" y="4411"/>
                    <a:pt x="3635" y="4411"/>
                  </a:cubicBezTo>
                  <a:close/>
                  <a:moveTo>
                    <a:pt x="8764" y="4740"/>
                  </a:moveTo>
                  <a:cubicBezTo>
                    <a:pt x="9455" y="4740"/>
                    <a:pt x="10027" y="5288"/>
                    <a:pt x="10050" y="5978"/>
                  </a:cubicBezTo>
                  <a:lnTo>
                    <a:pt x="5049" y="5978"/>
                  </a:lnTo>
                  <a:lnTo>
                    <a:pt x="5049" y="4740"/>
                  </a:lnTo>
                  <a:close/>
                  <a:moveTo>
                    <a:pt x="10098" y="6597"/>
                  </a:moveTo>
                  <a:lnTo>
                    <a:pt x="10098" y="7240"/>
                  </a:lnTo>
                  <a:lnTo>
                    <a:pt x="644" y="7240"/>
                  </a:lnTo>
                  <a:lnTo>
                    <a:pt x="644" y="6597"/>
                  </a:lnTo>
                  <a:close/>
                  <a:moveTo>
                    <a:pt x="8526" y="7883"/>
                  </a:moveTo>
                  <a:lnTo>
                    <a:pt x="8526" y="8503"/>
                  </a:lnTo>
                  <a:lnTo>
                    <a:pt x="2215" y="8503"/>
                  </a:lnTo>
                  <a:lnTo>
                    <a:pt x="2215" y="7883"/>
                  </a:lnTo>
                  <a:close/>
                  <a:moveTo>
                    <a:pt x="1891" y="9440"/>
                  </a:moveTo>
                  <a:cubicBezTo>
                    <a:pt x="2058" y="9440"/>
                    <a:pt x="2215" y="9569"/>
                    <a:pt x="2215" y="9765"/>
                  </a:cubicBezTo>
                  <a:cubicBezTo>
                    <a:pt x="2215" y="9931"/>
                    <a:pt x="2073" y="10074"/>
                    <a:pt x="1906" y="10074"/>
                  </a:cubicBezTo>
                  <a:lnTo>
                    <a:pt x="1882" y="10074"/>
                  </a:lnTo>
                  <a:cubicBezTo>
                    <a:pt x="1620" y="10074"/>
                    <a:pt x="1477" y="9741"/>
                    <a:pt x="1668" y="9527"/>
                  </a:cubicBezTo>
                  <a:cubicBezTo>
                    <a:pt x="1735" y="9467"/>
                    <a:pt x="1814" y="9440"/>
                    <a:pt x="1891" y="9440"/>
                  </a:cubicBezTo>
                  <a:close/>
                  <a:moveTo>
                    <a:pt x="8810" y="9440"/>
                  </a:moveTo>
                  <a:cubicBezTo>
                    <a:pt x="8977" y="9440"/>
                    <a:pt x="9145" y="9569"/>
                    <a:pt x="9145" y="9765"/>
                  </a:cubicBezTo>
                  <a:cubicBezTo>
                    <a:pt x="9145" y="9931"/>
                    <a:pt x="9003" y="10074"/>
                    <a:pt x="8812" y="10074"/>
                  </a:cubicBezTo>
                  <a:cubicBezTo>
                    <a:pt x="8550" y="10074"/>
                    <a:pt x="8407" y="9741"/>
                    <a:pt x="8598" y="9527"/>
                  </a:cubicBezTo>
                  <a:cubicBezTo>
                    <a:pt x="8658" y="9467"/>
                    <a:pt x="8734" y="9440"/>
                    <a:pt x="8810" y="9440"/>
                  </a:cubicBezTo>
                  <a:close/>
                  <a:moveTo>
                    <a:pt x="1" y="1"/>
                  </a:moveTo>
                  <a:lnTo>
                    <a:pt x="1" y="3144"/>
                  </a:lnTo>
                  <a:lnTo>
                    <a:pt x="953" y="3144"/>
                  </a:lnTo>
                  <a:lnTo>
                    <a:pt x="953" y="5978"/>
                  </a:lnTo>
                  <a:lnTo>
                    <a:pt x="1" y="5978"/>
                  </a:lnTo>
                  <a:lnTo>
                    <a:pt x="1" y="7883"/>
                  </a:lnTo>
                  <a:lnTo>
                    <a:pt x="1572" y="7883"/>
                  </a:lnTo>
                  <a:lnTo>
                    <a:pt x="1572" y="8884"/>
                  </a:lnTo>
                  <a:cubicBezTo>
                    <a:pt x="691" y="9193"/>
                    <a:pt x="739" y="10455"/>
                    <a:pt x="1644" y="10693"/>
                  </a:cubicBezTo>
                  <a:cubicBezTo>
                    <a:pt x="1724" y="10712"/>
                    <a:pt x="1802" y="10721"/>
                    <a:pt x="1878" y="10721"/>
                  </a:cubicBezTo>
                  <a:cubicBezTo>
                    <a:pt x="2657" y="10721"/>
                    <a:pt x="3161" y="9775"/>
                    <a:pt x="2596" y="9146"/>
                  </a:cubicBezTo>
                  <a:lnTo>
                    <a:pt x="8121" y="9146"/>
                  </a:lnTo>
                  <a:cubicBezTo>
                    <a:pt x="7693" y="9646"/>
                    <a:pt x="7883" y="10408"/>
                    <a:pt x="8502" y="10646"/>
                  </a:cubicBezTo>
                  <a:cubicBezTo>
                    <a:pt x="8612" y="10690"/>
                    <a:pt x="8724" y="10710"/>
                    <a:pt x="8834" y="10710"/>
                  </a:cubicBezTo>
                  <a:cubicBezTo>
                    <a:pt x="9321" y="10710"/>
                    <a:pt x="9765" y="10309"/>
                    <a:pt x="9765" y="9765"/>
                  </a:cubicBezTo>
                  <a:cubicBezTo>
                    <a:pt x="9765" y="9360"/>
                    <a:pt x="9526" y="9003"/>
                    <a:pt x="9145" y="8884"/>
                  </a:cubicBezTo>
                  <a:lnTo>
                    <a:pt x="9145" y="7883"/>
                  </a:lnTo>
                  <a:lnTo>
                    <a:pt x="10717" y="7883"/>
                  </a:lnTo>
                  <a:lnTo>
                    <a:pt x="10717" y="5978"/>
                  </a:lnTo>
                  <a:cubicBezTo>
                    <a:pt x="10693" y="4930"/>
                    <a:pt x="9836" y="4097"/>
                    <a:pt x="8788" y="4097"/>
                  </a:cubicBezTo>
                  <a:lnTo>
                    <a:pt x="4549" y="4097"/>
                  </a:lnTo>
                  <a:cubicBezTo>
                    <a:pt x="4293" y="3892"/>
                    <a:pt x="3975" y="3785"/>
                    <a:pt x="3649" y="3785"/>
                  </a:cubicBezTo>
                  <a:cubicBezTo>
                    <a:pt x="3521" y="3785"/>
                    <a:pt x="3391" y="3801"/>
                    <a:pt x="3263" y="3835"/>
                  </a:cubicBezTo>
                  <a:cubicBezTo>
                    <a:pt x="2811" y="3954"/>
                    <a:pt x="2430" y="4311"/>
                    <a:pt x="2311" y="4788"/>
                  </a:cubicBezTo>
                  <a:cubicBezTo>
                    <a:pt x="2192" y="5192"/>
                    <a:pt x="2239" y="5621"/>
                    <a:pt x="2477" y="5978"/>
                  </a:cubicBezTo>
                  <a:lnTo>
                    <a:pt x="1572" y="5978"/>
                  </a:lnTo>
                  <a:lnTo>
                    <a:pt x="1572" y="3144"/>
                  </a:lnTo>
                  <a:lnTo>
                    <a:pt x="2525" y="3144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0" name="Google Shape;2840;p78"/>
            <p:cNvSpPr/>
            <p:nvPr/>
          </p:nvSpPr>
          <p:spPr>
            <a:xfrm>
              <a:off x="3579232" y="3179274"/>
              <a:ext cx="59127" cy="84954"/>
            </a:xfrm>
            <a:custGeom>
              <a:avLst/>
              <a:gdLst/>
              <a:ahLst/>
              <a:cxnLst/>
              <a:rect l="l" t="t" r="r" b="b"/>
              <a:pathLst>
                <a:path w="1907" h="2740" extrusionOk="0">
                  <a:moveTo>
                    <a:pt x="953" y="1119"/>
                  </a:moveTo>
                  <a:cubicBezTo>
                    <a:pt x="1096" y="1334"/>
                    <a:pt x="1192" y="1548"/>
                    <a:pt x="1263" y="1810"/>
                  </a:cubicBezTo>
                  <a:cubicBezTo>
                    <a:pt x="1251" y="1989"/>
                    <a:pt x="1108" y="2078"/>
                    <a:pt x="962" y="2078"/>
                  </a:cubicBezTo>
                  <a:cubicBezTo>
                    <a:pt x="817" y="2078"/>
                    <a:pt x="668" y="1989"/>
                    <a:pt x="644" y="1810"/>
                  </a:cubicBezTo>
                  <a:cubicBezTo>
                    <a:pt x="715" y="1548"/>
                    <a:pt x="811" y="1334"/>
                    <a:pt x="953" y="1119"/>
                  </a:cubicBezTo>
                  <a:close/>
                  <a:moveTo>
                    <a:pt x="953" y="0"/>
                  </a:moveTo>
                  <a:cubicBezTo>
                    <a:pt x="715" y="310"/>
                    <a:pt x="572" y="548"/>
                    <a:pt x="358" y="881"/>
                  </a:cubicBezTo>
                  <a:cubicBezTo>
                    <a:pt x="25" y="1429"/>
                    <a:pt x="1" y="1667"/>
                    <a:pt x="1" y="1810"/>
                  </a:cubicBezTo>
                  <a:cubicBezTo>
                    <a:pt x="1" y="2320"/>
                    <a:pt x="407" y="2740"/>
                    <a:pt x="912" y="2740"/>
                  </a:cubicBezTo>
                  <a:cubicBezTo>
                    <a:pt x="926" y="2740"/>
                    <a:pt x="940" y="2739"/>
                    <a:pt x="953" y="2739"/>
                  </a:cubicBezTo>
                  <a:cubicBezTo>
                    <a:pt x="1477" y="2739"/>
                    <a:pt x="1906" y="2310"/>
                    <a:pt x="1906" y="1810"/>
                  </a:cubicBezTo>
                  <a:cubicBezTo>
                    <a:pt x="1858" y="1477"/>
                    <a:pt x="1739" y="1143"/>
                    <a:pt x="1549" y="881"/>
                  </a:cubicBezTo>
                  <a:cubicBezTo>
                    <a:pt x="1334" y="524"/>
                    <a:pt x="1192" y="310"/>
                    <a:pt x="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41" name="Google Shape;2841;p78"/>
          <p:cNvGrpSpPr/>
          <p:nvPr/>
        </p:nvGrpSpPr>
        <p:grpSpPr>
          <a:xfrm>
            <a:off x="2627503" y="3176298"/>
            <a:ext cx="332281" cy="332312"/>
            <a:chOff x="2627503" y="3176298"/>
            <a:chExt cx="332281" cy="332312"/>
          </a:xfrm>
        </p:grpSpPr>
        <p:sp>
          <p:nvSpPr>
            <p:cNvPr id="2842" name="Google Shape;2842;p78"/>
            <p:cNvSpPr/>
            <p:nvPr/>
          </p:nvSpPr>
          <p:spPr>
            <a:xfrm>
              <a:off x="2674755" y="3323230"/>
              <a:ext cx="95278" cy="146623"/>
            </a:xfrm>
            <a:custGeom>
              <a:avLst/>
              <a:gdLst/>
              <a:ahLst/>
              <a:cxnLst/>
              <a:rect l="l" t="t" r="r" b="b"/>
              <a:pathLst>
                <a:path w="3073" h="4729" extrusionOk="0">
                  <a:moveTo>
                    <a:pt x="1548" y="620"/>
                  </a:moveTo>
                  <a:cubicBezTo>
                    <a:pt x="2001" y="620"/>
                    <a:pt x="2453" y="930"/>
                    <a:pt x="2405" y="1549"/>
                  </a:cubicBezTo>
                  <a:lnTo>
                    <a:pt x="2239" y="3430"/>
                  </a:lnTo>
                  <a:cubicBezTo>
                    <a:pt x="2203" y="3859"/>
                    <a:pt x="1876" y="4073"/>
                    <a:pt x="1545" y="4073"/>
                  </a:cubicBezTo>
                  <a:cubicBezTo>
                    <a:pt x="1215" y="4073"/>
                    <a:pt x="881" y="3859"/>
                    <a:pt x="834" y="3430"/>
                  </a:cubicBezTo>
                  <a:lnTo>
                    <a:pt x="691" y="1549"/>
                  </a:lnTo>
                  <a:cubicBezTo>
                    <a:pt x="643" y="930"/>
                    <a:pt x="1096" y="620"/>
                    <a:pt x="1548" y="620"/>
                  </a:cubicBezTo>
                  <a:close/>
                  <a:moveTo>
                    <a:pt x="1508" y="0"/>
                  </a:moveTo>
                  <a:cubicBezTo>
                    <a:pt x="669" y="0"/>
                    <a:pt x="1" y="729"/>
                    <a:pt x="48" y="1596"/>
                  </a:cubicBezTo>
                  <a:lnTo>
                    <a:pt x="214" y="3478"/>
                  </a:lnTo>
                  <a:cubicBezTo>
                    <a:pt x="262" y="4311"/>
                    <a:pt x="899" y="4728"/>
                    <a:pt x="1536" y="4728"/>
                  </a:cubicBezTo>
                  <a:cubicBezTo>
                    <a:pt x="2173" y="4728"/>
                    <a:pt x="2810" y="4311"/>
                    <a:pt x="2858" y="3478"/>
                  </a:cubicBezTo>
                  <a:lnTo>
                    <a:pt x="3001" y="1596"/>
                  </a:lnTo>
                  <a:cubicBezTo>
                    <a:pt x="3072" y="739"/>
                    <a:pt x="2405" y="1"/>
                    <a:pt x="1548" y="1"/>
                  </a:cubicBezTo>
                  <a:cubicBezTo>
                    <a:pt x="1535" y="1"/>
                    <a:pt x="1521" y="0"/>
                    <a:pt x="1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3" name="Google Shape;2843;p78"/>
            <p:cNvSpPr/>
            <p:nvPr/>
          </p:nvSpPr>
          <p:spPr>
            <a:xfrm>
              <a:off x="2817285" y="3323230"/>
              <a:ext cx="95247" cy="146623"/>
            </a:xfrm>
            <a:custGeom>
              <a:avLst/>
              <a:gdLst/>
              <a:ahLst/>
              <a:cxnLst/>
              <a:rect l="l" t="t" r="r" b="b"/>
              <a:pathLst>
                <a:path w="3072" h="4729" extrusionOk="0">
                  <a:moveTo>
                    <a:pt x="1544" y="620"/>
                  </a:moveTo>
                  <a:cubicBezTo>
                    <a:pt x="1994" y="620"/>
                    <a:pt x="2440" y="930"/>
                    <a:pt x="2381" y="1549"/>
                  </a:cubicBezTo>
                  <a:lnTo>
                    <a:pt x="2238" y="3430"/>
                  </a:lnTo>
                  <a:cubicBezTo>
                    <a:pt x="2202" y="3859"/>
                    <a:pt x="1875" y="4073"/>
                    <a:pt x="1544" y="4073"/>
                  </a:cubicBezTo>
                  <a:cubicBezTo>
                    <a:pt x="1214" y="4073"/>
                    <a:pt x="880" y="3859"/>
                    <a:pt x="833" y="3430"/>
                  </a:cubicBezTo>
                  <a:lnTo>
                    <a:pt x="690" y="1549"/>
                  </a:lnTo>
                  <a:cubicBezTo>
                    <a:pt x="642" y="930"/>
                    <a:pt x="1095" y="620"/>
                    <a:pt x="1544" y="620"/>
                  </a:cubicBezTo>
                  <a:close/>
                  <a:moveTo>
                    <a:pt x="1506" y="0"/>
                  </a:moveTo>
                  <a:cubicBezTo>
                    <a:pt x="645" y="0"/>
                    <a:pt x="0" y="729"/>
                    <a:pt x="47" y="1596"/>
                  </a:cubicBezTo>
                  <a:lnTo>
                    <a:pt x="190" y="3478"/>
                  </a:lnTo>
                  <a:cubicBezTo>
                    <a:pt x="249" y="4311"/>
                    <a:pt x="886" y="4728"/>
                    <a:pt x="1523" y="4728"/>
                  </a:cubicBezTo>
                  <a:cubicBezTo>
                    <a:pt x="2160" y="4728"/>
                    <a:pt x="2798" y="4311"/>
                    <a:pt x="2857" y="3478"/>
                  </a:cubicBezTo>
                  <a:lnTo>
                    <a:pt x="3000" y="1596"/>
                  </a:lnTo>
                  <a:cubicBezTo>
                    <a:pt x="3071" y="739"/>
                    <a:pt x="2405" y="1"/>
                    <a:pt x="1547" y="1"/>
                  </a:cubicBezTo>
                  <a:cubicBezTo>
                    <a:pt x="1533" y="1"/>
                    <a:pt x="1520" y="0"/>
                    <a:pt x="1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4" name="Google Shape;2844;p78"/>
            <p:cNvSpPr/>
            <p:nvPr/>
          </p:nvSpPr>
          <p:spPr>
            <a:xfrm>
              <a:off x="2627503" y="3176298"/>
              <a:ext cx="332281" cy="332312"/>
            </a:xfrm>
            <a:custGeom>
              <a:avLst/>
              <a:gdLst/>
              <a:ahLst/>
              <a:cxnLst/>
              <a:rect l="l" t="t" r="r" b="b"/>
              <a:pathLst>
                <a:path w="10717" h="10718" extrusionOk="0">
                  <a:moveTo>
                    <a:pt x="9431" y="644"/>
                  </a:moveTo>
                  <a:cubicBezTo>
                    <a:pt x="9788" y="644"/>
                    <a:pt x="10097" y="930"/>
                    <a:pt x="10097" y="1311"/>
                  </a:cubicBezTo>
                  <a:lnTo>
                    <a:pt x="10097" y="9407"/>
                  </a:lnTo>
                  <a:cubicBezTo>
                    <a:pt x="10097" y="9789"/>
                    <a:pt x="9788" y="10074"/>
                    <a:pt x="9431" y="10074"/>
                  </a:cubicBezTo>
                  <a:lnTo>
                    <a:pt x="5692" y="10074"/>
                  </a:lnTo>
                  <a:lnTo>
                    <a:pt x="5692" y="7883"/>
                  </a:lnTo>
                  <a:lnTo>
                    <a:pt x="5049" y="7883"/>
                  </a:lnTo>
                  <a:lnTo>
                    <a:pt x="5049" y="10074"/>
                  </a:lnTo>
                  <a:lnTo>
                    <a:pt x="1310" y="10074"/>
                  </a:lnTo>
                  <a:cubicBezTo>
                    <a:pt x="953" y="10074"/>
                    <a:pt x="643" y="9789"/>
                    <a:pt x="643" y="9407"/>
                  </a:cubicBezTo>
                  <a:lnTo>
                    <a:pt x="643" y="1311"/>
                  </a:lnTo>
                  <a:cubicBezTo>
                    <a:pt x="643" y="930"/>
                    <a:pt x="953" y="644"/>
                    <a:pt x="1310" y="644"/>
                  </a:cubicBezTo>
                  <a:close/>
                  <a:moveTo>
                    <a:pt x="1310" y="1"/>
                  </a:moveTo>
                  <a:cubicBezTo>
                    <a:pt x="595" y="1"/>
                    <a:pt x="24" y="596"/>
                    <a:pt x="0" y="1311"/>
                  </a:cubicBezTo>
                  <a:lnTo>
                    <a:pt x="0" y="9407"/>
                  </a:lnTo>
                  <a:cubicBezTo>
                    <a:pt x="24" y="10122"/>
                    <a:pt x="595" y="10717"/>
                    <a:pt x="1310" y="10717"/>
                  </a:cubicBezTo>
                  <a:lnTo>
                    <a:pt x="9431" y="10717"/>
                  </a:lnTo>
                  <a:cubicBezTo>
                    <a:pt x="10145" y="10717"/>
                    <a:pt x="10717" y="10122"/>
                    <a:pt x="10717" y="9407"/>
                  </a:cubicBezTo>
                  <a:lnTo>
                    <a:pt x="10717" y="1311"/>
                  </a:lnTo>
                  <a:cubicBezTo>
                    <a:pt x="10717" y="596"/>
                    <a:pt x="10145" y="1"/>
                    <a:pt x="9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5" name="Google Shape;2845;p78"/>
            <p:cNvSpPr/>
            <p:nvPr/>
          </p:nvSpPr>
          <p:spPr>
            <a:xfrm>
              <a:off x="2705015" y="3215426"/>
              <a:ext cx="177969" cy="87899"/>
            </a:xfrm>
            <a:custGeom>
              <a:avLst/>
              <a:gdLst/>
              <a:ahLst/>
              <a:cxnLst/>
              <a:rect l="l" t="t" r="r" b="b"/>
              <a:pathLst>
                <a:path w="5740" h="2835" extrusionOk="0">
                  <a:moveTo>
                    <a:pt x="2870" y="644"/>
                  </a:moveTo>
                  <a:cubicBezTo>
                    <a:pt x="3769" y="644"/>
                    <a:pt x="4668" y="1168"/>
                    <a:pt x="4978" y="2216"/>
                  </a:cubicBezTo>
                  <a:lnTo>
                    <a:pt x="3835" y="2216"/>
                  </a:lnTo>
                  <a:cubicBezTo>
                    <a:pt x="3608" y="1870"/>
                    <a:pt x="3239" y="1698"/>
                    <a:pt x="2870" y="1698"/>
                  </a:cubicBezTo>
                  <a:cubicBezTo>
                    <a:pt x="2501" y="1698"/>
                    <a:pt x="2132" y="1870"/>
                    <a:pt x="1906" y="2216"/>
                  </a:cubicBezTo>
                  <a:lnTo>
                    <a:pt x="763" y="2216"/>
                  </a:lnTo>
                  <a:cubicBezTo>
                    <a:pt x="1072" y="1168"/>
                    <a:pt x="1971" y="644"/>
                    <a:pt x="2870" y="644"/>
                  </a:cubicBezTo>
                  <a:close/>
                  <a:moveTo>
                    <a:pt x="2858" y="1"/>
                  </a:moveTo>
                  <a:cubicBezTo>
                    <a:pt x="1429" y="1"/>
                    <a:pt x="239" y="1073"/>
                    <a:pt x="48" y="2501"/>
                  </a:cubicBezTo>
                  <a:lnTo>
                    <a:pt x="1" y="2835"/>
                  </a:lnTo>
                  <a:lnTo>
                    <a:pt x="2311" y="2835"/>
                  </a:lnTo>
                  <a:cubicBezTo>
                    <a:pt x="2358" y="2763"/>
                    <a:pt x="2406" y="2311"/>
                    <a:pt x="2858" y="2311"/>
                  </a:cubicBezTo>
                  <a:cubicBezTo>
                    <a:pt x="3311" y="2311"/>
                    <a:pt x="3382" y="2787"/>
                    <a:pt x="3430" y="2835"/>
                  </a:cubicBezTo>
                  <a:lnTo>
                    <a:pt x="5740" y="2835"/>
                  </a:lnTo>
                  <a:lnTo>
                    <a:pt x="5668" y="2501"/>
                  </a:lnTo>
                  <a:cubicBezTo>
                    <a:pt x="5502" y="1073"/>
                    <a:pt x="4287" y="1"/>
                    <a:pt x="2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6" name="Google Shape;2846;p78"/>
            <p:cNvSpPr/>
            <p:nvPr/>
          </p:nvSpPr>
          <p:spPr>
            <a:xfrm>
              <a:off x="2901432" y="3216170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1"/>
                  </a:moveTo>
                  <a:lnTo>
                    <a:pt x="0" y="620"/>
                  </a:lnTo>
                  <a:lnTo>
                    <a:pt x="619" y="620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7" name="Google Shape;2847;p78"/>
            <p:cNvSpPr/>
            <p:nvPr/>
          </p:nvSpPr>
          <p:spPr>
            <a:xfrm>
              <a:off x="2666631" y="3216170"/>
              <a:ext cx="19967" cy="19223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0" y="1"/>
                  </a:moveTo>
                  <a:lnTo>
                    <a:pt x="0" y="620"/>
                  </a:lnTo>
                  <a:lnTo>
                    <a:pt x="643" y="620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48" name="Google Shape;2848;p78"/>
          <p:cNvGrpSpPr/>
          <p:nvPr/>
        </p:nvGrpSpPr>
        <p:grpSpPr>
          <a:xfrm>
            <a:off x="1844813" y="3176298"/>
            <a:ext cx="388431" cy="332746"/>
            <a:chOff x="1844813" y="3176298"/>
            <a:chExt cx="388431" cy="332746"/>
          </a:xfrm>
        </p:grpSpPr>
        <p:sp>
          <p:nvSpPr>
            <p:cNvPr id="2849" name="Google Shape;2849;p78"/>
            <p:cNvSpPr/>
            <p:nvPr/>
          </p:nvSpPr>
          <p:spPr>
            <a:xfrm>
              <a:off x="1844813" y="3176298"/>
              <a:ext cx="388431" cy="332746"/>
            </a:xfrm>
            <a:custGeom>
              <a:avLst/>
              <a:gdLst/>
              <a:ahLst/>
              <a:cxnLst/>
              <a:rect l="l" t="t" r="r" b="b"/>
              <a:pathLst>
                <a:path w="12528" h="10732" extrusionOk="0">
                  <a:moveTo>
                    <a:pt x="7150" y="629"/>
                  </a:moveTo>
                  <a:cubicBezTo>
                    <a:pt x="9579" y="629"/>
                    <a:pt x="11908" y="2510"/>
                    <a:pt x="11908" y="5359"/>
                  </a:cubicBezTo>
                  <a:cubicBezTo>
                    <a:pt x="11884" y="7955"/>
                    <a:pt x="9788" y="10074"/>
                    <a:pt x="7169" y="10074"/>
                  </a:cubicBezTo>
                  <a:cubicBezTo>
                    <a:pt x="2954" y="10074"/>
                    <a:pt x="858" y="5002"/>
                    <a:pt x="3835" y="2025"/>
                  </a:cubicBezTo>
                  <a:cubicBezTo>
                    <a:pt x="4799" y="1061"/>
                    <a:pt x="5986" y="629"/>
                    <a:pt x="7150" y="629"/>
                  </a:cubicBezTo>
                  <a:close/>
                  <a:moveTo>
                    <a:pt x="7169" y="1"/>
                  </a:moveTo>
                  <a:cubicBezTo>
                    <a:pt x="2406" y="1"/>
                    <a:pt x="1" y="5788"/>
                    <a:pt x="3382" y="9146"/>
                  </a:cubicBezTo>
                  <a:cubicBezTo>
                    <a:pt x="4478" y="10241"/>
                    <a:pt x="5823" y="10732"/>
                    <a:pt x="7142" y="10732"/>
                  </a:cubicBezTo>
                  <a:cubicBezTo>
                    <a:pt x="9893" y="10732"/>
                    <a:pt x="12527" y="8595"/>
                    <a:pt x="12527" y="5359"/>
                  </a:cubicBezTo>
                  <a:cubicBezTo>
                    <a:pt x="12527" y="2406"/>
                    <a:pt x="10146" y="1"/>
                    <a:pt x="7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0" name="Google Shape;2850;p78"/>
            <p:cNvSpPr/>
            <p:nvPr/>
          </p:nvSpPr>
          <p:spPr>
            <a:xfrm>
              <a:off x="1897242" y="3216170"/>
              <a:ext cx="296842" cy="253776"/>
            </a:xfrm>
            <a:custGeom>
              <a:avLst/>
              <a:gdLst/>
              <a:ahLst/>
              <a:cxnLst/>
              <a:rect l="l" t="t" r="r" b="b"/>
              <a:pathLst>
                <a:path w="9574" h="8185" extrusionOk="0">
                  <a:moveTo>
                    <a:pt x="5449" y="609"/>
                  </a:moveTo>
                  <a:cubicBezTo>
                    <a:pt x="7238" y="609"/>
                    <a:pt x="8955" y="1991"/>
                    <a:pt x="8955" y="4073"/>
                  </a:cubicBezTo>
                  <a:cubicBezTo>
                    <a:pt x="8931" y="5978"/>
                    <a:pt x="7383" y="7526"/>
                    <a:pt x="5478" y="7526"/>
                  </a:cubicBezTo>
                  <a:lnTo>
                    <a:pt x="5478" y="7550"/>
                  </a:lnTo>
                  <a:cubicBezTo>
                    <a:pt x="2406" y="7550"/>
                    <a:pt x="858" y="3811"/>
                    <a:pt x="3025" y="1620"/>
                  </a:cubicBezTo>
                  <a:cubicBezTo>
                    <a:pt x="3731" y="922"/>
                    <a:pt x="4598" y="609"/>
                    <a:pt x="5449" y="609"/>
                  </a:cubicBezTo>
                  <a:close/>
                  <a:moveTo>
                    <a:pt x="5478" y="1"/>
                  </a:moveTo>
                  <a:cubicBezTo>
                    <a:pt x="1834" y="1"/>
                    <a:pt x="0" y="4406"/>
                    <a:pt x="2596" y="6978"/>
                  </a:cubicBezTo>
                  <a:cubicBezTo>
                    <a:pt x="3429" y="7811"/>
                    <a:pt x="4453" y="8184"/>
                    <a:pt x="5458" y="8184"/>
                  </a:cubicBezTo>
                  <a:cubicBezTo>
                    <a:pt x="7559" y="8184"/>
                    <a:pt x="9574" y="6554"/>
                    <a:pt x="9574" y="4073"/>
                  </a:cubicBezTo>
                  <a:cubicBezTo>
                    <a:pt x="9574" y="1835"/>
                    <a:pt x="7740" y="1"/>
                    <a:pt x="5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1" name="Google Shape;2851;p78"/>
            <p:cNvSpPr/>
            <p:nvPr/>
          </p:nvSpPr>
          <p:spPr>
            <a:xfrm>
              <a:off x="2008736" y="3264910"/>
              <a:ext cx="117416" cy="150653"/>
            </a:xfrm>
            <a:custGeom>
              <a:avLst/>
              <a:gdLst/>
              <a:ahLst/>
              <a:cxnLst/>
              <a:rect l="l" t="t" r="r" b="b"/>
              <a:pathLst>
                <a:path w="3787" h="4859" extrusionOk="0">
                  <a:moveTo>
                    <a:pt x="1882" y="929"/>
                  </a:moveTo>
                  <a:cubicBezTo>
                    <a:pt x="2453" y="1548"/>
                    <a:pt x="3144" y="2501"/>
                    <a:pt x="3144" y="2977"/>
                  </a:cubicBezTo>
                  <a:cubicBezTo>
                    <a:pt x="3144" y="3668"/>
                    <a:pt x="2572" y="4240"/>
                    <a:pt x="1882" y="4240"/>
                  </a:cubicBezTo>
                  <a:cubicBezTo>
                    <a:pt x="1191" y="4240"/>
                    <a:pt x="620" y="3668"/>
                    <a:pt x="620" y="2977"/>
                  </a:cubicBezTo>
                  <a:cubicBezTo>
                    <a:pt x="620" y="2501"/>
                    <a:pt x="1334" y="1548"/>
                    <a:pt x="1882" y="929"/>
                  </a:cubicBezTo>
                  <a:close/>
                  <a:moveTo>
                    <a:pt x="1882" y="1"/>
                  </a:moveTo>
                  <a:cubicBezTo>
                    <a:pt x="1263" y="667"/>
                    <a:pt x="0" y="2049"/>
                    <a:pt x="0" y="2977"/>
                  </a:cubicBezTo>
                  <a:cubicBezTo>
                    <a:pt x="0" y="4025"/>
                    <a:pt x="834" y="4859"/>
                    <a:pt x="1882" y="4859"/>
                  </a:cubicBezTo>
                  <a:cubicBezTo>
                    <a:pt x="2930" y="4859"/>
                    <a:pt x="3787" y="4025"/>
                    <a:pt x="3787" y="2977"/>
                  </a:cubicBezTo>
                  <a:cubicBezTo>
                    <a:pt x="3787" y="1882"/>
                    <a:pt x="1882" y="1"/>
                    <a:pt x="18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52" name="Google Shape;2852;p78"/>
          <p:cNvGrpSpPr/>
          <p:nvPr/>
        </p:nvGrpSpPr>
        <p:grpSpPr>
          <a:xfrm>
            <a:off x="7677938" y="2645430"/>
            <a:ext cx="254024" cy="331909"/>
            <a:chOff x="7677938" y="2645430"/>
            <a:chExt cx="254024" cy="331909"/>
          </a:xfrm>
        </p:grpSpPr>
        <p:sp>
          <p:nvSpPr>
            <p:cNvPr id="2853" name="Google Shape;2853;p78"/>
            <p:cNvSpPr/>
            <p:nvPr/>
          </p:nvSpPr>
          <p:spPr>
            <a:xfrm>
              <a:off x="7737003" y="2686047"/>
              <a:ext cx="136608" cy="165412"/>
            </a:xfrm>
            <a:custGeom>
              <a:avLst/>
              <a:gdLst/>
              <a:ahLst/>
              <a:cxnLst/>
              <a:rect l="l" t="t" r="r" b="b"/>
              <a:pathLst>
                <a:path w="4406" h="5335" extrusionOk="0">
                  <a:moveTo>
                    <a:pt x="2215" y="857"/>
                  </a:moveTo>
                  <a:cubicBezTo>
                    <a:pt x="2691" y="1334"/>
                    <a:pt x="3787" y="2453"/>
                    <a:pt x="3787" y="3144"/>
                  </a:cubicBezTo>
                  <a:cubicBezTo>
                    <a:pt x="3787" y="4001"/>
                    <a:pt x="3072" y="4715"/>
                    <a:pt x="2191" y="4715"/>
                  </a:cubicBezTo>
                  <a:cubicBezTo>
                    <a:pt x="1334" y="4715"/>
                    <a:pt x="619" y="4001"/>
                    <a:pt x="619" y="3144"/>
                  </a:cubicBezTo>
                  <a:cubicBezTo>
                    <a:pt x="619" y="2453"/>
                    <a:pt x="1715" y="1334"/>
                    <a:pt x="2215" y="857"/>
                  </a:cubicBezTo>
                  <a:close/>
                  <a:moveTo>
                    <a:pt x="2215" y="0"/>
                  </a:moveTo>
                  <a:cubicBezTo>
                    <a:pt x="2191" y="0"/>
                    <a:pt x="0" y="1834"/>
                    <a:pt x="0" y="3120"/>
                  </a:cubicBezTo>
                  <a:cubicBezTo>
                    <a:pt x="0" y="4334"/>
                    <a:pt x="977" y="5335"/>
                    <a:pt x="2215" y="5335"/>
                  </a:cubicBezTo>
                  <a:cubicBezTo>
                    <a:pt x="3430" y="5335"/>
                    <a:pt x="4406" y="4334"/>
                    <a:pt x="4406" y="3120"/>
                  </a:cubicBezTo>
                  <a:cubicBezTo>
                    <a:pt x="4406" y="1834"/>
                    <a:pt x="2215" y="0"/>
                    <a:pt x="2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4" name="Google Shape;2854;p78"/>
            <p:cNvSpPr/>
            <p:nvPr/>
          </p:nvSpPr>
          <p:spPr>
            <a:xfrm>
              <a:off x="7780565" y="2752490"/>
              <a:ext cx="49484" cy="49484"/>
            </a:xfrm>
            <a:custGeom>
              <a:avLst/>
              <a:gdLst/>
              <a:ahLst/>
              <a:cxnLst/>
              <a:rect l="l" t="t" r="r" b="b"/>
              <a:pathLst>
                <a:path w="1596" h="1596" extrusionOk="0">
                  <a:moveTo>
                    <a:pt x="477" y="0"/>
                  </a:moveTo>
                  <a:lnTo>
                    <a:pt x="477" y="477"/>
                  </a:lnTo>
                  <a:lnTo>
                    <a:pt x="0" y="477"/>
                  </a:lnTo>
                  <a:lnTo>
                    <a:pt x="0" y="1120"/>
                  </a:lnTo>
                  <a:lnTo>
                    <a:pt x="500" y="1120"/>
                  </a:lnTo>
                  <a:lnTo>
                    <a:pt x="500" y="1596"/>
                  </a:lnTo>
                  <a:lnTo>
                    <a:pt x="1120" y="1596"/>
                  </a:lnTo>
                  <a:lnTo>
                    <a:pt x="1120" y="1120"/>
                  </a:lnTo>
                  <a:lnTo>
                    <a:pt x="1596" y="1120"/>
                  </a:lnTo>
                  <a:lnTo>
                    <a:pt x="1596" y="477"/>
                  </a:lnTo>
                  <a:lnTo>
                    <a:pt x="1096" y="477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5" name="Google Shape;2855;p78"/>
            <p:cNvSpPr/>
            <p:nvPr/>
          </p:nvSpPr>
          <p:spPr>
            <a:xfrm>
              <a:off x="7677938" y="2645430"/>
              <a:ext cx="254024" cy="331909"/>
            </a:xfrm>
            <a:custGeom>
              <a:avLst/>
              <a:gdLst/>
              <a:ahLst/>
              <a:cxnLst/>
              <a:rect l="l" t="t" r="r" b="b"/>
              <a:pathLst>
                <a:path w="8193" h="10705" extrusionOk="0">
                  <a:moveTo>
                    <a:pt x="4120" y="643"/>
                  </a:moveTo>
                  <a:cubicBezTo>
                    <a:pt x="6025" y="643"/>
                    <a:pt x="7573" y="2191"/>
                    <a:pt x="7573" y="4120"/>
                  </a:cubicBezTo>
                  <a:cubicBezTo>
                    <a:pt x="7645" y="6311"/>
                    <a:pt x="4787" y="8073"/>
                    <a:pt x="4120" y="8454"/>
                  </a:cubicBezTo>
                  <a:cubicBezTo>
                    <a:pt x="3429" y="8073"/>
                    <a:pt x="572" y="6311"/>
                    <a:pt x="643" y="4120"/>
                  </a:cubicBezTo>
                  <a:cubicBezTo>
                    <a:pt x="643" y="2191"/>
                    <a:pt x="2191" y="643"/>
                    <a:pt x="4120" y="643"/>
                  </a:cubicBezTo>
                  <a:close/>
                  <a:moveTo>
                    <a:pt x="6263" y="7692"/>
                  </a:moveTo>
                  <a:cubicBezTo>
                    <a:pt x="6787" y="7978"/>
                    <a:pt x="7097" y="8312"/>
                    <a:pt x="7097" y="8669"/>
                  </a:cubicBezTo>
                  <a:cubicBezTo>
                    <a:pt x="7097" y="9026"/>
                    <a:pt x="6811" y="9336"/>
                    <a:pt x="6311" y="9621"/>
                  </a:cubicBezTo>
                  <a:cubicBezTo>
                    <a:pt x="5608" y="9931"/>
                    <a:pt x="4858" y="10086"/>
                    <a:pt x="4111" y="10086"/>
                  </a:cubicBezTo>
                  <a:cubicBezTo>
                    <a:pt x="3364" y="10086"/>
                    <a:pt x="2620" y="9931"/>
                    <a:pt x="1929" y="9621"/>
                  </a:cubicBezTo>
                  <a:cubicBezTo>
                    <a:pt x="1405" y="9336"/>
                    <a:pt x="1119" y="9002"/>
                    <a:pt x="1119" y="8669"/>
                  </a:cubicBezTo>
                  <a:cubicBezTo>
                    <a:pt x="1119" y="8335"/>
                    <a:pt x="1405" y="7978"/>
                    <a:pt x="1953" y="7692"/>
                  </a:cubicBezTo>
                  <a:lnTo>
                    <a:pt x="1977" y="7716"/>
                  </a:lnTo>
                  <a:cubicBezTo>
                    <a:pt x="2620" y="8288"/>
                    <a:pt x="3334" y="8764"/>
                    <a:pt x="4096" y="9169"/>
                  </a:cubicBezTo>
                  <a:cubicBezTo>
                    <a:pt x="4882" y="8764"/>
                    <a:pt x="5596" y="8288"/>
                    <a:pt x="6239" y="7716"/>
                  </a:cubicBezTo>
                  <a:lnTo>
                    <a:pt x="6263" y="7692"/>
                  </a:lnTo>
                  <a:close/>
                  <a:moveTo>
                    <a:pt x="4096" y="0"/>
                  </a:moveTo>
                  <a:cubicBezTo>
                    <a:pt x="1834" y="0"/>
                    <a:pt x="0" y="1834"/>
                    <a:pt x="0" y="4096"/>
                  </a:cubicBezTo>
                  <a:cubicBezTo>
                    <a:pt x="0" y="4811"/>
                    <a:pt x="214" y="5525"/>
                    <a:pt x="595" y="6144"/>
                  </a:cubicBezTo>
                  <a:cubicBezTo>
                    <a:pt x="857" y="6525"/>
                    <a:pt x="1143" y="6906"/>
                    <a:pt x="1477" y="7240"/>
                  </a:cubicBezTo>
                  <a:cubicBezTo>
                    <a:pt x="834" y="7621"/>
                    <a:pt x="476" y="8121"/>
                    <a:pt x="476" y="8669"/>
                  </a:cubicBezTo>
                  <a:cubicBezTo>
                    <a:pt x="476" y="9193"/>
                    <a:pt x="881" y="9788"/>
                    <a:pt x="1619" y="10169"/>
                  </a:cubicBezTo>
                  <a:cubicBezTo>
                    <a:pt x="2405" y="10526"/>
                    <a:pt x="3251" y="10705"/>
                    <a:pt x="4096" y="10705"/>
                  </a:cubicBezTo>
                  <a:cubicBezTo>
                    <a:pt x="4942" y="10705"/>
                    <a:pt x="5787" y="10526"/>
                    <a:pt x="6573" y="10169"/>
                  </a:cubicBezTo>
                  <a:cubicBezTo>
                    <a:pt x="7311" y="9788"/>
                    <a:pt x="7716" y="9240"/>
                    <a:pt x="7716" y="8669"/>
                  </a:cubicBezTo>
                  <a:cubicBezTo>
                    <a:pt x="7716" y="8073"/>
                    <a:pt x="7359" y="7621"/>
                    <a:pt x="6716" y="7240"/>
                  </a:cubicBezTo>
                  <a:lnTo>
                    <a:pt x="6740" y="7240"/>
                  </a:lnTo>
                  <a:cubicBezTo>
                    <a:pt x="7073" y="6906"/>
                    <a:pt x="7359" y="6525"/>
                    <a:pt x="7597" y="6144"/>
                  </a:cubicBezTo>
                  <a:cubicBezTo>
                    <a:pt x="8002" y="5525"/>
                    <a:pt x="8192" y="4811"/>
                    <a:pt x="8192" y="4096"/>
                  </a:cubicBezTo>
                  <a:cubicBezTo>
                    <a:pt x="8192" y="1834"/>
                    <a:pt x="6359" y="0"/>
                    <a:pt x="40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56" name="Google Shape;2856;p78"/>
          <p:cNvGrpSpPr/>
          <p:nvPr/>
        </p:nvGrpSpPr>
        <p:grpSpPr>
          <a:xfrm>
            <a:off x="1229022" y="3176298"/>
            <a:ext cx="234088" cy="332312"/>
            <a:chOff x="1229022" y="3176298"/>
            <a:chExt cx="234088" cy="332312"/>
          </a:xfrm>
        </p:grpSpPr>
        <p:sp>
          <p:nvSpPr>
            <p:cNvPr id="2857" name="Google Shape;2857;p78"/>
            <p:cNvSpPr/>
            <p:nvPr/>
          </p:nvSpPr>
          <p:spPr>
            <a:xfrm>
              <a:off x="1229022" y="3176298"/>
              <a:ext cx="234088" cy="332312"/>
            </a:xfrm>
            <a:custGeom>
              <a:avLst/>
              <a:gdLst/>
              <a:ahLst/>
              <a:cxnLst/>
              <a:rect l="l" t="t" r="r" b="b"/>
              <a:pathLst>
                <a:path w="7550" h="10718" extrusionOk="0">
                  <a:moveTo>
                    <a:pt x="5049" y="644"/>
                  </a:moveTo>
                  <a:lnTo>
                    <a:pt x="5049" y="1287"/>
                  </a:lnTo>
                  <a:lnTo>
                    <a:pt x="2525" y="1287"/>
                  </a:lnTo>
                  <a:lnTo>
                    <a:pt x="2525" y="644"/>
                  </a:lnTo>
                  <a:close/>
                  <a:moveTo>
                    <a:pt x="6930" y="1287"/>
                  </a:moveTo>
                  <a:lnTo>
                    <a:pt x="6930" y="10074"/>
                  </a:lnTo>
                  <a:lnTo>
                    <a:pt x="643" y="10074"/>
                  </a:lnTo>
                  <a:lnTo>
                    <a:pt x="643" y="1287"/>
                  </a:lnTo>
                  <a:lnTo>
                    <a:pt x="1906" y="1287"/>
                  </a:lnTo>
                  <a:lnTo>
                    <a:pt x="1906" y="1906"/>
                  </a:lnTo>
                  <a:lnTo>
                    <a:pt x="5692" y="1906"/>
                  </a:lnTo>
                  <a:lnTo>
                    <a:pt x="5692" y="1287"/>
                  </a:lnTo>
                  <a:close/>
                  <a:moveTo>
                    <a:pt x="1882" y="1"/>
                  </a:moveTo>
                  <a:lnTo>
                    <a:pt x="1882" y="644"/>
                  </a:lnTo>
                  <a:lnTo>
                    <a:pt x="0" y="644"/>
                  </a:lnTo>
                  <a:lnTo>
                    <a:pt x="0" y="10717"/>
                  </a:lnTo>
                  <a:lnTo>
                    <a:pt x="7550" y="10717"/>
                  </a:lnTo>
                  <a:lnTo>
                    <a:pt x="7550" y="644"/>
                  </a:lnTo>
                  <a:lnTo>
                    <a:pt x="5668" y="644"/>
                  </a:lnTo>
                  <a:lnTo>
                    <a:pt x="566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8" name="Google Shape;2858;p78"/>
            <p:cNvSpPr/>
            <p:nvPr/>
          </p:nvSpPr>
          <p:spPr>
            <a:xfrm>
              <a:off x="1277762" y="3254585"/>
              <a:ext cx="136608" cy="91589"/>
            </a:xfrm>
            <a:custGeom>
              <a:avLst/>
              <a:gdLst/>
              <a:ahLst/>
              <a:cxnLst/>
              <a:rect l="l" t="t" r="r" b="b"/>
              <a:pathLst>
                <a:path w="4406" h="2954" extrusionOk="0">
                  <a:moveTo>
                    <a:pt x="1548" y="0"/>
                  </a:moveTo>
                  <a:lnTo>
                    <a:pt x="1072" y="953"/>
                  </a:lnTo>
                  <a:lnTo>
                    <a:pt x="0" y="953"/>
                  </a:lnTo>
                  <a:lnTo>
                    <a:pt x="0" y="1572"/>
                  </a:lnTo>
                  <a:lnTo>
                    <a:pt x="1453" y="1572"/>
                  </a:lnTo>
                  <a:lnTo>
                    <a:pt x="1596" y="1286"/>
                  </a:lnTo>
                  <a:lnTo>
                    <a:pt x="2596" y="2953"/>
                  </a:lnTo>
                  <a:lnTo>
                    <a:pt x="3048" y="1572"/>
                  </a:lnTo>
                  <a:lnTo>
                    <a:pt x="4406" y="1572"/>
                  </a:lnTo>
                  <a:lnTo>
                    <a:pt x="4406" y="953"/>
                  </a:lnTo>
                  <a:lnTo>
                    <a:pt x="2596" y="953"/>
                  </a:lnTo>
                  <a:lnTo>
                    <a:pt x="2429" y="1453"/>
                  </a:lnTo>
                  <a:lnTo>
                    <a:pt x="1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9" name="Google Shape;2859;p78"/>
            <p:cNvSpPr/>
            <p:nvPr/>
          </p:nvSpPr>
          <p:spPr>
            <a:xfrm>
              <a:off x="1277762" y="3371970"/>
              <a:ext cx="29548" cy="19223"/>
            </a:xfrm>
            <a:custGeom>
              <a:avLst/>
              <a:gdLst/>
              <a:ahLst/>
              <a:cxnLst/>
              <a:rect l="l" t="t" r="r" b="b"/>
              <a:pathLst>
                <a:path w="953" h="620" extrusionOk="0">
                  <a:moveTo>
                    <a:pt x="0" y="1"/>
                  </a:moveTo>
                  <a:lnTo>
                    <a:pt x="0" y="620"/>
                  </a:lnTo>
                  <a:lnTo>
                    <a:pt x="953" y="620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0" name="Google Shape;2860;p78"/>
            <p:cNvSpPr/>
            <p:nvPr/>
          </p:nvSpPr>
          <p:spPr>
            <a:xfrm>
              <a:off x="1326471" y="3371970"/>
              <a:ext cx="87899" cy="19223"/>
            </a:xfrm>
            <a:custGeom>
              <a:avLst/>
              <a:gdLst/>
              <a:ahLst/>
              <a:cxnLst/>
              <a:rect l="l" t="t" r="r" b="b"/>
              <a:pathLst>
                <a:path w="2835" h="620" extrusionOk="0">
                  <a:moveTo>
                    <a:pt x="1" y="1"/>
                  </a:moveTo>
                  <a:lnTo>
                    <a:pt x="1" y="620"/>
                  </a:lnTo>
                  <a:lnTo>
                    <a:pt x="2835" y="620"/>
                  </a:lnTo>
                  <a:lnTo>
                    <a:pt x="28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1" name="Google Shape;2861;p78"/>
            <p:cNvSpPr/>
            <p:nvPr/>
          </p:nvSpPr>
          <p:spPr>
            <a:xfrm>
              <a:off x="1277762" y="3410354"/>
              <a:ext cx="29548" cy="19967"/>
            </a:xfrm>
            <a:custGeom>
              <a:avLst/>
              <a:gdLst/>
              <a:ahLst/>
              <a:cxnLst/>
              <a:rect l="l" t="t" r="r" b="b"/>
              <a:pathLst>
                <a:path w="953" h="644" extrusionOk="0">
                  <a:moveTo>
                    <a:pt x="0" y="1"/>
                  </a:moveTo>
                  <a:lnTo>
                    <a:pt x="0" y="644"/>
                  </a:lnTo>
                  <a:lnTo>
                    <a:pt x="953" y="64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2" name="Google Shape;2862;p78"/>
            <p:cNvSpPr/>
            <p:nvPr/>
          </p:nvSpPr>
          <p:spPr>
            <a:xfrm>
              <a:off x="1326471" y="3410354"/>
              <a:ext cx="87899" cy="19967"/>
            </a:xfrm>
            <a:custGeom>
              <a:avLst/>
              <a:gdLst/>
              <a:ahLst/>
              <a:cxnLst/>
              <a:rect l="l" t="t" r="r" b="b"/>
              <a:pathLst>
                <a:path w="2835" h="644" extrusionOk="0">
                  <a:moveTo>
                    <a:pt x="1" y="1"/>
                  </a:moveTo>
                  <a:lnTo>
                    <a:pt x="1" y="644"/>
                  </a:lnTo>
                  <a:lnTo>
                    <a:pt x="2835" y="644"/>
                  </a:lnTo>
                  <a:lnTo>
                    <a:pt x="28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3" name="Google Shape;2863;p78"/>
            <p:cNvSpPr/>
            <p:nvPr/>
          </p:nvSpPr>
          <p:spPr>
            <a:xfrm>
              <a:off x="1277762" y="3450227"/>
              <a:ext cx="29548" cy="19254"/>
            </a:xfrm>
            <a:custGeom>
              <a:avLst/>
              <a:gdLst/>
              <a:ahLst/>
              <a:cxnLst/>
              <a:rect l="l" t="t" r="r" b="b"/>
              <a:pathLst>
                <a:path w="953" h="621" extrusionOk="0">
                  <a:moveTo>
                    <a:pt x="0" y="1"/>
                  </a:moveTo>
                  <a:lnTo>
                    <a:pt x="0" y="620"/>
                  </a:lnTo>
                  <a:lnTo>
                    <a:pt x="953" y="620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4" name="Google Shape;2864;p78"/>
            <p:cNvSpPr/>
            <p:nvPr/>
          </p:nvSpPr>
          <p:spPr>
            <a:xfrm>
              <a:off x="1326471" y="3450227"/>
              <a:ext cx="87899" cy="19254"/>
            </a:xfrm>
            <a:custGeom>
              <a:avLst/>
              <a:gdLst/>
              <a:ahLst/>
              <a:cxnLst/>
              <a:rect l="l" t="t" r="r" b="b"/>
              <a:pathLst>
                <a:path w="2835" h="621" extrusionOk="0">
                  <a:moveTo>
                    <a:pt x="1" y="1"/>
                  </a:moveTo>
                  <a:lnTo>
                    <a:pt x="1" y="620"/>
                  </a:lnTo>
                  <a:lnTo>
                    <a:pt x="2835" y="620"/>
                  </a:lnTo>
                  <a:lnTo>
                    <a:pt x="28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65" name="Google Shape;2865;p78"/>
          <p:cNvGrpSpPr/>
          <p:nvPr/>
        </p:nvGrpSpPr>
        <p:grpSpPr>
          <a:xfrm>
            <a:off x="6873111" y="2645430"/>
            <a:ext cx="388400" cy="332746"/>
            <a:chOff x="6873111" y="2645430"/>
            <a:chExt cx="388400" cy="332746"/>
          </a:xfrm>
        </p:grpSpPr>
        <p:sp>
          <p:nvSpPr>
            <p:cNvPr id="2866" name="Google Shape;2866;p78"/>
            <p:cNvSpPr/>
            <p:nvPr/>
          </p:nvSpPr>
          <p:spPr>
            <a:xfrm>
              <a:off x="6873111" y="2645430"/>
              <a:ext cx="388400" cy="332746"/>
            </a:xfrm>
            <a:custGeom>
              <a:avLst/>
              <a:gdLst/>
              <a:ahLst/>
              <a:cxnLst/>
              <a:rect l="l" t="t" r="r" b="b"/>
              <a:pathLst>
                <a:path w="12527" h="10732" extrusionOk="0">
                  <a:moveTo>
                    <a:pt x="7144" y="628"/>
                  </a:moveTo>
                  <a:cubicBezTo>
                    <a:pt x="9566" y="628"/>
                    <a:pt x="11884" y="2509"/>
                    <a:pt x="11884" y="5359"/>
                  </a:cubicBezTo>
                  <a:cubicBezTo>
                    <a:pt x="11884" y="7954"/>
                    <a:pt x="9764" y="10074"/>
                    <a:pt x="7168" y="10074"/>
                  </a:cubicBezTo>
                  <a:cubicBezTo>
                    <a:pt x="2953" y="10074"/>
                    <a:pt x="858" y="5001"/>
                    <a:pt x="3834" y="2025"/>
                  </a:cubicBezTo>
                  <a:cubicBezTo>
                    <a:pt x="4799" y="1060"/>
                    <a:pt x="5983" y="628"/>
                    <a:pt x="7144" y="628"/>
                  </a:cubicBezTo>
                  <a:close/>
                  <a:moveTo>
                    <a:pt x="7168" y="0"/>
                  </a:moveTo>
                  <a:cubicBezTo>
                    <a:pt x="2382" y="0"/>
                    <a:pt x="0" y="5763"/>
                    <a:pt x="3382" y="9145"/>
                  </a:cubicBezTo>
                  <a:cubicBezTo>
                    <a:pt x="4477" y="10241"/>
                    <a:pt x="5823" y="10731"/>
                    <a:pt x="7141" y="10731"/>
                  </a:cubicBezTo>
                  <a:cubicBezTo>
                    <a:pt x="9893" y="10731"/>
                    <a:pt x="12527" y="8595"/>
                    <a:pt x="12527" y="5359"/>
                  </a:cubicBezTo>
                  <a:cubicBezTo>
                    <a:pt x="12527" y="2406"/>
                    <a:pt x="10121" y="0"/>
                    <a:pt x="7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7" name="Google Shape;2867;p78"/>
            <p:cNvSpPr/>
            <p:nvPr/>
          </p:nvSpPr>
          <p:spPr>
            <a:xfrm>
              <a:off x="6925540" y="2684558"/>
              <a:ext cx="296842" cy="254117"/>
            </a:xfrm>
            <a:custGeom>
              <a:avLst/>
              <a:gdLst/>
              <a:ahLst/>
              <a:cxnLst/>
              <a:rect l="l" t="t" r="r" b="b"/>
              <a:pathLst>
                <a:path w="9574" h="8196" extrusionOk="0">
                  <a:moveTo>
                    <a:pt x="5454" y="617"/>
                  </a:moveTo>
                  <a:cubicBezTo>
                    <a:pt x="7231" y="617"/>
                    <a:pt x="8931" y="2003"/>
                    <a:pt x="8931" y="4097"/>
                  </a:cubicBezTo>
                  <a:cubicBezTo>
                    <a:pt x="8931" y="6002"/>
                    <a:pt x="7383" y="7550"/>
                    <a:pt x="5477" y="7550"/>
                  </a:cubicBezTo>
                  <a:cubicBezTo>
                    <a:pt x="2382" y="7550"/>
                    <a:pt x="834" y="3835"/>
                    <a:pt x="3025" y="1644"/>
                  </a:cubicBezTo>
                  <a:cubicBezTo>
                    <a:pt x="3734" y="934"/>
                    <a:pt x="4603" y="617"/>
                    <a:pt x="5454" y="617"/>
                  </a:cubicBezTo>
                  <a:close/>
                  <a:moveTo>
                    <a:pt x="5477" y="0"/>
                  </a:moveTo>
                  <a:cubicBezTo>
                    <a:pt x="1834" y="0"/>
                    <a:pt x="0" y="4406"/>
                    <a:pt x="2572" y="6978"/>
                  </a:cubicBezTo>
                  <a:cubicBezTo>
                    <a:pt x="3413" y="7819"/>
                    <a:pt x="4445" y="8195"/>
                    <a:pt x="5454" y="8195"/>
                  </a:cubicBezTo>
                  <a:cubicBezTo>
                    <a:pt x="7561" y="8195"/>
                    <a:pt x="9574" y="6559"/>
                    <a:pt x="9574" y="4097"/>
                  </a:cubicBezTo>
                  <a:cubicBezTo>
                    <a:pt x="9574" y="1834"/>
                    <a:pt x="7740" y="0"/>
                    <a:pt x="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8" name="Google Shape;2868;p78"/>
            <p:cNvSpPr/>
            <p:nvPr/>
          </p:nvSpPr>
          <p:spPr>
            <a:xfrm>
              <a:off x="7090828" y="2821197"/>
              <a:ext cx="85047" cy="69606"/>
            </a:xfrm>
            <a:custGeom>
              <a:avLst/>
              <a:gdLst/>
              <a:ahLst/>
              <a:cxnLst/>
              <a:rect l="l" t="t" r="r" b="b"/>
              <a:pathLst>
                <a:path w="2743" h="2245" extrusionOk="0">
                  <a:moveTo>
                    <a:pt x="1552" y="618"/>
                  </a:moveTo>
                  <a:cubicBezTo>
                    <a:pt x="1599" y="618"/>
                    <a:pt x="1647" y="642"/>
                    <a:pt x="1694" y="666"/>
                  </a:cubicBezTo>
                  <a:cubicBezTo>
                    <a:pt x="1861" y="856"/>
                    <a:pt x="1504" y="1499"/>
                    <a:pt x="1028" y="1595"/>
                  </a:cubicBezTo>
                  <a:cubicBezTo>
                    <a:pt x="994" y="1601"/>
                    <a:pt x="965" y="1604"/>
                    <a:pt x="938" y="1604"/>
                  </a:cubicBezTo>
                  <a:cubicBezTo>
                    <a:pt x="444" y="1604"/>
                    <a:pt x="987" y="618"/>
                    <a:pt x="1552" y="618"/>
                  </a:cubicBezTo>
                  <a:close/>
                  <a:moveTo>
                    <a:pt x="1552" y="1"/>
                  </a:moveTo>
                  <a:cubicBezTo>
                    <a:pt x="965" y="1"/>
                    <a:pt x="286" y="549"/>
                    <a:pt x="146" y="1214"/>
                  </a:cubicBezTo>
                  <a:cubicBezTo>
                    <a:pt x="0" y="1756"/>
                    <a:pt x="403" y="2244"/>
                    <a:pt x="922" y="2244"/>
                  </a:cubicBezTo>
                  <a:cubicBezTo>
                    <a:pt x="995" y="2244"/>
                    <a:pt x="1070" y="2234"/>
                    <a:pt x="1147" y="2214"/>
                  </a:cubicBezTo>
                  <a:cubicBezTo>
                    <a:pt x="2052" y="2023"/>
                    <a:pt x="2742" y="833"/>
                    <a:pt x="2123" y="237"/>
                  </a:cubicBezTo>
                  <a:cubicBezTo>
                    <a:pt x="1965" y="73"/>
                    <a:pt x="1764" y="1"/>
                    <a:pt x="1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9" name="Google Shape;2869;p78"/>
            <p:cNvSpPr/>
            <p:nvPr/>
          </p:nvSpPr>
          <p:spPr>
            <a:xfrm>
              <a:off x="7003053" y="2791805"/>
              <a:ext cx="80520" cy="66289"/>
            </a:xfrm>
            <a:custGeom>
              <a:avLst/>
              <a:gdLst/>
              <a:ahLst/>
              <a:cxnLst/>
              <a:rect l="l" t="t" r="r" b="b"/>
              <a:pathLst>
                <a:path w="2597" h="2138" extrusionOk="0">
                  <a:moveTo>
                    <a:pt x="1311" y="612"/>
                  </a:moveTo>
                  <a:cubicBezTo>
                    <a:pt x="1457" y="612"/>
                    <a:pt x="1614" y="768"/>
                    <a:pt x="1691" y="923"/>
                  </a:cubicBezTo>
                  <a:cubicBezTo>
                    <a:pt x="1833" y="1187"/>
                    <a:pt x="1751" y="1502"/>
                    <a:pt x="1518" y="1502"/>
                  </a:cubicBezTo>
                  <a:cubicBezTo>
                    <a:pt x="1477" y="1502"/>
                    <a:pt x="1432" y="1492"/>
                    <a:pt x="1382" y="1471"/>
                  </a:cubicBezTo>
                  <a:cubicBezTo>
                    <a:pt x="1025" y="1304"/>
                    <a:pt x="977" y="757"/>
                    <a:pt x="1215" y="638"/>
                  </a:cubicBezTo>
                  <a:cubicBezTo>
                    <a:pt x="1246" y="620"/>
                    <a:pt x="1278" y="612"/>
                    <a:pt x="1311" y="612"/>
                  </a:cubicBezTo>
                  <a:close/>
                  <a:moveTo>
                    <a:pt x="1299" y="1"/>
                  </a:moveTo>
                  <a:cubicBezTo>
                    <a:pt x="1175" y="1"/>
                    <a:pt x="1051" y="22"/>
                    <a:pt x="929" y="66"/>
                  </a:cubicBezTo>
                  <a:cubicBezTo>
                    <a:pt x="1" y="518"/>
                    <a:pt x="477" y="2138"/>
                    <a:pt x="1525" y="2138"/>
                  </a:cubicBezTo>
                  <a:cubicBezTo>
                    <a:pt x="2215" y="2138"/>
                    <a:pt x="2596" y="1352"/>
                    <a:pt x="2263" y="638"/>
                  </a:cubicBezTo>
                  <a:cubicBezTo>
                    <a:pt x="2098" y="235"/>
                    <a:pt x="1708" y="1"/>
                    <a:pt x="1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0" name="Google Shape;2870;p78"/>
            <p:cNvSpPr/>
            <p:nvPr/>
          </p:nvSpPr>
          <p:spPr>
            <a:xfrm>
              <a:off x="7071605" y="2723159"/>
              <a:ext cx="96736" cy="81047"/>
            </a:xfrm>
            <a:custGeom>
              <a:avLst/>
              <a:gdLst/>
              <a:ahLst/>
              <a:cxnLst/>
              <a:rect l="l" t="t" r="r" b="b"/>
              <a:pathLst>
                <a:path w="3120" h="2614" extrusionOk="0">
                  <a:moveTo>
                    <a:pt x="1047" y="624"/>
                  </a:moveTo>
                  <a:cubicBezTo>
                    <a:pt x="1089" y="624"/>
                    <a:pt x="1132" y="629"/>
                    <a:pt x="1171" y="637"/>
                  </a:cubicBezTo>
                  <a:cubicBezTo>
                    <a:pt x="1956" y="794"/>
                    <a:pt x="2445" y="1985"/>
                    <a:pt x="1804" y="1985"/>
                  </a:cubicBezTo>
                  <a:cubicBezTo>
                    <a:pt x="1765" y="1985"/>
                    <a:pt x="1720" y="1980"/>
                    <a:pt x="1671" y="1970"/>
                  </a:cubicBezTo>
                  <a:cubicBezTo>
                    <a:pt x="1005" y="1828"/>
                    <a:pt x="552" y="970"/>
                    <a:pt x="814" y="708"/>
                  </a:cubicBezTo>
                  <a:cubicBezTo>
                    <a:pt x="878" y="645"/>
                    <a:pt x="962" y="624"/>
                    <a:pt x="1047" y="624"/>
                  </a:cubicBezTo>
                  <a:close/>
                  <a:moveTo>
                    <a:pt x="1035" y="1"/>
                  </a:moveTo>
                  <a:cubicBezTo>
                    <a:pt x="444" y="1"/>
                    <a:pt x="0" y="440"/>
                    <a:pt x="147" y="1161"/>
                  </a:cubicBezTo>
                  <a:cubicBezTo>
                    <a:pt x="314" y="1875"/>
                    <a:pt x="862" y="2423"/>
                    <a:pt x="1552" y="2590"/>
                  </a:cubicBezTo>
                  <a:cubicBezTo>
                    <a:pt x="1639" y="2606"/>
                    <a:pt x="1722" y="2614"/>
                    <a:pt x="1801" y="2614"/>
                  </a:cubicBezTo>
                  <a:cubicBezTo>
                    <a:pt x="2763" y="2614"/>
                    <a:pt x="3120" y="1466"/>
                    <a:pt x="2195" y="542"/>
                  </a:cubicBezTo>
                  <a:cubicBezTo>
                    <a:pt x="1822" y="168"/>
                    <a:pt x="1400" y="1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1" name="Google Shape;2871;p78"/>
            <p:cNvSpPr/>
            <p:nvPr/>
          </p:nvSpPr>
          <p:spPr>
            <a:xfrm>
              <a:off x="7036290" y="2752490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19" y="620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72" name="Google Shape;2872;p78"/>
          <p:cNvGrpSpPr/>
          <p:nvPr/>
        </p:nvGrpSpPr>
        <p:grpSpPr>
          <a:xfrm>
            <a:off x="6206348" y="2655569"/>
            <a:ext cx="340435" cy="311817"/>
            <a:chOff x="6206348" y="2655569"/>
            <a:chExt cx="340435" cy="311817"/>
          </a:xfrm>
        </p:grpSpPr>
        <p:sp>
          <p:nvSpPr>
            <p:cNvPr id="2873" name="Google Shape;2873;p78"/>
            <p:cNvSpPr/>
            <p:nvPr/>
          </p:nvSpPr>
          <p:spPr>
            <a:xfrm>
              <a:off x="6448528" y="2869162"/>
              <a:ext cx="59127" cy="59096"/>
            </a:xfrm>
            <a:custGeom>
              <a:avLst/>
              <a:gdLst/>
              <a:ahLst/>
              <a:cxnLst/>
              <a:rect l="l" t="t" r="r" b="b"/>
              <a:pathLst>
                <a:path w="1907" h="1906" extrusionOk="0">
                  <a:moveTo>
                    <a:pt x="620" y="0"/>
                  </a:moveTo>
                  <a:lnTo>
                    <a:pt x="620" y="643"/>
                  </a:lnTo>
                  <a:lnTo>
                    <a:pt x="1" y="643"/>
                  </a:lnTo>
                  <a:lnTo>
                    <a:pt x="1" y="1286"/>
                  </a:lnTo>
                  <a:lnTo>
                    <a:pt x="620" y="1286"/>
                  </a:lnTo>
                  <a:lnTo>
                    <a:pt x="620" y="1905"/>
                  </a:lnTo>
                  <a:lnTo>
                    <a:pt x="1287" y="1905"/>
                  </a:lnTo>
                  <a:lnTo>
                    <a:pt x="1287" y="1286"/>
                  </a:lnTo>
                  <a:lnTo>
                    <a:pt x="1906" y="1286"/>
                  </a:lnTo>
                  <a:lnTo>
                    <a:pt x="1906" y="643"/>
                  </a:lnTo>
                  <a:lnTo>
                    <a:pt x="1287" y="64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4" name="Google Shape;2874;p78"/>
            <p:cNvSpPr/>
            <p:nvPr/>
          </p:nvSpPr>
          <p:spPr>
            <a:xfrm>
              <a:off x="6206348" y="2655569"/>
              <a:ext cx="340435" cy="311817"/>
            </a:xfrm>
            <a:custGeom>
              <a:avLst/>
              <a:gdLst/>
              <a:ahLst/>
              <a:cxnLst/>
              <a:rect l="l" t="t" r="r" b="b"/>
              <a:pathLst>
                <a:path w="10980" h="10057" extrusionOk="0">
                  <a:moveTo>
                    <a:pt x="7783" y="623"/>
                  </a:moveTo>
                  <a:cubicBezTo>
                    <a:pt x="9519" y="623"/>
                    <a:pt x="10428" y="2749"/>
                    <a:pt x="9169" y="4008"/>
                  </a:cubicBezTo>
                  <a:lnTo>
                    <a:pt x="9098" y="4079"/>
                  </a:lnTo>
                  <a:lnTo>
                    <a:pt x="5692" y="4079"/>
                  </a:lnTo>
                  <a:lnTo>
                    <a:pt x="5311" y="4889"/>
                  </a:lnTo>
                  <a:lnTo>
                    <a:pt x="4407" y="2793"/>
                  </a:lnTo>
                  <a:lnTo>
                    <a:pt x="3549" y="4079"/>
                  </a:lnTo>
                  <a:lnTo>
                    <a:pt x="1549" y="4079"/>
                  </a:lnTo>
                  <a:lnTo>
                    <a:pt x="1477" y="4008"/>
                  </a:lnTo>
                  <a:cubicBezTo>
                    <a:pt x="135" y="2555"/>
                    <a:pt x="1433" y="634"/>
                    <a:pt x="2961" y="634"/>
                  </a:cubicBezTo>
                  <a:cubicBezTo>
                    <a:pt x="3412" y="634"/>
                    <a:pt x="3882" y="801"/>
                    <a:pt x="4311" y="1197"/>
                  </a:cubicBezTo>
                  <a:lnTo>
                    <a:pt x="5335" y="2245"/>
                  </a:lnTo>
                  <a:lnTo>
                    <a:pt x="6359" y="1221"/>
                  </a:lnTo>
                  <a:cubicBezTo>
                    <a:pt x="6693" y="864"/>
                    <a:pt x="7169" y="650"/>
                    <a:pt x="7669" y="626"/>
                  </a:cubicBezTo>
                  <a:cubicBezTo>
                    <a:pt x="7707" y="624"/>
                    <a:pt x="7745" y="623"/>
                    <a:pt x="7783" y="623"/>
                  </a:cubicBezTo>
                  <a:close/>
                  <a:moveTo>
                    <a:pt x="4311" y="4103"/>
                  </a:moveTo>
                  <a:lnTo>
                    <a:pt x="5288" y="6413"/>
                  </a:lnTo>
                  <a:lnTo>
                    <a:pt x="6097" y="4698"/>
                  </a:lnTo>
                  <a:lnTo>
                    <a:pt x="8479" y="4698"/>
                  </a:lnTo>
                  <a:lnTo>
                    <a:pt x="7526" y="5651"/>
                  </a:lnTo>
                  <a:lnTo>
                    <a:pt x="6550" y="5651"/>
                  </a:lnTo>
                  <a:lnTo>
                    <a:pt x="6550" y="6627"/>
                  </a:lnTo>
                  <a:lnTo>
                    <a:pt x="5335" y="7842"/>
                  </a:lnTo>
                  <a:lnTo>
                    <a:pt x="2192" y="4698"/>
                  </a:lnTo>
                  <a:lnTo>
                    <a:pt x="3906" y="4698"/>
                  </a:lnTo>
                  <a:lnTo>
                    <a:pt x="4311" y="4103"/>
                  </a:lnTo>
                  <a:close/>
                  <a:moveTo>
                    <a:pt x="10336" y="6294"/>
                  </a:moveTo>
                  <a:lnTo>
                    <a:pt x="10336" y="9437"/>
                  </a:lnTo>
                  <a:lnTo>
                    <a:pt x="7193" y="9437"/>
                  </a:lnTo>
                  <a:lnTo>
                    <a:pt x="7193" y="6294"/>
                  </a:lnTo>
                  <a:close/>
                  <a:moveTo>
                    <a:pt x="2873" y="1"/>
                  </a:moveTo>
                  <a:cubicBezTo>
                    <a:pt x="2204" y="1"/>
                    <a:pt x="1537" y="257"/>
                    <a:pt x="1025" y="769"/>
                  </a:cubicBezTo>
                  <a:cubicBezTo>
                    <a:pt x="144" y="1650"/>
                    <a:pt x="1" y="3055"/>
                    <a:pt x="715" y="4079"/>
                  </a:cubicBezTo>
                  <a:lnTo>
                    <a:pt x="263" y="4079"/>
                  </a:lnTo>
                  <a:lnTo>
                    <a:pt x="263" y="4698"/>
                  </a:lnTo>
                  <a:lnTo>
                    <a:pt x="1263" y="4698"/>
                  </a:lnTo>
                  <a:lnTo>
                    <a:pt x="5335" y="8747"/>
                  </a:lnTo>
                  <a:lnTo>
                    <a:pt x="6550" y="7508"/>
                  </a:lnTo>
                  <a:lnTo>
                    <a:pt x="6550" y="10056"/>
                  </a:lnTo>
                  <a:lnTo>
                    <a:pt x="10979" y="10056"/>
                  </a:lnTo>
                  <a:lnTo>
                    <a:pt x="10979" y="5651"/>
                  </a:lnTo>
                  <a:lnTo>
                    <a:pt x="8455" y="5651"/>
                  </a:lnTo>
                  <a:lnTo>
                    <a:pt x="9384" y="4698"/>
                  </a:lnTo>
                  <a:lnTo>
                    <a:pt x="10979" y="4698"/>
                  </a:lnTo>
                  <a:lnTo>
                    <a:pt x="10979" y="4079"/>
                  </a:lnTo>
                  <a:lnTo>
                    <a:pt x="9931" y="4079"/>
                  </a:lnTo>
                  <a:cubicBezTo>
                    <a:pt x="10646" y="3055"/>
                    <a:pt x="10503" y="1650"/>
                    <a:pt x="9622" y="769"/>
                  </a:cubicBezTo>
                  <a:cubicBezTo>
                    <a:pt x="9110" y="257"/>
                    <a:pt x="8443" y="1"/>
                    <a:pt x="7776" y="1"/>
                  </a:cubicBezTo>
                  <a:cubicBezTo>
                    <a:pt x="7109" y="1"/>
                    <a:pt x="6443" y="257"/>
                    <a:pt x="5931" y="769"/>
                  </a:cubicBezTo>
                  <a:lnTo>
                    <a:pt x="5335" y="1364"/>
                  </a:lnTo>
                  <a:lnTo>
                    <a:pt x="4740" y="769"/>
                  </a:lnTo>
                  <a:cubicBezTo>
                    <a:pt x="4216" y="257"/>
                    <a:pt x="3543" y="1"/>
                    <a:pt x="28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75" name="Google Shape;2875;p78"/>
          <p:cNvGrpSpPr/>
          <p:nvPr/>
        </p:nvGrpSpPr>
        <p:grpSpPr>
          <a:xfrm>
            <a:off x="5496055" y="2645430"/>
            <a:ext cx="332281" cy="332281"/>
            <a:chOff x="5496055" y="2645430"/>
            <a:chExt cx="332281" cy="332281"/>
          </a:xfrm>
        </p:grpSpPr>
        <p:sp>
          <p:nvSpPr>
            <p:cNvPr id="2876" name="Google Shape;2876;p78"/>
            <p:cNvSpPr/>
            <p:nvPr/>
          </p:nvSpPr>
          <p:spPr>
            <a:xfrm>
              <a:off x="5496055" y="2645430"/>
              <a:ext cx="332281" cy="332281"/>
            </a:xfrm>
            <a:custGeom>
              <a:avLst/>
              <a:gdLst/>
              <a:ahLst/>
              <a:cxnLst/>
              <a:rect l="l" t="t" r="r" b="b"/>
              <a:pathLst>
                <a:path w="10717" h="10717" extrusionOk="0">
                  <a:moveTo>
                    <a:pt x="7478" y="643"/>
                  </a:moveTo>
                  <a:lnTo>
                    <a:pt x="6144" y="2858"/>
                  </a:lnTo>
                  <a:lnTo>
                    <a:pt x="5716" y="2144"/>
                  </a:lnTo>
                  <a:lnTo>
                    <a:pt x="6621" y="643"/>
                  </a:lnTo>
                  <a:close/>
                  <a:moveTo>
                    <a:pt x="4073" y="643"/>
                  </a:moveTo>
                  <a:lnTo>
                    <a:pt x="5573" y="3144"/>
                  </a:lnTo>
                  <a:lnTo>
                    <a:pt x="4739" y="3144"/>
                  </a:lnTo>
                  <a:lnTo>
                    <a:pt x="3239" y="643"/>
                  </a:lnTo>
                  <a:close/>
                  <a:moveTo>
                    <a:pt x="10074" y="3787"/>
                  </a:moveTo>
                  <a:lnTo>
                    <a:pt x="10074" y="4406"/>
                  </a:lnTo>
                  <a:lnTo>
                    <a:pt x="619" y="4406"/>
                  </a:lnTo>
                  <a:lnTo>
                    <a:pt x="619" y="3787"/>
                  </a:lnTo>
                  <a:close/>
                  <a:moveTo>
                    <a:pt x="10074" y="5049"/>
                  </a:moveTo>
                  <a:lnTo>
                    <a:pt x="10074" y="10074"/>
                  </a:lnTo>
                  <a:lnTo>
                    <a:pt x="619" y="10074"/>
                  </a:lnTo>
                  <a:lnTo>
                    <a:pt x="619" y="5049"/>
                  </a:lnTo>
                  <a:close/>
                  <a:moveTo>
                    <a:pt x="2096" y="0"/>
                  </a:moveTo>
                  <a:lnTo>
                    <a:pt x="4001" y="3168"/>
                  </a:lnTo>
                  <a:lnTo>
                    <a:pt x="0" y="3168"/>
                  </a:lnTo>
                  <a:lnTo>
                    <a:pt x="0" y="10717"/>
                  </a:lnTo>
                  <a:lnTo>
                    <a:pt x="10717" y="10717"/>
                  </a:lnTo>
                  <a:lnTo>
                    <a:pt x="10717" y="3168"/>
                  </a:lnTo>
                  <a:lnTo>
                    <a:pt x="6692" y="3168"/>
                  </a:lnTo>
                  <a:lnTo>
                    <a:pt x="8597" y="0"/>
                  </a:lnTo>
                  <a:lnTo>
                    <a:pt x="6263" y="0"/>
                  </a:lnTo>
                  <a:lnTo>
                    <a:pt x="5335" y="1548"/>
                  </a:lnTo>
                  <a:lnTo>
                    <a:pt x="443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7" name="Google Shape;2877;p78"/>
            <p:cNvSpPr/>
            <p:nvPr/>
          </p:nvSpPr>
          <p:spPr>
            <a:xfrm>
              <a:off x="5533695" y="2821166"/>
              <a:ext cx="90845" cy="118160"/>
            </a:xfrm>
            <a:custGeom>
              <a:avLst/>
              <a:gdLst/>
              <a:ahLst/>
              <a:cxnLst/>
              <a:rect l="l" t="t" r="r" b="b"/>
              <a:pathLst>
                <a:path w="2930" h="3811" extrusionOk="0">
                  <a:moveTo>
                    <a:pt x="1457" y="640"/>
                  </a:moveTo>
                  <a:cubicBezTo>
                    <a:pt x="1575" y="640"/>
                    <a:pt x="1693" y="685"/>
                    <a:pt x="1787" y="786"/>
                  </a:cubicBezTo>
                  <a:cubicBezTo>
                    <a:pt x="2097" y="1072"/>
                    <a:pt x="1882" y="1596"/>
                    <a:pt x="1454" y="1596"/>
                  </a:cubicBezTo>
                  <a:cubicBezTo>
                    <a:pt x="1192" y="1596"/>
                    <a:pt x="977" y="1381"/>
                    <a:pt x="977" y="1119"/>
                  </a:cubicBezTo>
                  <a:cubicBezTo>
                    <a:pt x="977" y="831"/>
                    <a:pt x="1214" y="640"/>
                    <a:pt x="1457" y="640"/>
                  </a:cubicBezTo>
                  <a:close/>
                  <a:moveTo>
                    <a:pt x="1454" y="2185"/>
                  </a:moveTo>
                  <a:cubicBezTo>
                    <a:pt x="1864" y="2185"/>
                    <a:pt x="2275" y="2465"/>
                    <a:pt x="2239" y="3025"/>
                  </a:cubicBezTo>
                  <a:lnTo>
                    <a:pt x="2239" y="3167"/>
                  </a:lnTo>
                  <a:lnTo>
                    <a:pt x="668" y="3167"/>
                  </a:lnTo>
                  <a:lnTo>
                    <a:pt x="668" y="3025"/>
                  </a:lnTo>
                  <a:cubicBezTo>
                    <a:pt x="632" y="2465"/>
                    <a:pt x="1043" y="2185"/>
                    <a:pt x="1454" y="2185"/>
                  </a:cubicBezTo>
                  <a:close/>
                  <a:moveTo>
                    <a:pt x="1454" y="0"/>
                  </a:moveTo>
                  <a:cubicBezTo>
                    <a:pt x="501" y="0"/>
                    <a:pt x="1" y="1143"/>
                    <a:pt x="644" y="1858"/>
                  </a:cubicBezTo>
                  <a:cubicBezTo>
                    <a:pt x="263" y="2120"/>
                    <a:pt x="48" y="2548"/>
                    <a:pt x="48" y="3001"/>
                  </a:cubicBezTo>
                  <a:lnTo>
                    <a:pt x="48" y="3810"/>
                  </a:lnTo>
                  <a:lnTo>
                    <a:pt x="2882" y="3810"/>
                  </a:lnTo>
                  <a:lnTo>
                    <a:pt x="2882" y="3001"/>
                  </a:lnTo>
                  <a:cubicBezTo>
                    <a:pt x="2882" y="2548"/>
                    <a:pt x="2668" y="2120"/>
                    <a:pt x="2287" y="1858"/>
                  </a:cubicBezTo>
                  <a:cubicBezTo>
                    <a:pt x="2930" y="1143"/>
                    <a:pt x="2406" y="0"/>
                    <a:pt x="1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8" name="Google Shape;2878;p78"/>
            <p:cNvSpPr/>
            <p:nvPr/>
          </p:nvSpPr>
          <p:spPr>
            <a:xfrm>
              <a:off x="5720500" y="2844792"/>
              <a:ext cx="67963" cy="93604"/>
            </a:xfrm>
            <a:custGeom>
              <a:avLst/>
              <a:gdLst/>
              <a:ahLst/>
              <a:cxnLst/>
              <a:rect l="l" t="t" r="r" b="b"/>
              <a:pathLst>
                <a:path w="2192" h="3019" extrusionOk="0">
                  <a:moveTo>
                    <a:pt x="1096" y="1024"/>
                  </a:moveTo>
                  <a:cubicBezTo>
                    <a:pt x="1311" y="1286"/>
                    <a:pt x="1477" y="1572"/>
                    <a:pt x="1573" y="1905"/>
                  </a:cubicBezTo>
                  <a:cubicBezTo>
                    <a:pt x="1573" y="2167"/>
                    <a:pt x="1358" y="2382"/>
                    <a:pt x="1096" y="2382"/>
                  </a:cubicBezTo>
                  <a:cubicBezTo>
                    <a:pt x="834" y="2382"/>
                    <a:pt x="620" y="2167"/>
                    <a:pt x="620" y="1905"/>
                  </a:cubicBezTo>
                  <a:cubicBezTo>
                    <a:pt x="620" y="1715"/>
                    <a:pt x="977" y="1167"/>
                    <a:pt x="1096" y="1024"/>
                  </a:cubicBezTo>
                  <a:close/>
                  <a:moveTo>
                    <a:pt x="1096" y="0"/>
                  </a:moveTo>
                  <a:cubicBezTo>
                    <a:pt x="763" y="429"/>
                    <a:pt x="1" y="1358"/>
                    <a:pt x="1" y="1929"/>
                  </a:cubicBezTo>
                  <a:cubicBezTo>
                    <a:pt x="1" y="2655"/>
                    <a:pt x="549" y="3019"/>
                    <a:pt x="1096" y="3019"/>
                  </a:cubicBezTo>
                  <a:cubicBezTo>
                    <a:pt x="1644" y="3019"/>
                    <a:pt x="2192" y="2655"/>
                    <a:pt x="2192" y="1929"/>
                  </a:cubicBezTo>
                  <a:cubicBezTo>
                    <a:pt x="2192" y="1762"/>
                    <a:pt x="2144" y="1477"/>
                    <a:pt x="1763" y="881"/>
                  </a:cubicBezTo>
                  <a:cubicBezTo>
                    <a:pt x="1549" y="572"/>
                    <a:pt x="1335" y="286"/>
                    <a:pt x="10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9" name="Google Shape;2879;p78"/>
            <p:cNvSpPr/>
            <p:nvPr/>
          </p:nvSpPr>
          <p:spPr>
            <a:xfrm>
              <a:off x="5642243" y="2919359"/>
              <a:ext cx="58351" cy="19967"/>
            </a:xfrm>
            <a:custGeom>
              <a:avLst/>
              <a:gdLst/>
              <a:ahLst/>
              <a:cxnLst/>
              <a:rect l="l" t="t" r="r" b="b"/>
              <a:pathLst>
                <a:path w="1882" h="644" extrusionOk="0">
                  <a:moveTo>
                    <a:pt x="1" y="0"/>
                  </a:moveTo>
                  <a:lnTo>
                    <a:pt x="1" y="643"/>
                  </a:lnTo>
                  <a:lnTo>
                    <a:pt x="1882" y="643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0" name="Google Shape;2880;p78"/>
            <p:cNvSpPr/>
            <p:nvPr/>
          </p:nvSpPr>
          <p:spPr>
            <a:xfrm>
              <a:off x="5642243" y="2879487"/>
              <a:ext cx="58351" cy="19223"/>
            </a:xfrm>
            <a:custGeom>
              <a:avLst/>
              <a:gdLst/>
              <a:ahLst/>
              <a:cxnLst/>
              <a:rect l="l" t="t" r="r" b="b"/>
              <a:pathLst>
                <a:path w="1882" h="620" extrusionOk="0">
                  <a:moveTo>
                    <a:pt x="1" y="0"/>
                  </a:moveTo>
                  <a:lnTo>
                    <a:pt x="1" y="620"/>
                  </a:lnTo>
                  <a:lnTo>
                    <a:pt x="1882" y="620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1" name="Google Shape;2881;p78"/>
            <p:cNvSpPr/>
            <p:nvPr/>
          </p:nvSpPr>
          <p:spPr>
            <a:xfrm>
              <a:off x="5642243" y="2840358"/>
              <a:ext cx="77575" cy="19967"/>
            </a:xfrm>
            <a:custGeom>
              <a:avLst/>
              <a:gdLst/>
              <a:ahLst/>
              <a:cxnLst/>
              <a:rect l="l" t="t" r="r" b="b"/>
              <a:pathLst>
                <a:path w="2502" h="644" extrusionOk="0">
                  <a:moveTo>
                    <a:pt x="1" y="0"/>
                  </a:moveTo>
                  <a:lnTo>
                    <a:pt x="1" y="643"/>
                  </a:lnTo>
                  <a:lnTo>
                    <a:pt x="2501" y="643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82" name="Google Shape;2882;p78"/>
          <p:cNvGrpSpPr/>
          <p:nvPr/>
        </p:nvGrpSpPr>
        <p:grpSpPr>
          <a:xfrm>
            <a:off x="4779839" y="2645430"/>
            <a:ext cx="332281" cy="332219"/>
            <a:chOff x="4779839" y="2645430"/>
            <a:chExt cx="332281" cy="332219"/>
          </a:xfrm>
        </p:grpSpPr>
        <p:sp>
          <p:nvSpPr>
            <p:cNvPr id="2883" name="Google Shape;2883;p78"/>
            <p:cNvSpPr/>
            <p:nvPr/>
          </p:nvSpPr>
          <p:spPr>
            <a:xfrm>
              <a:off x="4779839" y="2645430"/>
              <a:ext cx="332281" cy="332219"/>
            </a:xfrm>
            <a:custGeom>
              <a:avLst/>
              <a:gdLst/>
              <a:ahLst/>
              <a:cxnLst/>
              <a:rect l="l" t="t" r="r" b="b"/>
              <a:pathLst>
                <a:path w="10717" h="10715" extrusionOk="0">
                  <a:moveTo>
                    <a:pt x="8192" y="643"/>
                  </a:moveTo>
                  <a:lnTo>
                    <a:pt x="8192" y="2525"/>
                  </a:lnTo>
                  <a:lnTo>
                    <a:pt x="6930" y="2525"/>
                  </a:lnTo>
                  <a:lnTo>
                    <a:pt x="6930" y="643"/>
                  </a:lnTo>
                  <a:close/>
                  <a:moveTo>
                    <a:pt x="9478" y="1572"/>
                  </a:moveTo>
                  <a:lnTo>
                    <a:pt x="9478" y="5978"/>
                  </a:lnTo>
                  <a:lnTo>
                    <a:pt x="7907" y="5978"/>
                  </a:lnTo>
                  <a:lnTo>
                    <a:pt x="7907" y="3144"/>
                  </a:lnTo>
                  <a:lnTo>
                    <a:pt x="8835" y="3144"/>
                  </a:lnTo>
                  <a:lnTo>
                    <a:pt x="8835" y="1572"/>
                  </a:lnTo>
                  <a:close/>
                  <a:moveTo>
                    <a:pt x="2834" y="5359"/>
                  </a:moveTo>
                  <a:lnTo>
                    <a:pt x="2834" y="6002"/>
                  </a:lnTo>
                  <a:lnTo>
                    <a:pt x="2215" y="6002"/>
                  </a:lnTo>
                  <a:lnTo>
                    <a:pt x="2191" y="5359"/>
                  </a:lnTo>
                  <a:close/>
                  <a:moveTo>
                    <a:pt x="4096" y="5359"/>
                  </a:moveTo>
                  <a:lnTo>
                    <a:pt x="4096" y="6002"/>
                  </a:lnTo>
                  <a:lnTo>
                    <a:pt x="3477" y="6002"/>
                  </a:lnTo>
                  <a:lnTo>
                    <a:pt x="3477" y="5359"/>
                  </a:lnTo>
                  <a:close/>
                  <a:moveTo>
                    <a:pt x="10074" y="6621"/>
                  </a:moveTo>
                  <a:lnTo>
                    <a:pt x="10098" y="7240"/>
                  </a:lnTo>
                  <a:lnTo>
                    <a:pt x="643" y="7240"/>
                  </a:lnTo>
                  <a:lnTo>
                    <a:pt x="643" y="6621"/>
                  </a:lnTo>
                  <a:close/>
                  <a:moveTo>
                    <a:pt x="8502" y="7883"/>
                  </a:moveTo>
                  <a:lnTo>
                    <a:pt x="8526" y="8835"/>
                  </a:lnTo>
                  <a:lnTo>
                    <a:pt x="2215" y="8835"/>
                  </a:lnTo>
                  <a:lnTo>
                    <a:pt x="2215" y="7883"/>
                  </a:lnTo>
                  <a:close/>
                  <a:moveTo>
                    <a:pt x="8835" y="9447"/>
                  </a:moveTo>
                  <a:cubicBezTo>
                    <a:pt x="8997" y="9447"/>
                    <a:pt x="9145" y="9574"/>
                    <a:pt x="9145" y="9764"/>
                  </a:cubicBezTo>
                  <a:cubicBezTo>
                    <a:pt x="9145" y="9931"/>
                    <a:pt x="9002" y="10074"/>
                    <a:pt x="8835" y="10074"/>
                  </a:cubicBezTo>
                  <a:cubicBezTo>
                    <a:pt x="8550" y="10074"/>
                    <a:pt x="8407" y="9740"/>
                    <a:pt x="8597" y="9550"/>
                  </a:cubicBezTo>
                  <a:cubicBezTo>
                    <a:pt x="8669" y="9478"/>
                    <a:pt x="8753" y="9447"/>
                    <a:pt x="8835" y="9447"/>
                  </a:cubicBezTo>
                  <a:close/>
                  <a:moveTo>
                    <a:pt x="1905" y="9455"/>
                  </a:moveTo>
                  <a:cubicBezTo>
                    <a:pt x="2072" y="9455"/>
                    <a:pt x="2215" y="9597"/>
                    <a:pt x="2215" y="9764"/>
                  </a:cubicBezTo>
                  <a:cubicBezTo>
                    <a:pt x="2215" y="9955"/>
                    <a:pt x="2067" y="10082"/>
                    <a:pt x="1905" y="10082"/>
                  </a:cubicBezTo>
                  <a:cubicBezTo>
                    <a:pt x="1823" y="10082"/>
                    <a:pt x="1739" y="10050"/>
                    <a:pt x="1667" y="9979"/>
                  </a:cubicBezTo>
                  <a:cubicBezTo>
                    <a:pt x="1477" y="9788"/>
                    <a:pt x="1620" y="9455"/>
                    <a:pt x="1905" y="9455"/>
                  </a:cubicBezTo>
                  <a:close/>
                  <a:moveTo>
                    <a:pt x="6311" y="0"/>
                  </a:moveTo>
                  <a:lnTo>
                    <a:pt x="6311" y="3168"/>
                  </a:lnTo>
                  <a:lnTo>
                    <a:pt x="7240" y="3168"/>
                  </a:lnTo>
                  <a:lnTo>
                    <a:pt x="7240" y="5978"/>
                  </a:lnTo>
                  <a:lnTo>
                    <a:pt x="4739" y="5978"/>
                  </a:lnTo>
                  <a:lnTo>
                    <a:pt x="4739" y="5359"/>
                  </a:lnTo>
                  <a:lnTo>
                    <a:pt x="5358" y="5359"/>
                  </a:lnTo>
                  <a:lnTo>
                    <a:pt x="5358" y="4739"/>
                  </a:lnTo>
                  <a:lnTo>
                    <a:pt x="953" y="4739"/>
                  </a:lnTo>
                  <a:lnTo>
                    <a:pt x="953" y="5359"/>
                  </a:lnTo>
                  <a:lnTo>
                    <a:pt x="1572" y="5359"/>
                  </a:lnTo>
                  <a:lnTo>
                    <a:pt x="1572" y="5978"/>
                  </a:lnTo>
                  <a:lnTo>
                    <a:pt x="0" y="5978"/>
                  </a:lnTo>
                  <a:lnTo>
                    <a:pt x="0" y="7883"/>
                  </a:lnTo>
                  <a:lnTo>
                    <a:pt x="1572" y="7883"/>
                  </a:lnTo>
                  <a:lnTo>
                    <a:pt x="1572" y="8883"/>
                  </a:lnTo>
                  <a:cubicBezTo>
                    <a:pt x="858" y="9121"/>
                    <a:pt x="715" y="10074"/>
                    <a:pt x="1334" y="10526"/>
                  </a:cubicBezTo>
                  <a:cubicBezTo>
                    <a:pt x="1509" y="10643"/>
                    <a:pt x="1701" y="10696"/>
                    <a:pt x="1886" y="10696"/>
                  </a:cubicBezTo>
                  <a:cubicBezTo>
                    <a:pt x="2381" y="10696"/>
                    <a:pt x="2834" y="10318"/>
                    <a:pt x="2834" y="9764"/>
                  </a:cubicBezTo>
                  <a:cubicBezTo>
                    <a:pt x="2834" y="9669"/>
                    <a:pt x="2810" y="9550"/>
                    <a:pt x="2787" y="9455"/>
                  </a:cubicBezTo>
                  <a:lnTo>
                    <a:pt x="7954" y="9455"/>
                  </a:lnTo>
                  <a:cubicBezTo>
                    <a:pt x="7719" y="10100"/>
                    <a:pt x="8224" y="10714"/>
                    <a:pt x="8835" y="10714"/>
                  </a:cubicBezTo>
                  <a:cubicBezTo>
                    <a:pt x="8967" y="10714"/>
                    <a:pt x="9104" y="10685"/>
                    <a:pt x="9240" y="10622"/>
                  </a:cubicBezTo>
                  <a:cubicBezTo>
                    <a:pt x="10002" y="10240"/>
                    <a:pt x="9931" y="9145"/>
                    <a:pt x="9145" y="8883"/>
                  </a:cubicBezTo>
                  <a:lnTo>
                    <a:pt x="9145" y="7883"/>
                  </a:lnTo>
                  <a:lnTo>
                    <a:pt x="10717" y="7883"/>
                  </a:lnTo>
                  <a:lnTo>
                    <a:pt x="10717" y="5978"/>
                  </a:lnTo>
                  <a:lnTo>
                    <a:pt x="10074" y="5978"/>
                  </a:lnTo>
                  <a:lnTo>
                    <a:pt x="10074" y="1572"/>
                  </a:lnTo>
                  <a:lnTo>
                    <a:pt x="10717" y="1572"/>
                  </a:lnTo>
                  <a:lnTo>
                    <a:pt x="10717" y="953"/>
                  </a:lnTo>
                  <a:lnTo>
                    <a:pt x="10074" y="953"/>
                  </a:lnTo>
                  <a:lnTo>
                    <a:pt x="10074" y="0"/>
                  </a:lnTo>
                  <a:lnTo>
                    <a:pt x="9455" y="0"/>
                  </a:lnTo>
                  <a:lnTo>
                    <a:pt x="9455" y="953"/>
                  </a:lnTo>
                  <a:lnTo>
                    <a:pt x="8835" y="953"/>
                  </a:lnTo>
                  <a:lnTo>
                    <a:pt x="88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4" name="Google Shape;2884;p78"/>
            <p:cNvSpPr/>
            <p:nvPr/>
          </p:nvSpPr>
          <p:spPr>
            <a:xfrm>
              <a:off x="4779839" y="2645430"/>
              <a:ext cx="137352" cy="98224"/>
            </a:xfrm>
            <a:custGeom>
              <a:avLst/>
              <a:gdLst/>
              <a:ahLst/>
              <a:cxnLst/>
              <a:rect l="l" t="t" r="r" b="b"/>
              <a:pathLst>
                <a:path w="4430" h="3168" extrusionOk="0">
                  <a:moveTo>
                    <a:pt x="1882" y="643"/>
                  </a:moveTo>
                  <a:lnTo>
                    <a:pt x="1882" y="2525"/>
                  </a:lnTo>
                  <a:lnTo>
                    <a:pt x="643" y="2525"/>
                  </a:lnTo>
                  <a:lnTo>
                    <a:pt x="643" y="643"/>
                  </a:lnTo>
                  <a:close/>
                  <a:moveTo>
                    <a:pt x="3787" y="643"/>
                  </a:moveTo>
                  <a:lnTo>
                    <a:pt x="3787" y="2525"/>
                  </a:lnTo>
                  <a:lnTo>
                    <a:pt x="2548" y="2525"/>
                  </a:lnTo>
                  <a:lnTo>
                    <a:pt x="2548" y="643"/>
                  </a:lnTo>
                  <a:close/>
                  <a:moveTo>
                    <a:pt x="0" y="0"/>
                  </a:moveTo>
                  <a:lnTo>
                    <a:pt x="0" y="3168"/>
                  </a:lnTo>
                  <a:lnTo>
                    <a:pt x="4430" y="3168"/>
                  </a:lnTo>
                  <a:lnTo>
                    <a:pt x="443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885" name="Google Shape;2885;p78"/>
          <p:cNvSpPr/>
          <p:nvPr/>
        </p:nvSpPr>
        <p:spPr>
          <a:xfrm>
            <a:off x="4001583" y="2645430"/>
            <a:ext cx="388431" cy="332746"/>
          </a:xfrm>
          <a:custGeom>
            <a:avLst/>
            <a:gdLst/>
            <a:ahLst/>
            <a:cxnLst/>
            <a:rect l="l" t="t" r="r" b="b"/>
            <a:pathLst>
              <a:path w="12528" h="10732" extrusionOk="0">
                <a:moveTo>
                  <a:pt x="6097" y="739"/>
                </a:moveTo>
                <a:lnTo>
                  <a:pt x="6097" y="739"/>
                </a:lnTo>
                <a:cubicBezTo>
                  <a:pt x="5597" y="1143"/>
                  <a:pt x="5192" y="1643"/>
                  <a:pt x="4859" y="2191"/>
                </a:cubicBezTo>
                <a:lnTo>
                  <a:pt x="3644" y="2191"/>
                </a:lnTo>
                <a:cubicBezTo>
                  <a:pt x="4287" y="1477"/>
                  <a:pt x="5145" y="953"/>
                  <a:pt x="6097" y="739"/>
                </a:cubicBezTo>
                <a:close/>
                <a:moveTo>
                  <a:pt x="6859" y="953"/>
                </a:moveTo>
                <a:lnTo>
                  <a:pt x="6859" y="2191"/>
                </a:lnTo>
                <a:lnTo>
                  <a:pt x="5621" y="2191"/>
                </a:lnTo>
                <a:cubicBezTo>
                  <a:pt x="5954" y="1715"/>
                  <a:pt x="6383" y="1286"/>
                  <a:pt x="6859" y="953"/>
                </a:cubicBezTo>
                <a:close/>
                <a:moveTo>
                  <a:pt x="7479" y="929"/>
                </a:moveTo>
                <a:cubicBezTo>
                  <a:pt x="7955" y="1286"/>
                  <a:pt x="8383" y="1715"/>
                  <a:pt x="8717" y="2191"/>
                </a:cubicBezTo>
                <a:lnTo>
                  <a:pt x="7479" y="2191"/>
                </a:lnTo>
                <a:lnTo>
                  <a:pt x="7479" y="929"/>
                </a:lnTo>
                <a:close/>
                <a:moveTo>
                  <a:pt x="8241" y="739"/>
                </a:moveTo>
                <a:lnTo>
                  <a:pt x="8241" y="739"/>
                </a:lnTo>
                <a:cubicBezTo>
                  <a:pt x="9193" y="953"/>
                  <a:pt x="10050" y="1477"/>
                  <a:pt x="10693" y="2191"/>
                </a:cubicBezTo>
                <a:lnTo>
                  <a:pt x="9455" y="2191"/>
                </a:lnTo>
                <a:cubicBezTo>
                  <a:pt x="9146" y="1643"/>
                  <a:pt x="8717" y="1143"/>
                  <a:pt x="8241" y="739"/>
                </a:cubicBezTo>
                <a:close/>
                <a:moveTo>
                  <a:pt x="6740" y="2834"/>
                </a:moveTo>
                <a:cubicBezTo>
                  <a:pt x="6240" y="3382"/>
                  <a:pt x="5502" y="4335"/>
                  <a:pt x="5311" y="5025"/>
                </a:cubicBezTo>
                <a:lnTo>
                  <a:pt x="4668" y="5025"/>
                </a:lnTo>
                <a:cubicBezTo>
                  <a:pt x="4692" y="4263"/>
                  <a:pt x="4907" y="3525"/>
                  <a:pt x="5240" y="2834"/>
                </a:cubicBezTo>
                <a:close/>
                <a:moveTo>
                  <a:pt x="9074" y="2834"/>
                </a:moveTo>
                <a:cubicBezTo>
                  <a:pt x="9431" y="3525"/>
                  <a:pt x="9646" y="4263"/>
                  <a:pt x="9669" y="5025"/>
                </a:cubicBezTo>
                <a:lnTo>
                  <a:pt x="9003" y="5025"/>
                </a:lnTo>
                <a:cubicBezTo>
                  <a:pt x="8836" y="4311"/>
                  <a:pt x="8098" y="3382"/>
                  <a:pt x="7598" y="2834"/>
                </a:cubicBezTo>
                <a:close/>
                <a:moveTo>
                  <a:pt x="11170" y="2834"/>
                </a:moveTo>
                <a:cubicBezTo>
                  <a:pt x="11575" y="3501"/>
                  <a:pt x="11813" y="4239"/>
                  <a:pt x="11860" y="5025"/>
                </a:cubicBezTo>
                <a:lnTo>
                  <a:pt x="10312" y="5025"/>
                </a:lnTo>
                <a:cubicBezTo>
                  <a:pt x="10265" y="4263"/>
                  <a:pt x="10098" y="3525"/>
                  <a:pt x="9789" y="2834"/>
                </a:cubicBezTo>
                <a:close/>
                <a:moveTo>
                  <a:pt x="4549" y="2834"/>
                </a:moveTo>
                <a:cubicBezTo>
                  <a:pt x="4240" y="3525"/>
                  <a:pt x="4049" y="4287"/>
                  <a:pt x="4025" y="5049"/>
                </a:cubicBezTo>
                <a:lnTo>
                  <a:pt x="4025" y="5025"/>
                </a:lnTo>
                <a:lnTo>
                  <a:pt x="2454" y="5025"/>
                </a:lnTo>
                <a:cubicBezTo>
                  <a:pt x="2501" y="4239"/>
                  <a:pt x="2763" y="3501"/>
                  <a:pt x="3168" y="2834"/>
                </a:cubicBezTo>
                <a:close/>
                <a:moveTo>
                  <a:pt x="7169" y="3287"/>
                </a:moveTo>
                <a:cubicBezTo>
                  <a:pt x="7717" y="3930"/>
                  <a:pt x="8431" y="4858"/>
                  <a:pt x="8431" y="5335"/>
                </a:cubicBezTo>
                <a:cubicBezTo>
                  <a:pt x="8431" y="6049"/>
                  <a:pt x="7860" y="6621"/>
                  <a:pt x="7169" y="6621"/>
                </a:cubicBezTo>
                <a:lnTo>
                  <a:pt x="7169" y="6597"/>
                </a:lnTo>
                <a:cubicBezTo>
                  <a:pt x="6478" y="6597"/>
                  <a:pt x="5907" y="6049"/>
                  <a:pt x="5907" y="5335"/>
                </a:cubicBezTo>
                <a:cubicBezTo>
                  <a:pt x="5907" y="4858"/>
                  <a:pt x="6597" y="3930"/>
                  <a:pt x="7169" y="3287"/>
                </a:cubicBezTo>
                <a:close/>
                <a:moveTo>
                  <a:pt x="4025" y="5668"/>
                </a:moveTo>
                <a:cubicBezTo>
                  <a:pt x="4073" y="6406"/>
                  <a:pt x="4240" y="7168"/>
                  <a:pt x="4549" y="7859"/>
                </a:cubicBezTo>
                <a:lnTo>
                  <a:pt x="3192" y="7859"/>
                </a:lnTo>
                <a:cubicBezTo>
                  <a:pt x="2763" y="7192"/>
                  <a:pt x="2525" y="6454"/>
                  <a:pt x="2454" y="5668"/>
                </a:cubicBezTo>
                <a:close/>
                <a:moveTo>
                  <a:pt x="5311" y="5668"/>
                </a:moveTo>
                <a:cubicBezTo>
                  <a:pt x="5454" y="6454"/>
                  <a:pt x="6073" y="7073"/>
                  <a:pt x="6859" y="7192"/>
                </a:cubicBezTo>
                <a:lnTo>
                  <a:pt x="6859" y="7859"/>
                </a:lnTo>
                <a:lnTo>
                  <a:pt x="5240" y="7859"/>
                </a:lnTo>
                <a:cubicBezTo>
                  <a:pt x="4907" y="7168"/>
                  <a:pt x="4692" y="6430"/>
                  <a:pt x="4668" y="5668"/>
                </a:cubicBezTo>
                <a:close/>
                <a:moveTo>
                  <a:pt x="9669" y="5668"/>
                </a:moveTo>
                <a:cubicBezTo>
                  <a:pt x="9622" y="6430"/>
                  <a:pt x="9431" y="7168"/>
                  <a:pt x="9074" y="7859"/>
                </a:cubicBezTo>
                <a:lnTo>
                  <a:pt x="7479" y="7859"/>
                </a:lnTo>
                <a:lnTo>
                  <a:pt x="7479" y="7192"/>
                </a:lnTo>
                <a:cubicBezTo>
                  <a:pt x="8264" y="7073"/>
                  <a:pt x="8884" y="6454"/>
                  <a:pt x="9026" y="5668"/>
                </a:cubicBezTo>
                <a:close/>
                <a:moveTo>
                  <a:pt x="11884" y="5668"/>
                </a:moveTo>
                <a:cubicBezTo>
                  <a:pt x="11813" y="6430"/>
                  <a:pt x="11575" y="7192"/>
                  <a:pt x="11170" y="7859"/>
                </a:cubicBezTo>
                <a:lnTo>
                  <a:pt x="9789" y="7859"/>
                </a:lnTo>
                <a:cubicBezTo>
                  <a:pt x="10098" y="7168"/>
                  <a:pt x="10265" y="6430"/>
                  <a:pt x="10312" y="5668"/>
                </a:cubicBezTo>
                <a:close/>
                <a:moveTo>
                  <a:pt x="6859" y="8502"/>
                </a:moveTo>
                <a:lnTo>
                  <a:pt x="6859" y="9764"/>
                </a:lnTo>
                <a:cubicBezTo>
                  <a:pt x="6383" y="9431"/>
                  <a:pt x="5954" y="9002"/>
                  <a:pt x="5621" y="8526"/>
                </a:cubicBezTo>
                <a:lnTo>
                  <a:pt x="6859" y="8502"/>
                </a:lnTo>
                <a:close/>
                <a:moveTo>
                  <a:pt x="8717" y="8526"/>
                </a:moveTo>
                <a:cubicBezTo>
                  <a:pt x="8383" y="9002"/>
                  <a:pt x="7955" y="9431"/>
                  <a:pt x="7479" y="9764"/>
                </a:cubicBezTo>
                <a:lnTo>
                  <a:pt x="7479" y="9740"/>
                </a:lnTo>
                <a:lnTo>
                  <a:pt x="7479" y="8526"/>
                </a:lnTo>
                <a:close/>
                <a:moveTo>
                  <a:pt x="4859" y="8502"/>
                </a:moveTo>
                <a:cubicBezTo>
                  <a:pt x="5192" y="9050"/>
                  <a:pt x="5597" y="9550"/>
                  <a:pt x="6097" y="9955"/>
                </a:cubicBezTo>
                <a:cubicBezTo>
                  <a:pt x="5145" y="9740"/>
                  <a:pt x="4287" y="9216"/>
                  <a:pt x="3644" y="8502"/>
                </a:cubicBezTo>
                <a:close/>
                <a:moveTo>
                  <a:pt x="10693" y="8502"/>
                </a:moveTo>
                <a:cubicBezTo>
                  <a:pt x="10050" y="9216"/>
                  <a:pt x="9193" y="9740"/>
                  <a:pt x="8241" y="9955"/>
                </a:cubicBezTo>
                <a:cubicBezTo>
                  <a:pt x="8717" y="9550"/>
                  <a:pt x="9146" y="9050"/>
                  <a:pt x="9455" y="8502"/>
                </a:cubicBezTo>
                <a:close/>
                <a:moveTo>
                  <a:pt x="7169" y="0"/>
                </a:moveTo>
                <a:cubicBezTo>
                  <a:pt x="2406" y="0"/>
                  <a:pt x="1" y="5763"/>
                  <a:pt x="3382" y="9145"/>
                </a:cubicBezTo>
                <a:cubicBezTo>
                  <a:pt x="4478" y="10241"/>
                  <a:pt x="5823" y="10731"/>
                  <a:pt x="7142" y="10731"/>
                </a:cubicBezTo>
                <a:cubicBezTo>
                  <a:pt x="9893" y="10731"/>
                  <a:pt x="12527" y="8595"/>
                  <a:pt x="12527" y="5359"/>
                </a:cubicBezTo>
                <a:cubicBezTo>
                  <a:pt x="12527" y="2406"/>
                  <a:pt x="10122" y="0"/>
                  <a:pt x="716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886" name="Google Shape;2886;p78"/>
          <p:cNvGrpSpPr/>
          <p:nvPr/>
        </p:nvGrpSpPr>
        <p:grpSpPr>
          <a:xfrm>
            <a:off x="2627503" y="2645430"/>
            <a:ext cx="332281" cy="332095"/>
            <a:chOff x="2627503" y="2645430"/>
            <a:chExt cx="332281" cy="332095"/>
          </a:xfrm>
        </p:grpSpPr>
        <p:sp>
          <p:nvSpPr>
            <p:cNvPr id="2887" name="Google Shape;2887;p78"/>
            <p:cNvSpPr/>
            <p:nvPr/>
          </p:nvSpPr>
          <p:spPr>
            <a:xfrm>
              <a:off x="2835701" y="2657987"/>
              <a:ext cx="33268" cy="33237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644" y="0"/>
                  </a:moveTo>
                  <a:lnTo>
                    <a:pt x="1" y="643"/>
                  </a:lnTo>
                  <a:lnTo>
                    <a:pt x="453" y="1072"/>
                  </a:lnTo>
                  <a:lnTo>
                    <a:pt x="1072" y="453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8" name="Google Shape;2888;p78"/>
            <p:cNvSpPr/>
            <p:nvPr/>
          </p:nvSpPr>
          <p:spPr>
            <a:xfrm>
              <a:off x="2757445" y="2657987"/>
              <a:ext cx="33268" cy="33237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453" y="0"/>
                  </a:moveTo>
                  <a:lnTo>
                    <a:pt x="0" y="453"/>
                  </a:lnTo>
                  <a:lnTo>
                    <a:pt x="643" y="1072"/>
                  </a:lnTo>
                  <a:lnTo>
                    <a:pt x="1072" y="643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9" name="Google Shape;2889;p78"/>
            <p:cNvSpPr/>
            <p:nvPr/>
          </p:nvSpPr>
          <p:spPr>
            <a:xfrm>
              <a:off x="2627503" y="2694976"/>
              <a:ext cx="332281" cy="282549"/>
            </a:xfrm>
            <a:custGeom>
              <a:avLst/>
              <a:gdLst/>
              <a:ahLst/>
              <a:cxnLst/>
              <a:rect l="l" t="t" r="r" b="b"/>
              <a:pathLst>
                <a:path w="10717" h="9113" extrusionOk="0">
                  <a:moveTo>
                    <a:pt x="6001" y="617"/>
                  </a:moveTo>
                  <a:cubicBezTo>
                    <a:pt x="6168" y="641"/>
                    <a:pt x="6311" y="760"/>
                    <a:pt x="6311" y="950"/>
                  </a:cubicBezTo>
                  <a:lnTo>
                    <a:pt x="6311" y="1236"/>
                  </a:lnTo>
                  <a:lnTo>
                    <a:pt x="5692" y="1236"/>
                  </a:lnTo>
                  <a:lnTo>
                    <a:pt x="5692" y="927"/>
                  </a:lnTo>
                  <a:cubicBezTo>
                    <a:pt x="5668" y="760"/>
                    <a:pt x="5835" y="617"/>
                    <a:pt x="6001" y="617"/>
                  </a:cubicBezTo>
                  <a:close/>
                  <a:moveTo>
                    <a:pt x="7359" y="1879"/>
                  </a:moveTo>
                  <a:lnTo>
                    <a:pt x="8025" y="3451"/>
                  </a:lnTo>
                  <a:lnTo>
                    <a:pt x="6001" y="3451"/>
                  </a:lnTo>
                  <a:lnTo>
                    <a:pt x="6001" y="1879"/>
                  </a:lnTo>
                  <a:close/>
                  <a:moveTo>
                    <a:pt x="5358" y="1855"/>
                  </a:moveTo>
                  <a:lnTo>
                    <a:pt x="5358" y="4070"/>
                  </a:lnTo>
                  <a:lnTo>
                    <a:pt x="8383" y="4070"/>
                  </a:lnTo>
                  <a:lnTo>
                    <a:pt x="9526" y="5023"/>
                  </a:lnTo>
                  <a:lnTo>
                    <a:pt x="643" y="5023"/>
                  </a:lnTo>
                  <a:lnTo>
                    <a:pt x="643" y="1855"/>
                  </a:lnTo>
                  <a:close/>
                  <a:moveTo>
                    <a:pt x="5358" y="5666"/>
                  </a:moveTo>
                  <a:lnTo>
                    <a:pt x="5358" y="7547"/>
                  </a:lnTo>
                  <a:lnTo>
                    <a:pt x="3763" y="7547"/>
                  </a:lnTo>
                  <a:cubicBezTo>
                    <a:pt x="3620" y="6975"/>
                    <a:pt x="3120" y="6594"/>
                    <a:pt x="2524" y="6594"/>
                  </a:cubicBezTo>
                  <a:cubicBezTo>
                    <a:pt x="1953" y="6594"/>
                    <a:pt x="1453" y="6975"/>
                    <a:pt x="1310" y="7547"/>
                  </a:cubicBezTo>
                  <a:lnTo>
                    <a:pt x="643" y="7547"/>
                  </a:lnTo>
                  <a:lnTo>
                    <a:pt x="643" y="5666"/>
                  </a:lnTo>
                  <a:close/>
                  <a:moveTo>
                    <a:pt x="10097" y="5666"/>
                  </a:moveTo>
                  <a:lnTo>
                    <a:pt x="10097" y="7547"/>
                  </a:lnTo>
                  <a:lnTo>
                    <a:pt x="9431" y="7547"/>
                  </a:lnTo>
                  <a:cubicBezTo>
                    <a:pt x="9252" y="6916"/>
                    <a:pt x="8722" y="6600"/>
                    <a:pt x="8195" y="6600"/>
                  </a:cubicBezTo>
                  <a:cubicBezTo>
                    <a:pt x="7668" y="6600"/>
                    <a:pt x="7144" y="6916"/>
                    <a:pt x="6978" y="7547"/>
                  </a:cubicBezTo>
                  <a:lnTo>
                    <a:pt x="6001" y="7547"/>
                  </a:lnTo>
                  <a:lnTo>
                    <a:pt x="6001" y="5666"/>
                  </a:lnTo>
                  <a:close/>
                  <a:moveTo>
                    <a:pt x="2529" y="7214"/>
                  </a:moveTo>
                  <a:cubicBezTo>
                    <a:pt x="2852" y="7214"/>
                    <a:pt x="3167" y="7470"/>
                    <a:pt x="3167" y="7857"/>
                  </a:cubicBezTo>
                  <a:cubicBezTo>
                    <a:pt x="3167" y="8190"/>
                    <a:pt x="2882" y="8476"/>
                    <a:pt x="2524" y="8476"/>
                  </a:cubicBezTo>
                  <a:cubicBezTo>
                    <a:pt x="1977" y="8476"/>
                    <a:pt x="1691" y="7809"/>
                    <a:pt x="2096" y="7404"/>
                  </a:cubicBezTo>
                  <a:cubicBezTo>
                    <a:pt x="2219" y="7273"/>
                    <a:pt x="2375" y="7214"/>
                    <a:pt x="2529" y="7214"/>
                  </a:cubicBezTo>
                  <a:close/>
                  <a:moveTo>
                    <a:pt x="8184" y="7214"/>
                  </a:moveTo>
                  <a:cubicBezTo>
                    <a:pt x="8507" y="7214"/>
                    <a:pt x="8811" y="7470"/>
                    <a:pt x="8811" y="7857"/>
                  </a:cubicBezTo>
                  <a:cubicBezTo>
                    <a:pt x="8811" y="8190"/>
                    <a:pt x="8549" y="8476"/>
                    <a:pt x="8192" y="8476"/>
                  </a:cubicBezTo>
                  <a:cubicBezTo>
                    <a:pt x="7621" y="8476"/>
                    <a:pt x="7335" y="7809"/>
                    <a:pt x="7740" y="7404"/>
                  </a:cubicBezTo>
                  <a:cubicBezTo>
                    <a:pt x="7871" y="7273"/>
                    <a:pt x="8029" y="7214"/>
                    <a:pt x="8184" y="7214"/>
                  </a:cubicBezTo>
                  <a:close/>
                  <a:moveTo>
                    <a:pt x="6000" y="1"/>
                  </a:moveTo>
                  <a:cubicBezTo>
                    <a:pt x="5532" y="1"/>
                    <a:pt x="5061" y="310"/>
                    <a:pt x="5049" y="927"/>
                  </a:cubicBezTo>
                  <a:lnTo>
                    <a:pt x="5049" y="1260"/>
                  </a:lnTo>
                  <a:lnTo>
                    <a:pt x="0" y="1260"/>
                  </a:lnTo>
                  <a:lnTo>
                    <a:pt x="0" y="8166"/>
                  </a:lnTo>
                  <a:lnTo>
                    <a:pt x="1310" y="8166"/>
                  </a:lnTo>
                  <a:cubicBezTo>
                    <a:pt x="1477" y="8797"/>
                    <a:pt x="2006" y="9113"/>
                    <a:pt x="2533" y="9113"/>
                  </a:cubicBezTo>
                  <a:cubicBezTo>
                    <a:pt x="3060" y="9113"/>
                    <a:pt x="3584" y="8797"/>
                    <a:pt x="3739" y="8166"/>
                  </a:cubicBezTo>
                  <a:lnTo>
                    <a:pt x="6978" y="8166"/>
                  </a:lnTo>
                  <a:cubicBezTo>
                    <a:pt x="7144" y="8797"/>
                    <a:pt x="7674" y="9113"/>
                    <a:pt x="8204" y="9113"/>
                  </a:cubicBezTo>
                  <a:cubicBezTo>
                    <a:pt x="8734" y="9113"/>
                    <a:pt x="9264" y="8797"/>
                    <a:pt x="9431" y="8166"/>
                  </a:cubicBezTo>
                  <a:lnTo>
                    <a:pt x="10717" y="8166"/>
                  </a:lnTo>
                  <a:lnTo>
                    <a:pt x="10717" y="5189"/>
                  </a:lnTo>
                  <a:lnTo>
                    <a:pt x="8764" y="3570"/>
                  </a:lnTo>
                  <a:lnTo>
                    <a:pt x="7787" y="1260"/>
                  </a:lnTo>
                  <a:lnTo>
                    <a:pt x="6930" y="1260"/>
                  </a:lnTo>
                  <a:lnTo>
                    <a:pt x="6930" y="950"/>
                  </a:lnTo>
                  <a:cubicBezTo>
                    <a:pt x="6942" y="316"/>
                    <a:pt x="6473" y="1"/>
                    <a:pt x="6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0" name="Google Shape;2890;p78"/>
            <p:cNvSpPr/>
            <p:nvPr/>
          </p:nvSpPr>
          <p:spPr>
            <a:xfrm>
              <a:off x="2676956" y="2773171"/>
              <a:ext cx="59096" cy="57607"/>
            </a:xfrm>
            <a:custGeom>
              <a:avLst/>
              <a:gdLst/>
              <a:ahLst/>
              <a:cxnLst/>
              <a:rect l="l" t="t" r="r" b="b"/>
              <a:pathLst>
                <a:path w="1906" h="1858" extrusionOk="0">
                  <a:moveTo>
                    <a:pt x="620" y="0"/>
                  </a:moveTo>
                  <a:lnTo>
                    <a:pt x="620" y="619"/>
                  </a:lnTo>
                  <a:lnTo>
                    <a:pt x="1" y="619"/>
                  </a:lnTo>
                  <a:lnTo>
                    <a:pt x="1" y="1239"/>
                  </a:lnTo>
                  <a:lnTo>
                    <a:pt x="620" y="1239"/>
                  </a:lnTo>
                  <a:lnTo>
                    <a:pt x="620" y="1858"/>
                  </a:lnTo>
                  <a:lnTo>
                    <a:pt x="1287" y="1858"/>
                  </a:lnTo>
                  <a:lnTo>
                    <a:pt x="1287" y="1239"/>
                  </a:lnTo>
                  <a:lnTo>
                    <a:pt x="1906" y="1239"/>
                  </a:lnTo>
                  <a:lnTo>
                    <a:pt x="1906" y="619"/>
                  </a:lnTo>
                  <a:lnTo>
                    <a:pt x="1287" y="619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1" name="Google Shape;2891;p78"/>
            <p:cNvSpPr/>
            <p:nvPr/>
          </p:nvSpPr>
          <p:spPr>
            <a:xfrm>
              <a:off x="2803952" y="2645430"/>
              <a:ext cx="19223" cy="29548"/>
            </a:xfrm>
            <a:custGeom>
              <a:avLst/>
              <a:gdLst/>
              <a:ahLst/>
              <a:cxnLst/>
              <a:rect l="l" t="t" r="r" b="b"/>
              <a:pathLst>
                <a:path w="620" h="953" extrusionOk="0">
                  <a:moveTo>
                    <a:pt x="1" y="0"/>
                  </a:moveTo>
                  <a:lnTo>
                    <a:pt x="1" y="953"/>
                  </a:lnTo>
                  <a:lnTo>
                    <a:pt x="620" y="953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92" name="Google Shape;2892;p78"/>
          <p:cNvGrpSpPr/>
          <p:nvPr/>
        </p:nvGrpSpPr>
        <p:grpSpPr>
          <a:xfrm>
            <a:off x="3384304" y="2645430"/>
            <a:ext cx="254768" cy="332281"/>
            <a:chOff x="3384304" y="2645430"/>
            <a:chExt cx="254768" cy="332281"/>
          </a:xfrm>
        </p:grpSpPr>
        <p:sp>
          <p:nvSpPr>
            <p:cNvPr id="2893" name="Google Shape;2893;p78"/>
            <p:cNvSpPr/>
            <p:nvPr/>
          </p:nvSpPr>
          <p:spPr>
            <a:xfrm>
              <a:off x="3384304" y="2645430"/>
              <a:ext cx="254768" cy="332281"/>
            </a:xfrm>
            <a:custGeom>
              <a:avLst/>
              <a:gdLst/>
              <a:ahLst/>
              <a:cxnLst/>
              <a:rect l="l" t="t" r="r" b="b"/>
              <a:pathLst>
                <a:path w="8217" h="10717" extrusionOk="0">
                  <a:moveTo>
                    <a:pt x="6955" y="1262"/>
                  </a:moveTo>
                  <a:cubicBezTo>
                    <a:pt x="7288" y="1262"/>
                    <a:pt x="7550" y="1524"/>
                    <a:pt x="7550" y="1858"/>
                  </a:cubicBezTo>
                  <a:lnTo>
                    <a:pt x="7550" y="9478"/>
                  </a:lnTo>
                  <a:cubicBezTo>
                    <a:pt x="7550" y="9812"/>
                    <a:pt x="7288" y="10074"/>
                    <a:pt x="6955" y="10074"/>
                  </a:cubicBezTo>
                  <a:lnTo>
                    <a:pt x="1215" y="10074"/>
                  </a:lnTo>
                  <a:cubicBezTo>
                    <a:pt x="906" y="10074"/>
                    <a:pt x="620" y="9812"/>
                    <a:pt x="620" y="9478"/>
                  </a:cubicBezTo>
                  <a:lnTo>
                    <a:pt x="620" y="1858"/>
                  </a:lnTo>
                  <a:cubicBezTo>
                    <a:pt x="620" y="1524"/>
                    <a:pt x="906" y="1262"/>
                    <a:pt x="1215" y="1262"/>
                  </a:cubicBezTo>
                  <a:lnTo>
                    <a:pt x="1263" y="1262"/>
                  </a:lnTo>
                  <a:lnTo>
                    <a:pt x="1263" y="1882"/>
                  </a:lnTo>
                  <a:lnTo>
                    <a:pt x="1882" y="1882"/>
                  </a:lnTo>
                  <a:lnTo>
                    <a:pt x="1882" y="1262"/>
                  </a:lnTo>
                  <a:lnTo>
                    <a:pt x="2525" y="1262"/>
                  </a:lnTo>
                  <a:lnTo>
                    <a:pt x="2525" y="1882"/>
                  </a:lnTo>
                  <a:lnTo>
                    <a:pt x="3168" y="1882"/>
                  </a:lnTo>
                  <a:lnTo>
                    <a:pt x="3168" y="1262"/>
                  </a:lnTo>
                  <a:lnTo>
                    <a:pt x="3787" y="1262"/>
                  </a:lnTo>
                  <a:lnTo>
                    <a:pt x="3787" y="1882"/>
                  </a:lnTo>
                  <a:lnTo>
                    <a:pt x="4430" y="1882"/>
                  </a:lnTo>
                  <a:lnTo>
                    <a:pt x="4430" y="1262"/>
                  </a:lnTo>
                  <a:lnTo>
                    <a:pt x="5050" y="1262"/>
                  </a:lnTo>
                  <a:lnTo>
                    <a:pt x="5050" y="1882"/>
                  </a:lnTo>
                  <a:lnTo>
                    <a:pt x="5669" y="1882"/>
                  </a:lnTo>
                  <a:lnTo>
                    <a:pt x="5669" y="1262"/>
                  </a:lnTo>
                  <a:lnTo>
                    <a:pt x="6312" y="1262"/>
                  </a:lnTo>
                  <a:lnTo>
                    <a:pt x="6312" y="1882"/>
                  </a:lnTo>
                  <a:lnTo>
                    <a:pt x="6931" y="1882"/>
                  </a:lnTo>
                  <a:lnTo>
                    <a:pt x="6931" y="1262"/>
                  </a:lnTo>
                  <a:close/>
                  <a:moveTo>
                    <a:pt x="1263" y="0"/>
                  </a:moveTo>
                  <a:lnTo>
                    <a:pt x="1263" y="643"/>
                  </a:lnTo>
                  <a:lnTo>
                    <a:pt x="1239" y="643"/>
                  </a:lnTo>
                  <a:cubicBezTo>
                    <a:pt x="549" y="643"/>
                    <a:pt x="1" y="1191"/>
                    <a:pt x="1" y="1858"/>
                  </a:cubicBezTo>
                  <a:lnTo>
                    <a:pt x="1" y="9478"/>
                  </a:lnTo>
                  <a:cubicBezTo>
                    <a:pt x="1" y="10169"/>
                    <a:pt x="549" y="10717"/>
                    <a:pt x="1239" y="10717"/>
                  </a:cubicBezTo>
                  <a:lnTo>
                    <a:pt x="6979" y="10717"/>
                  </a:lnTo>
                  <a:cubicBezTo>
                    <a:pt x="7645" y="10717"/>
                    <a:pt x="8217" y="10169"/>
                    <a:pt x="8217" y="9478"/>
                  </a:cubicBezTo>
                  <a:lnTo>
                    <a:pt x="8217" y="1858"/>
                  </a:lnTo>
                  <a:cubicBezTo>
                    <a:pt x="8217" y="1182"/>
                    <a:pt x="7669" y="643"/>
                    <a:pt x="7020" y="643"/>
                  </a:cubicBezTo>
                  <a:cubicBezTo>
                    <a:pt x="7006" y="643"/>
                    <a:pt x="6993" y="643"/>
                    <a:pt x="6979" y="643"/>
                  </a:cubicBezTo>
                  <a:lnTo>
                    <a:pt x="6931" y="643"/>
                  </a:lnTo>
                  <a:lnTo>
                    <a:pt x="6931" y="0"/>
                  </a:lnTo>
                  <a:lnTo>
                    <a:pt x="6288" y="0"/>
                  </a:lnTo>
                  <a:lnTo>
                    <a:pt x="6288" y="643"/>
                  </a:lnTo>
                  <a:lnTo>
                    <a:pt x="5669" y="643"/>
                  </a:lnTo>
                  <a:lnTo>
                    <a:pt x="5669" y="0"/>
                  </a:lnTo>
                  <a:lnTo>
                    <a:pt x="5026" y="0"/>
                  </a:lnTo>
                  <a:lnTo>
                    <a:pt x="5026" y="643"/>
                  </a:lnTo>
                  <a:lnTo>
                    <a:pt x="4407" y="643"/>
                  </a:lnTo>
                  <a:lnTo>
                    <a:pt x="4407" y="0"/>
                  </a:lnTo>
                  <a:lnTo>
                    <a:pt x="3787" y="0"/>
                  </a:lnTo>
                  <a:lnTo>
                    <a:pt x="3787" y="643"/>
                  </a:lnTo>
                  <a:lnTo>
                    <a:pt x="3168" y="643"/>
                  </a:lnTo>
                  <a:lnTo>
                    <a:pt x="3168" y="0"/>
                  </a:lnTo>
                  <a:lnTo>
                    <a:pt x="2549" y="0"/>
                  </a:lnTo>
                  <a:lnTo>
                    <a:pt x="2549" y="643"/>
                  </a:lnTo>
                  <a:lnTo>
                    <a:pt x="1882" y="643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4" name="Google Shape;2894;p78"/>
            <p:cNvSpPr/>
            <p:nvPr/>
          </p:nvSpPr>
          <p:spPr>
            <a:xfrm>
              <a:off x="3482528" y="2723687"/>
              <a:ext cx="58351" cy="58351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619" y="1"/>
                  </a:moveTo>
                  <a:lnTo>
                    <a:pt x="619" y="620"/>
                  </a:lnTo>
                  <a:lnTo>
                    <a:pt x="0" y="620"/>
                  </a:lnTo>
                  <a:lnTo>
                    <a:pt x="0" y="1263"/>
                  </a:lnTo>
                  <a:lnTo>
                    <a:pt x="619" y="1263"/>
                  </a:lnTo>
                  <a:lnTo>
                    <a:pt x="619" y="1882"/>
                  </a:lnTo>
                  <a:lnTo>
                    <a:pt x="1239" y="1882"/>
                  </a:lnTo>
                  <a:lnTo>
                    <a:pt x="1239" y="1263"/>
                  </a:lnTo>
                  <a:lnTo>
                    <a:pt x="1882" y="1263"/>
                  </a:lnTo>
                  <a:lnTo>
                    <a:pt x="1882" y="620"/>
                  </a:lnTo>
                  <a:lnTo>
                    <a:pt x="1239" y="620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5" name="Google Shape;2895;p78"/>
            <p:cNvSpPr/>
            <p:nvPr/>
          </p:nvSpPr>
          <p:spPr>
            <a:xfrm>
              <a:off x="3442655" y="2753234"/>
              <a:ext cx="136608" cy="67963"/>
            </a:xfrm>
            <a:custGeom>
              <a:avLst/>
              <a:gdLst/>
              <a:ahLst/>
              <a:cxnLst/>
              <a:rect l="l" t="t" r="r" b="b"/>
              <a:pathLst>
                <a:path w="4406" h="2192" extrusionOk="0">
                  <a:moveTo>
                    <a:pt x="0" y="0"/>
                  </a:moveTo>
                  <a:cubicBezTo>
                    <a:pt x="0" y="1215"/>
                    <a:pt x="1000" y="2191"/>
                    <a:pt x="2215" y="2191"/>
                  </a:cubicBezTo>
                  <a:cubicBezTo>
                    <a:pt x="3429" y="2191"/>
                    <a:pt x="4406" y="1215"/>
                    <a:pt x="4406" y="0"/>
                  </a:cubicBezTo>
                  <a:lnTo>
                    <a:pt x="3787" y="0"/>
                  </a:lnTo>
                  <a:cubicBezTo>
                    <a:pt x="3787" y="858"/>
                    <a:pt x="3072" y="1572"/>
                    <a:pt x="2215" y="1572"/>
                  </a:cubicBezTo>
                  <a:cubicBezTo>
                    <a:pt x="1334" y="1572"/>
                    <a:pt x="643" y="858"/>
                    <a:pt x="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6" name="Google Shape;2896;p78"/>
            <p:cNvSpPr/>
            <p:nvPr/>
          </p:nvSpPr>
          <p:spPr>
            <a:xfrm>
              <a:off x="3433044" y="2840358"/>
              <a:ext cx="28835" cy="19967"/>
            </a:xfrm>
            <a:custGeom>
              <a:avLst/>
              <a:gdLst/>
              <a:ahLst/>
              <a:cxnLst/>
              <a:rect l="l" t="t" r="r" b="b"/>
              <a:pathLst>
                <a:path w="930" h="644" extrusionOk="0">
                  <a:moveTo>
                    <a:pt x="1" y="0"/>
                  </a:moveTo>
                  <a:lnTo>
                    <a:pt x="1" y="643"/>
                  </a:lnTo>
                  <a:lnTo>
                    <a:pt x="929" y="643"/>
                  </a:lnTo>
                  <a:lnTo>
                    <a:pt x="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7" name="Google Shape;2897;p78"/>
            <p:cNvSpPr/>
            <p:nvPr/>
          </p:nvSpPr>
          <p:spPr>
            <a:xfrm>
              <a:off x="3481784" y="2840358"/>
              <a:ext cx="107091" cy="19967"/>
            </a:xfrm>
            <a:custGeom>
              <a:avLst/>
              <a:gdLst/>
              <a:ahLst/>
              <a:cxnLst/>
              <a:rect l="l" t="t" r="r" b="b"/>
              <a:pathLst>
                <a:path w="3454" h="644" extrusionOk="0">
                  <a:moveTo>
                    <a:pt x="0" y="0"/>
                  </a:moveTo>
                  <a:lnTo>
                    <a:pt x="0" y="643"/>
                  </a:lnTo>
                  <a:lnTo>
                    <a:pt x="3453" y="643"/>
                  </a:lnTo>
                  <a:lnTo>
                    <a:pt x="34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8" name="Google Shape;2898;p78"/>
            <p:cNvSpPr/>
            <p:nvPr/>
          </p:nvSpPr>
          <p:spPr>
            <a:xfrm>
              <a:off x="3433044" y="2879487"/>
              <a:ext cx="28835" cy="19223"/>
            </a:xfrm>
            <a:custGeom>
              <a:avLst/>
              <a:gdLst/>
              <a:ahLst/>
              <a:cxnLst/>
              <a:rect l="l" t="t" r="r" b="b"/>
              <a:pathLst>
                <a:path w="930" h="620" extrusionOk="0">
                  <a:moveTo>
                    <a:pt x="1" y="0"/>
                  </a:moveTo>
                  <a:lnTo>
                    <a:pt x="1" y="620"/>
                  </a:lnTo>
                  <a:lnTo>
                    <a:pt x="929" y="620"/>
                  </a:lnTo>
                  <a:lnTo>
                    <a:pt x="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9" name="Google Shape;2899;p78"/>
            <p:cNvSpPr/>
            <p:nvPr/>
          </p:nvSpPr>
          <p:spPr>
            <a:xfrm>
              <a:off x="3481784" y="2879487"/>
              <a:ext cx="107091" cy="19223"/>
            </a:xfrm>
            <a:custGeom>
              <a:avLst/>
              <a:gdLst/>
              <a:ahLst/>
              <a:cxnLst/>
              <a:rect l="l" t="t" r="r" b="b"/>
              <a:pathLst>
                <a:path w="3454" h="620" extrusionOk="0">
                  <a:moveTo>
                    <a:pt x="0" y="0"/>
                  </a:moveTo>
                  <a:lnTo>
                    <a:pt x="0" y="620"/>
                  </a:lnTo>
                  <a:lnTo>
                    <a:pt x="3453" y="620"/>
                  </a:lnTo>
                  <a:lnTo>
                    <a:pt x="34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0" name="Google Shape;2900;p78"/>
            <p:cNvSpPr/>
            <p:nvPr/>
          </p:nvSpPr>
          <p:spPr>
            <a:xfrm>
              <a:off x="3433044" y="2919359"/>
              <a:ext cx="28835" cy="19967"/>
            </a:xfrm>
            <a:custGeom>
              <a:avLst/>
              <a:gdLst/>
              <a:ahLst/>
              <a:cxnLst/>
              <a:rect l="l" t="t" r="r" b="b"/>
              <a:pathLst>
                <a:path w="930" h="644" extrusionOk="0">
                  <a:moveTo>
                    <a:pt x="1" y="0"/>
                  </a:moveTo>
                  <a:lnTo>
                    <a:pt x="1" y="643"/>
                  </a:lnTo>
                  <a:lnTo>
                    <a:pt x="929" y="643"/>
                  </a:lnTo>
                  <a:lnTo>
                    <a:pt x="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1" name="Google Shape;2901;p78"/>
            <p:cNvSpPr/>
            <p:nvPr/>
          </p:nvSpPr>
          <p:spPr>
            <a:xfrm>
              <a:off x="3481784" y="2919359"/>
              <a:ext cx="107091" cy="19967"/>
            </a:xfrm>
            <a:custGeom>
              <a:avLst/>
              <a:gdLst/>
              <a:ahLst/>
              <a:cxnLst/>
              <a:rect l="l" t="t" r="r" b="b"/>
              <a:pathLst>
                <a:path w="3454" h="644" extrusionOk="0">
                  <a:moveTo>
                    <a:pt x="0" y="0"/>
                  </a:moveTo>
                  <a:lnTo>
                    <a:pt x="0" y="643"/>
                  </a:lnTo>
                  <a:lnTo>
                    <a:pt x="3453" y="643"/>
                  </a:lnTo>
                  <a:lnTo>
                    <a:pt x="34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02" name="Google Shape;2902;p78"/>
          <p:cNvGrpSpPr/>
          <p:nvPr/>
        </p:nvGrpSpPr>
        <p:grpSpPr>
          <a:xfrm>
            <a:off x="1970352" y="2645430"/>
            <a:ext cx="194959" cy="332281"/>
            <a:chOff x="1970352" y="2645430"/>
            <a:chExt cx="194959" cy="332281"/>
          </a:xfrm>
        </p:grpSpPr>
        <p:sp>
          <p:nvSpPr>
            <p:cNvPr id="2903" name="Google Shape;2903;p78"/>
            <p:cNvSpPr/>
            <p:nvPr/>
          </p:nvSpPr>
          <p:spPr>
            <a:xfrm>
              <a:off x="1970352" y="2645430"/>
              <a:ext cx="194959" cy="332281"/>
            </a:xfrm>
            <a:custGeom>
              <a:avLst/>
              <a:gdLst/>
              <a:ahLst/>
              <a:cxnLst/>
              <a:rect l="l" t="t" r="r" b="b"/>
              <a:pathLst>
                <a:path w="6288" h="10717" extrusionOk="0">
                  <a:moveTo>
                    <a:pt x="1631" y="641"/>
                  </a:moveTo>
                  <a:cubicBezTo>
                    <a:pt x="1643" y="641"/>
                    <a:pt x="1655" y="642"/>
                    <a:pt x="1667" y="643"/>
                  </a:cubicBezTo>
                  <a:lnTo>
                    <a:pt x="2191" y="643"/>
                  </a:lnTo>
                  <a:lnTo>
                    <a:pt x="2191" y="1262"/>
                  </a:lnTo>
                  <a:lnTo>
                    <a:pt x="1238" y="1262"/>
                  </a:lnTo>
                  <a:lnTo>
                    <a:pt x="1238" y="1072"/>
                  </a:lnTo>
                  <a:cubicBezTo>
                    <a:pt x="1238" y="846"/>
                    <a:pt x="1410" y="641"/>
                    <a:pt x="1631" y="641"/>
                  </a:cubicBezTo>
                  <a:close/>
                  <a:moveTo>
                    <a:pt x="3453" y="643"/>
                  </a:moveTo>
                  <a:lnTo>
                    <a:pt x="3453" y="1262"/>
                  </a:lnTo>
                  <a:lnTo>
                    <a:pt x="2834" y="1262"/>
                  </a:lnTo>
                  <a:lnTo>
                    <a:pt x="2834" y="643"/>
                  </a:lnTo>
                  <a:close/>
                  <a:moveTo>
                    <a:pt x="4596" y="643"/>
                  </a:moveTo>
                  <a:cubicBezTo>
                    <a:pt x="4834" y="643"/>
                    <a:pt x="5001" y="834"/>
                    <a:pt x="5025" y="1072"/>
                  </a:cubicBezTo>
                  <a:lnTo>
                    <a:pt x="5025" y="1262"/>
                  </a:lnTo>
                  <a:lnTo>
                    <a:pt x="4096" y="1262"/>
                  </a:lnTo>
                  <a:lnTo>
                    <a:pt x="4096" y="643"/>
                  </a:lnTo>
                  <a:close/>
                  <a:moveTo>
                    <a:pt x="4096" y="1882"/>
                  </a:moveTo>
                  <a:lnTo>
                    <a:pt x="4096" y="2525"/>
                  </a:lnTo>
                  <a:lnTo>
                    <a:pt x="2215" y="2525"/>
                  </a:lnTo>
                  <a:lnTo>
                    <a:pt x="2215" y="1882"/>
                  </a:lnTo>
                  <a:close/>
                  <a:moveTo>
                    <a:pt x="4406" y="4406"/>
                  </a:moveTo>
                  <a:lnTo>
                    <a:pt x="4406" y="7573"/>
                  </a:lnTo>
                  <a:lnTo>
                    <a:pt x="619" y="7573"/>
                  </a:lnTo>
                  <a:lnTo>
                    <a:pt x="619" y="4406"/>
                  </a:lnTo>
                  <a:close/>
                  <a:moveTo>
                    <a:pt x="5025" y="3168"/>
                  </a:moveTo>
                  <a:cubicBezTo>
                    <a:pt x="5358" y="3168"/>
                    <a:pt x="5644" y="3453"/>
                    <a:pt x="5644" y="3811"/>
                  </a:cubicBezTo>
                  <a:lnTo>
                    <a:pt x="5644" y="8835"/>
                  </a:lnTo>
                  <a:lnTo>
                    <a:pt x="619" y="8835"/>
                  </a:lnTo>
                  <a:lnTo>
                    <a:pt x="619" y="8192"/>
                  </a:lnTo>
                  <a:lnTo>
                    <a:pt x="5025" y="8192"/>
                  </a:lnTo>
                  <a:lnTo>
                    <a:pt x="5025" y="3787"/>
                  </a:lnTo>
                  <a:lnTo>
                    <a:pt x="619" y="3787"/>
                  </a:lnTo>
                  <a:cubicBezTo>
                    <a:pt x="643" y="3430"/>
                    <a:pt x="929" y="3168"/>
                    <a:pt x="1262" y="3168"/>
                  </a:cubicBezTo>
                  <a:close/>
                  <a:moveTo>
                    <a:pt x="5644" y="9455"/>
                  </a:moveTo>
                  <a:cubicBezTo>
                    <a:pt x="5620" y="9788"/>
                    <a:pt x="5358" y="10074"/>
                    <a:pt x="5025" y="10074"/>
                  </a:cubicBezTo>
                  <a:lnTo>
                    <a:pt x="1262" y="10074"/>
                  </a:lnTo>
                  <a:cubicBezTo>
                    <a:pt x="905" y="10074"/>
                    <a:pt x="619" y="9812"/>
                    <a:pt x="619" y="9455"/>
                  </a:cubicBezTo>
                  <a:close/>
                  <a:moveTo>
                    <a:pt x="1691" y="0"/>
                  </a:moveTo>
                  <a:cubicBezTo>
                    <a:pt x="1096" y="0"/>
                    <a:pt x="619" y="477"/>
                    <a:pt x="619" y="1072"/>
                  </a:cubicBezTo>
                  <a:lnTo>
                    <a:pt x="619" y="1882"/>
                  </a:lnTo>
                  <a:lnTo>
                    <a:pt x="1548" y="1882"/>
                  </a:lnTo>
                  <a:lnTo>
                    <a:pt x="1548" y="2525"/>
                  </a:lnTo>
                  <a:lnTo>
                    <a:pt x="1262" y="2525"/>
                  </a:lnTo>
                  <a:cubicBezTo>
                    <a:pt x="572" y="2525"/>
                    <a:pt x="0" y="3096"/>
                    <a:pt x="0" y="3787"/>
                  </a:cubicBezTo>
                  <a:lnTo>
                    <a:pt x="0" y="9431"/>
                  </a:lnTo>
                  <a:cubicBezTo>
                    <a:pt x="0" y="10145"/>
                    <a:pt x="572" y="10717"/>
                    <a:pt x="1262" y="10717"/>
                  </a:cubicBezTo>
                  <a:lnTo>
                    <a:pt x="5025" y="10717"/>
                  </a:lnTo>
                  <a:cubicBezTo>
                    <a:pt x="5716" y="10717"/>
                    <a:pt x="6287" y="10145"/>
                    <a:pt x="6287" y="9431"/>
                  </a:cubicBezTo>
                  <a:lnTo>
                    <a:pt x="6287" y="3787"/>
                  </a:lnTo>
                  <a:cubicBezTo>
                    <a:pt x="6287" y="3087"/>
                    <a:pt x="5738" y="2524"/>
                    <a:pt x="5067" y="2524"/>
                  </a:cubicBezTo>
                  <a:cubicBezTo>
                    <a:pt x="5053" y="2524"/>
                    <a:pt x="5039" y="2524"/>
                    <a:pt x="5025" y="2525"/>
                  </a:cubicBezTo>
                  <a:lnTo>
                    <a:pt x="4715" y="2525"/>
                  </a:lnTo>
                  <a:lnTo>
                    <a:pt x="4715" y="1882"/>
                  </a:lnTo>
                  <a:lnTo>
                    <a:pt x="5668" y="1882"/>
                  </a:lnTo>
                  <a:lnTo>
                    <a:pt x="5668" y="1072"/>
                  </a:lnTo>
                  <a:cubicBezTo>
                    <a:pt x="5644" y="477"/>
                    <a:pt x="5192" y="0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4" name="Google Shape;2904;p78"/>
            <p:cNvSpPr/>
            <p:nvPr/>
          </p:nvSpPr>
          <p:spPr>
            <a:xfrm>
              <a:off x="2018348" y="2801943"/>
              <a:ext cx="59096" cy="58382"/>
            </a:xfrm>
            <a:custGeom>
              <a:avLst/>
              <a:gdLst/>
              <a:ahLst/>
              <a:cxnLst/>
              <a:rect l="l" t="t" r="r" b="b"/>
              <a:pathLst>
                <a:path w="1906" h="1883" extrusionOk="0">
                  <a:moveTo>
                    <a:pt x="619" y="1"/>
                  </a:moveTo>
                  <a:lnTo>
                    <a:pt x="619" y="620"/>
                  </a:lnTo>
                  <a:lnTo>
                    <a:pt x="0" y="620"/>
                  </a:lnTo>
                  <a:lnTo>
                    <a:pt x="0" y="1239"/>
                  </a:lnTo>
                  <a:lnTo>
                    <a:pt x="619" y="1239"/>
                  </a:lnTo>
                  <a:lnTo>
                    <a:pt x="619" y="1882"/>
                  </a:lnTo>
                  <a:lnTo>
                    <a:pt x="1286" y="1882"/>
                  </a:lnTo>
                  <a:lnTo>
                    <a:pt x="1286" y="1239"/>
                  </a:lnTo>
                  <a:lnTo>
                    <a:pt x="1905" y="1239"/>
                  </a:lnTo>
                  <a:lnTo>
                    <a:pt x="1905" y="620"/>
                  </a:lnTo>
                  <a:lnTo>
                    <a:pt x="1286" y="620"/>
                  </a:lnTo>
                  <a:lnTo>
                    <a:pt x="12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05" name="Google Shape;2905;p78"/>
          <p:cNvGrpSpPr/>
          <p:nvPr/>
        </p:nvGrpSpPr>
        <p:grpSpPr>
          <a:xfrm>
            <a:off x="1179538" y="2665366"/>
            <a:ext cx="332312" cy="293152"/>
            <a:chOff x="1179538" y="2665366"/>
            <a:chExt cx="332312" cy="293152"/>
          </a:xfrm>
        </p:grpSpPr>
        <p:sp>
          <p:nvSpPr>
            <p:cNvPr id="2906" name="Google Shape;2906;p78"/>
            <p:cNvSpPr/>
            <p:nvPr/>
          </p:nvSpPr>
          <p:spPr>
            <a:xfrm>
              <a:off x="1179538" y="2665366"/>
              <a:ext cx="332312" cy="293152"/>
            </a:xfrm>
            <a:custGeom>
              <a:avLst/>
              <a:gdLst/>
              <a:ahLst/>
              <a:cxnLst/>
              <a:rect l="l" t="t" r="r" b="b"/>
              <a:pathLst>
                <a:path w="10718" h="9455" extrusionOk="0">
                  <a:moveTo>
                    <a:pt x="10098" y="619"/>
                  </a:moveTo>
                  <a:lnTo>
                    <a:pt x="10098" y="5644"/>
                  </a:lnTo>
                  <a:lnTo>
                    <a:pt x="644" y="5644"/>
                  </a:lnTo>
                  <a:lnTo>
                    <a:pt x="644" y="619"/>
                  </a:lnTo>
                  <a:close/>
                  <a:moveTo>
                    <a:pt x="10098" y="6287"/>
                  </a:moveTo>
                  <a:lnTo>
                    <a:pt x="10098" y="6930"/>
                  </a:lnTo>
                  <a:lnTo>
                    <a:pt x="644" y="6930"/>
                  </a:lnTo>
                  <a:lnTo>
                    <a:pt x="644" y="6287"/>
                  </a:lnTo>
                  <a:close/>
                  <a:moveTo>
                    <a:pt x="5716" y="7573"/>
                  </a:moveTo>
                  <a:cubicBezTo>
                    <a:pt x="5788" y="8050"/>
                    <a:pt x="6002" y="8478"/>
                    <a:pt x="6359" y="8835"/>
                  </a:cubicBezTo>
                  <a:lnTo>
                    <a:pt x="4406" y="8835"/>
                  </a:lnTo>
                  <a:cubicBezTo>
                    <a:pt x="4740" y="8478"/>
                    <a:pt x="4978" y="8050"/>
                    <a:pt x="5049" y="7573"/>
                  </a:cubicBezTo>
                  <a:close/>
                  <a:moveTo>
                    <a:pt x="1" y="0"/>
                  </a:moveTo>
                  <a:lnTo>
                    <a:pt x="1" y="7549"/>
                  </a:lnTo>
                  <a:lnTo>
                    <a:pt x="4406" y="7549"/>
                  </a:lnTo>
                  <a:cubicBezTo>
                    <a:pt x="4240" y="8288"/>
                    <a:pt x="3621" y="8812"/>
                    <a:pt x="2859" y="8835"/>
                  </a:cubicBezTo>
                  <a:lnTo>
                    <a:pt x="2859" y="9455"/>
                  </a:lnTo>
                  <a:lnTo>
                    <a:pt x="7907" y="9455"/>
                  </a:lnTo>
                  <a:lnTo>
                    <a:pt x="7907" y="8835"/>
                  </a:lnTo>
                  <a:cubicBezTo>
                    <a:pt x="7145" y="8812"/>
                    <a:pt x="6502" y="8288"/>
                    <a:pt x="6359" y="7573"/>
                  </a:cubicBezTo>
                  <a:lnTo>
                    <a:pt x="10717" y="7573"/>
                  </a:lnTo>
                  <a:lnTo>
                    <a:pt x="1071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7" name="Google Shape;2907;p78"/>
            <p:cNvSpPr/>
            <p:nvPr/>
          </p:nvSpPr>
          <p:spPr>
            <a:xfrm>
              <a:off x="1219411" y="2718509"/>
              <a:ext cx="77575" cy="102689"/>
            </a:xfrm>
            <a:custGeom>
              <a:avLst/>
              <a:gdLst/>
              <a:ahLst/>
              <a:cxnLst/>
              <a:rect l="l" t="t" r="r" b="b"/>
              <a:pathLst>
                <a:path w="2502" h="3312" extrusionOk="0">
                  <a:moveTo>
                    <a:pt x="1263" y="977"/>
                  </a:moveTo>
                  <a:cubicBezTo>
                    <a:pt x="1596" y="1382"/>
                    <a:pt x="1882" y="1858"/>
                    <a:pt x="1882" y="2049"/>
                  </a:cubicBezTo>
                  <a:cubicBezTo>
                    <a:pt x="1906" y="2501"/>
                    <a:pt x="1573" y="2728"/>
                    <a:pt x="1242" y="2728"/>
                  </a:cubicBezTo>
                  <a:cubicBezTo>
                    <a:pt x="912" y="2728"/>
                    <a:pt x="584" y="2501"/>
                    <a:pt x="620" y="2049"/>
                  </a:cubicBezTo>
                  <a:cubicBezTo>
                    <a:pt x="620" y="1858"/>
                    <a:pt x="930" y="1382"/>
                    <a:pt x="1263" y="977"/>
                  </a:cubicBezTo>
                  <a:close/>
                  <a:moveTo>
                    <a:pt x="1263" y="1"/>
                  </a:moveTo>
                  <a:cubicBezTo>
                    <a:pt x="834" y="477"/>
                    <a:pt x="1" y="1430"/>
                    <a:pt x="1" y="2049"/>
                  </a:cubicBezTo>
                  <a:cubicBezTo>
                    <a:pt x="1" y="2740"/>
                    <a:pt x="549" y="3311"/>
                    <a:pt x="1263" y="3311"/>
                  </a:cubicBezTo>
                  <a:cubicBezTo>
                    <a:pt x="1954" y="3311"/>
                    <a:pt x="2501" y="2740"/>
                    <a:pt x="2501" y="2049"/>
                  </a:cubicBezTo>
                  <a:cubicBezTo>
                    <a:pt x="2501" y="1311"/>
                    <a:pt x="1287" y="49"/>
                    <a:pt x="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8" name="Google Shape;2908;p78"/>
            <p:cNvSpPr/>
            <p:nvPr/>
          </p:nvSpPr>
          <p:spPr>
            <a:xfrm>
              <a:off x="1345694" y="2801943"/>
              <a:ext cx="19967" cy="19254"/>
            </a:xfrm>
            <a:custGeom>
              <a:avLst/>
              <a:gdLst/>
              <a:ahLst/>
              <a:cxnLst/>
              <a:rect l="l" t="t" r="r" b="b"/>
              <a:pathLst>
                <a:path w="644" h="621" extrusionOk="0">
                  <a:moveTo>
                    <a:pt x="0" y="1"/>
                  </a:moveTo>
                  <a:lnTo>
                    <a:pt x="0" y="620"/>
                  </a:lnTo>
                  <a:lnTo>
                    <a:pt x="643" y="620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9" name="Google Shape;2909;p78"/>
            <p:cNvSpPr/>
            <p:nvPr/>
          </p:nvSpPr>
          <p:spPr>
            <a:xfrm>
              <a:off x="1384823" y="2801943"/>
              <a:ext cx="88612" cy="19254"/>
            </a:xfrm>
            <a:custGeom>
              <a:avLst/>
              <a:gdLst/>
              <a:ahLst/>
              <a:cxnLst/>
              <a:rect l="l" t="t" r="r" b="b"/>
              <a:pathLst>
                <a:path w="2858" h="621" extrusionOk="0">
                  <a:moveTo>
                    <a:pt x="0" y="1"/>
                  </a:moveTo>
                  <a:lnTo>
                    <a:pt x="0" y="620"/>
                  </a:lnTo>
                  <a:lnTo>
                    <a:pt x="2858" y="620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0" name="Google Shape;2910;p78"/>
            <p:cNvSpPr/>
            <p:nvPr/>
          </p:nvSpPr>
          <p:spPr>
            <a:xfrm>
              <a:off x="1345694" y="2762815"/>
              <a:ext cx="127741" cy="19223"/>
            </a:xfrm>
            <a:custGeom>
              <a:avLst/>
              <a:gdLst/>
              <a:ahLst/>
              <a:cxnLst/>
              <a:rect l="l" t="t" r="r" b="b"/>
              <a:pathLst>
                <a:path w="4120" h="620" extrusionOk="0">
                  <a:moveTo>
                    <a:pt x="0" y="1"/>
                  </a:moveTo>
                  <a:lnTo>
                    <a:pt x="0" y="620"/>
                  </a:lnTo>
                  <a:lnTo>
                    <a:pt x="4120" y="620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1" name="Google Shape;2911;p78"/>
            <p:cNvSpPr/>
            <p:nvPr/>
          </p:nvSpPr>
          <p:spPr>
            <a:xfrm>
              <a:off x="1345694" y="2723687"/>
              <a:ext cx="127741" cy="19223"/>
            </a:xfrm>
            <a:custGeom>
              <a:avLst/>
              <a:gdLst/>
              <a:ahLst/>
              <a:cxnLst/>
              <a:rect l="l" t="t" r="r" b="b"/>
              <a:pathLst>
                <a:path w="4120" h="620" extrusionOk="0">
                  <a:moveTo>
                    <a:pt x="0" y="1"/>
                  </a:moveTo>
                  <a:lnTo>
                    <a:pt x="0" y="620"/>
                  </a:lnTo>
                  <a:lnTo>
                    <a:pt x="4120" y="620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12" name="Google Shape;2912;p78"/>
          <p:cNvGrpSpPr/>
          <p:nvPr/>
        </p:nvGrpSpPr>
        <p:grpSpPr>
          <a:xfrm>
            <a:off x="7673505" y="2113787"/>
            <a:ext cx="264349" cy="331567"/>
            <a:chOff x="7673505" y="2113787"/>
            <a:chExt cx="264349" cy="331567"/>
          </a:xfrm>
        </p:grpSpPr>
        <p:sp>
          <p:nvSpPr>
            <p:cNvPr id="2913" name="Google Shape;2913;p78"/>
            <p:cNvSpPr/>
            <p:nvPr/>
          </p:nvSpPr>
          <p:spPr>
            <a:xfrm>
              <a:off x="7752505" y="2113787"/>
              <a:ext cx="185348" cy="331567"/>
            </a:xfrm>
            <a:custGeom>
              <a:avLst/>
              <a:gdLst/>
              <a:ahLst/>
              <a:cxnLst/>
              <a:rect l="l" t="t" r="r" b="b"/>
              <a:pathLst>
                <a:path w="5978" h="10694" extrusionOk="0">
                  <a:moveTo>
                    <a:pt x="3430" y="620"/>
                  </a:moveTo>
                  <a:lnTo>
                    <a:pt x="3430" y="1549"/>
                  </a:lnTo>
                  <a:lnTo>
                    <a:pt x="2810" y="1549"/>
                  </a:lnTo>
                  <a:lnTo>
                    <a:pt x="2810" y="620"/>
                  </a:lnTo>
                  <a:close/>
                  <a:moveTo>
                    <a:pt x="4073" y="2192"/>
                  </a:moveTo>
                  <a:lnTo>
                    <a:pt x="4073" y="2811"/>
                  </a:lnTo>
                  <a:lnTo>
                    <a:pt x="2191" y="2811"/>
                  </a:lnTo>
                  <a:lnTo>
                    <a:pt x="2191" y="2192"/>
                  </a:lnTo>
                  <a:close/>
                  <a:moveTo>
                    <a:pt x="2810" y="3454"/>
                  </a:moveTo>
                  <a:lnTo>
                    <a:pt x="2810" y="5026"/>
                  </a:lnTo>
                  <a:lnTo>
                    <a:pt x="1167" y="5026"/>
                  </a:lnTo>
                  <a:lnTo>
                    <a:pt x="2048" y="3454"/>
                  </a:lnTo>
                  <a:close/>
                  <a:moveTo>
                    <a:pt x="4192" y="3454"/>
                  </a:moveTo>
                  <a:lnTo>
                    <a:pt x="5097" y="5026"/>
                  </a:lnTo>
                  <a:lnTo>
                    <a:pt x="3430" y="5026"/>
                  </a:lnTo>
                  <a:lnTo>
                    <a:pt x="3430" y="3454"/>
                  </a:lnTo>
                  <a:close/>
                  <a:moveTo>
                    <a:pt x="5335" y="5645"/>
                  </a:moveTo>
                  <a:lnTo>
                    <a:pt x="5335" y="8812"/>
                  </a:lnTo>
                  <a:lnTo>
                    <a:pt x="929" y="8812"/>
                  </a:lnTo>
                  <a:lnTo>
                    <a:pt x="929" y="5645"/>
                  </a:lnTo>
                  <a:close/>
                  <a:moveTo>
                    <a:pt x="5359" y="9431"/>
                  </a:moveTo>
                  <a:lnTo>
                    <a:pt x="5359" y="10074"/>
                  </a:lnTo>
                  <a:lnTo>
                    <a:pt x="929" y="10074"/>
                  </a:lnTo>
                  <a:lnTo>
                    <a:pt x="929" y="9431"/>
                  </a:lnTo>
                  <a:close/>
                  <a:moveTo>
                    <a:pt x="0" y="1"/>
                  </a:moveTo>
                  <a:lnTo>
                    <a:pt x="0" y="1263"/>
                  </a:lnTo>
                  <a:lnTo>
                    <a:pt x="620" y="1263"/>
                  </a:lnTo>
                  <a:lnTo>
                    <a:pt x="620" y="620"/>
                  </a:lnTo>
                  <a:lnTo>
                    <a:pt x="2191" y="620"/>
                  </a:lnTo>
                  <a:lnTo>
                    <a:pt x="2191" y="1573"/>
                  </a:lnTo>
                  <a:lnTo>
                    <a:pt x="1572" y="1573"/>
                  </a:lnTo>
                  <a:lnTo>
                    <a:pt x="1572" y="3049"/>
                  </a:lnTo>
                  <a:lnTo>
                    <a:pt x="310" y="5264"/>
                  </a:lnTo>
                  <a:lnTo>
                    <a:pt x="310" y="10694"/>
                  </a:lnTo>
                  <a:lnTo>
                    <a:pt x="5978" y="10694"/>
                  </a:lnTo>
                  <a:lnTo>
                    <a:pt x="5978" y="5264"/>
                  </a:lnTo>
                  <a:lnTo>
                    <a:pt x="4692" y="3049"/>
                  </a:lnTo>
                  <a:lnTo>
                    <a:pt x="4692" y="1573"/>
                  </a:lnTo>
                  <a:lnTo>
                    <a:pt x="4073" y="1573"/>
                  </a:lnTo>
                  <a:lnTo>
                    <a:pt x="40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4" name="Google Shape;2914;p78"/>
            <p:cNvSpPr/>
            <p:nvPr/>
          </p:nvSpPr>
          <p:spPr>
            <a:xfrm>
              <a:off x="7820437" y="2308716"/>
              <a:ext cx="58351" cy="58382"/>
            </a:xfrm>
            <a:custGeom>
              <a:avLst/>
              <a:gdLst/>
              <a:ahLst/>
              <a:cxnLst/>
              <a:rect l="l" t="t" r="r" b="b"/>
              <a:pathLst>
                <a:path w="1882" h="1883" extrusionOk="0">
                  <a:moveTo>
                    <a:pt x="619" y="1"/>
                  </a:moveTo>
                  <a:lnTo>
                    <a:pt x="619" y="620"/>
                  </a:lnTo>
                  <a:lnTo>
                    <a:pt x="0" y="620"/>
                  </a:lnTo>
                  <a:lnTo>
                    <a:pt x="0" y="1239"/>
                  </a:lnTo>
                  <a:lnTo>
                    <a:pt x="619" y="1239"/>
                  </a:lnTo>
                  <a:lnTo>
                    <a:pt x="619" y="1882"/>
                  </a:lnTo>
                  <a:lnTo>
                    <a:pt x="1262" y="1882"/>
                  </a:lnTo>
                  <a:lnTo>
                    <a:pt x="1262" y="1239"/>
                  </a:lnTo>
                  <a:lnTo>
                    <a:pt x="1882" y="1239"/>
                  </a:lnTo>
                  <a:lnTo>
                    <a:pt x="1882" y="620"/>
                  </a:lnTo>
                  <a:lnTo>
                    <a:pt x="1262" y="620"/>
                  </a:lnTo>
                  <a:lnTo>
                    <a:pt x="12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5" name="Google Shape;2915;p78"/>
            <p:cNvSpPr/>
            <p:nvPr/>
          </p:nvSpPr>
          <p:spPr>
            <a:xfrm>
              <a:off x="7693441" y="2183952"/>
              <a:ext cx="58351" cy="85481"/>
            </a:xfrm>
            <a:custGeom>
              <a:avLst/>
              <a:gdLst/>
              <a:ahLst/>
              <a:cxnLst/>
              <a:rect l="l" t="t" r="r" b="b"/>
              <a:pathLst>
                <a:path w="1882" h="2757" extrusionOk="0">
                  <a:moveTo>
                    <a:pt x="929" y="1143"/>
                  </a:moveTo>
                  <a:cubicBezTo>
                    <a:pt x="1072" y="1358"/>
                    <a:pt x="1191" y="1572"/>
                    <a:pt x="1262" y="1810"/>
                  </a:cubicBezTo>
                  <a:cubicBezTo>
                    <a:pt x="1262" y="2001"/>
                    <a:pt x="1119" y="2120"/>
                    <a:pt x="929" y="2120"/>
                  </a:cubicBezTo>
                  <a:cubicBezTo>
                    <a:pt x="762" y="2120"/>
                    <a:pt x="619" y="2001"/>
                    <a:pt x="619" y="1810"/>
                  </a:cubicBezTo>
                  <a:cubicBezTo>
                    <a:pt x="691" y="1572"/>
                    <a:pt x="786" y="1358"/>
                    <a:pt x="929" y="1143"/>
                  </a:cubicBezTo>
                  <a:close/>
                  <a:moveTo>
                    <a:pt x="929" y="0"/>
                  </a:moveTo>
                  <a:cubicBezTo>
                    <a:pt x="881" y="96"/>
                    <a:pt x="0" y="1262"/>
                    <a:pt x="0" y="1810"/>
                  </a:cubicBezTo>
                  <a:cubicBezTo>
                    <a:pt x="0" y="2441"/>
                    <a:pt x="471" y="2757"/>
                    <a:pt x="941" y="2757"/>
                  </a:cubicBezTo>
                  <a:cubicBezTo>
                    <a:pt x="1411" y="2757"/>
                    <a:pt x="1882" y="2441"/>
                    <a:pt x="1882" y="1810"/>
                  </a:cubicBezTo>
                  <a:cubicBezTo>
                    <a:pt x="1882" y="1334"/>
                    <a:pt x="1191" y="381"/>
                    <a:pt x="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6" name="Google Shape;2916;p78"/>
            <p:cNvSpPr/>
            <p:nvPr/>
          </p:nvSpPr>
          <p:spPr>
            <a:xfrm>
              <a:off x="7673505" y="2291756"/>
              <a:ext cx="59096" cy="83838"/>
            </a:xfrm>
            <a:custGeom>
              <a:avLst/>
              <a:gdLst/>
              <a:ahLst/>
              <a:cxnLst/>
              <a:rect l="l" t="t" r="r" b="b"/>
              <a:pathLst>
                <a:path w="1906" h="2704" extrusionOk="0">
                  <a:moveTo>
                    <a:pt x="953" y="1119"/>
                  </a:moveTo>
                  <a:cubicBezTo>
                    <a:pt x="1096" y="1334"/>
                    <a:pt x="1191" y="1572"/>
                    <a:pt x="1262" y="1810"/>
                  </a:cubicBezTo>
                  <a:cubicBezTo>
                    <a:pt x="1262" y="1977"/>
                    <a:pt x="1119" y="2120"/>
                    <a:pt x="953" y="2120"/>
                  </a:cubicBezTo>
                  <a:cubicBezTo>
                    <a:pt x="786" y="2120"/>
                    <a:pt x="643" y="1977"/>
                    <a:pt x="643" y="1810"/>
                  </a:cubicBezTo>
                  <a:cubicBezTo>
                    <a:pt x="715" y="1572"/>
                    <a:pt x="810" y="1334"/>
                    <a:pt x="953" y="1119"/>
                  </a:cubicBezTo>
                  <a:close/>
                  <a:moveTo>
                    <a:pt x="953" y="0"/>
                  </a:moveTo>
                  <a:cubicBezTo>
                    <a:pt x="905" y="72"/>
                    <a:pt x="0" y="1262"/>
                    <a:pt x="0" y="1810"/>
                  </a:cubicBezTo>
                  <a:cubicBezTo>
                    <a:pt x="36" y="2405"/>
                    <a:pt x="494" y="2703"/>
                    <a:pt x="953" y="2703"/>
                  </a:cubicBezTo>
                  <a:cubicBezTo>
                    <a:pt x="1411" y="2703"/>
                    <a:pt x="1870" y="2405"/>
                    <a:pt x="1905" y="1810"/>
                  </a:cubicBezTo>
                  <a:cubicBezTo>
                    <a:pt x="1905" y="1262"/>
                    <a:pt x="1000" y="72"/>
                    <a:pt x="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17" name="Google Shape;2917;p78"/>
          <p:cNvGrpSpPr/>
          <p:nvPr/>
        </p:nvGrpSpPr>
        <p:grpSpPr>
          <a:xfrm>
            <a:off x="6929230" y="2113074"/>
            <a:ext cx="332281" cy="332281"/>
            <a:chOff x="6929230" y="2113074"/>
            <a:chExt cx="332281" cy="332281"/>
          </a:xfrm>
        </p:grpSpPr>
        <p:sp>
          <p:nvSpPr>
            <p:cNvPr id="2918" name="Google Shape;2918;p78"/>
            <p:cNvSpPr/>
            <p:nvPr/>
          </p:nvSpPr>
          <p:spPr>
            <a:xfrm>
              <a:off x="6929230" y="2113074"/>
              <a:ext cx="332281" cy="332281"/>
            </a:xfrm>
            <a:custGeom>
              <a:avLst/>
              <a:gdLst/>
              <a:ahLst/>
              <a:cxnLst/>
              <a:rect l="l" t="t" r="r" b="b"/>
              <a:pathLst>
                <a:path w="10717" h="10717" extrusionOk="0">
                  <a:moveTo>
                    <a:pt x="10074" y="643"/>
                  </a:moveTo>
                  <a:lnTo>
                    <a:pt x="10074" y="10097"/>
                  </a:lnTo>
                  <a:lnTo>
                    <a:pt x="643" y="10097"/>
                  </a:lnTo>
                  <a:lnTo>
                    <a:pt x="643" y="643"/>
                  </a:lnTo>
                  <a:close/>
                  <a:moveTo>
                    <a:pt x="0" y="0"/>
                  </a:moveTo>
                  <a:lnTo>
                    <a:pt x="0" y="10717"/>
                  </a:lnTo>
                  <a:lnTo>
                    <a:pt x="10717" y="10717"/>
                  </a:lnTo>
                  <a:lnTo>
                    <a:pt x="1071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9" name="Google Shape;2919;p78"/>
            <p:cNvSpPr/>
            <p:nvPr/>
          </p:nvSpPr>
          <p:spPr>
            <a:xfrm>
              <a:off x="6968358" y="2152202"/>
              <a:ext cx="254024" cy="254024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7573" y="667"/>
                  </a:moveTo>
                  <a:lnTo>
                    <a:pt x="7573" y="2548"/>
                  </a:lnTo>
                  <a:lnTo>
                    <a:pt x="6954" y="2548"/>
                  </a:lnTo>
                  <a:lnTo>
                    <a:pt x="6954" y="3168"/>
                  </a:lnTo>
                  <a:lnTo>
                    <a:pt x="7573" y="3168"/>
                  </a:lnTo>
                  <a:lnTo>
                    <a:pt x="7573" y="3811"/>
                  </a:lnTo>
                  <a:lnTo>
                    <a:pt x="6311" y="3811"/>
                  </a:lnTo>
                  <a:lnTo>
                    <a:pt x="6311" y="4430"/>
                  </a:lnTo>
                  <a:lnTo>
                    <a:pt x="7573" y="4430"/>
                  </a:lnTo>
                  <a:lnTo>
                    <a:pt x="7573" y="5049"/>
                  </a:lnTo>
                  <a:lnTo>
                    <a:pt x="6954" y="5049"/>
                  </a:lnTo>
                  <a:lnTo>
                    <a:pt x="6954" y="5692"/>
                  </a:lnTo>
                  <a:lnTo>
                    <a:pt x="7573" y="5692"/>
                  </a:lnTo>
                  <a:lnTo>
                    <a:pt x="7573" y="7573"/>
                  </a:lnTo>
                  <a:lnTo>
                    <a:pt x="643" y="7549"/>
                  </a:lnTo>
                  <a:lnTo>
                    <a:pt x="643" y="5668"/>
                  </a:lnTo>
                  <a:lnTo>
                    <a:pt x="1239" y="5668"/>
                  </a:lnTo>
                  <a:lnTo>
                    <a:pt x="1239" y="5049"/>
                  </a:lnTo>
                  <a:lnTo>
                    <a:pt x="643" y="5049"/>
                  </a:lnTo>
                  <a:lnTo>
                    <a:pt x="620" y="4406"/>
                  </a:lnTo>
                  <a:lnTo>
                    <a:pt x="1882" y="4406"/>
                  </a:lnTo>
                  <a:lnTo>
                    <a:pt x="1882" y="3787"/>
                  </a:lnTo>
                  <a:lnTo>
                    <a:pt x="620" y="3787"/>
                  </a:lnTo>
                  <a:lnTo>
                    <a:pt x="620" y="3168"/>
                  </a:lnTo>
                  <a:lnTo>
                    <a:pt x="1263" y="3168"/>
                  </a:lnTo>
                  <a:lnTo>
                    <a:pt x="1263" y="2525"/>
                  </a:lnTo>
                  <a:lnTo>
                    <a:pt x="667" y="2525"/>
                  </a:lnTo>
                  <a:lnTo>
                    <a:pt x="667" y="667"/>
                  </a:lnTo>
                  <a:close/>
                  <a:moveTo>
                    <a:pt x="0" y="0"/>
                  </a:moveTo>
                  <a:lnTo>
                    <a:pt x="0" y="8192"/>
                  </a:lnTo>
                  <a:lnTo>
                    <a:pt x="8193" y="8192"/>
                  </a:lnTo>
                  <a:lnTo>
                    <a:pt x="81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0" name="Google Shape;2920;p78"/>
            <p:cNvSpPr/>
            <p:nvPr/>
          </p:nvSpPr>
          <p:spPr>
            <a:xfrm>
              <a:off x="7026678" y="2192075"/>
              <a:ext cx="137383" cy="175767"/>
            </a:xfrm>
            <a:custGeom>
              <a:avLst/>
              <a:gdLst/>
              <a:ahLst/>
              <a:cxnLst/>
              <a:rect l="l" t="t" r="r" b="b"/>
              <a:pathLst>
                <a:path w="4431" h="5669" extrusionOk="0">
                  <a:moveTo>
                    <a:pt x="3478" y="1239"/>
                  </a:moveTo>
                  <a:cubicBezTo>
                    <a:pt x="3216" y="1786"/>
                    <a:pt x="2763" y="2215"/>
                    <a:pt x="2215" y="2477"/>
                  </a:cubicBezTo>
                  <a:cubicBezTo>
                    <a:pt x="1668" y="2215"/>
                    <a:pt x="1215" y="1786"/>
                    <a:pt x="953" y="1239"/>
                  </a:cubicBezTo>
                  <a:close/>
                  <a:moveTo>
                    <a:pt x="2215" y="3168"/>
                  </a:moveTo>
                  <a:cubicBezTo>
                    <a:pt x="2763" y="3430"/>
                    <a:pt x="3216" y="3858"/>
                    <a:pt x="3478" y="4382"/>
                  </a:cubicBezTo>
                  <a:lnTo>
                    <a:pt x="953" y="4382"/>
                  </a:lnTo>
                  <a:cubicBezTo>
                    <a:pt x="1215" y="3858"/>
                    <a:pt x="1668" y="3430"/>
                    <a:pt x="2215" y="3168"/>
                  </a:cubicBezTo>
                  <a:close/>
                  <a:moveTo>
                    <a:pt x="1" y="0"/>
                  </a:moveTo>
                  <a:cubicBezTo>
                    <a:pt x="1" y="1143"/>
                    <a:pt x="572" y="2215"/>
                    <a:pt x="1549" y="2834"/>
                  </a:cubicBezTo>
                  <a:cubicBezTo>
                    <a:pt x="572" y="3453"/>
                    <a:pt x="1" y="4501"/>
                    <a:pt x="1" y="5668"/>
                  </a:cubicBezTo>
                  <a:lnTo>
                    <a:pt x="620" y="5668"/>
                  </a:lnTo>
                  <a:cubicBezTo>
                    <a:pt x="620" y="5430"/>
                    <a:pt x="644" y="5216"/>
                    <a:pt x="715" y="5001"/>
                  </a:cubicBezTo>
                  <a:lnTo>
                    <a:pt x="3716" y="5001"/>
                  </a:lnTo>
                  <a:cubicBezTo>
                    <a:pt x="3763" y="5216"/>
                    <a:pt x="3787" y="5430"/>
                    <a:pt x="3787" y="5668"/>
                  </a:cubicBezTo>
                  <a:lnTo>
                    <a:pt x="4406" y="5668"/>
                  </a:lnTo>
                  <a:cubicBezTo>
                    <a:pt x="4406" y="4525"/>
                    <a:pt x="3835" y="3453"/>
                    <a:pt x="2858" y="2834"/>
                  </a:cubicBezTo>
                  <a:lnTo>
                    <a:pt x="2882" y="2834"/>
                  </a:lnTo>
                  <a:cubicBezTo>
                    <a:pt x="3835" y="2215"/>
                    <a:pt x="4406" y="1143"/>
                    <a:pt x="4430" y="0"/>
                  </a:cubicBezTo>
                  <a:lnTo>
                    <a:pt x="3787" y="0"/>
                  </a:lnTo>
                  <a:cubicBezTo>
                    <a:pt x="3787" y="215"/>
                    <a:pt x="3763" y="405"/>
                    <a:pt x="3716" y="619"/>
                  </a:cubicBezTo>
                  <a:lnTo>
                    <a:pt x="715" y="619"/>
                  </a:lnTo>
                  <a:cubicBezTo>
                    <a:pt x="668" y="405"/>
                    <a:pt x="644" y="215"/>
                    <a:pt x="6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21" name="Google Shape;2921;p78"/>
          <p:cNvGrpSpPr/>
          <p:nvPr/>
        </p:nvGrpSpPr>
        <p:grpSpPr>
          <a:xfrm>
            <a:off x="6158352" y="2113074"/>
            <a:ext cx="388431" cy="332746"/>
            <a:chOff x="6158352" y="2113074"/>
            <a:chExt cx="388431" cy="332746"/>
          </a:xfrm>
        </p:grpSpPr>
        <p:sp>
          <p:nvSpPr>
            <p:cNvPr id="2922" name="Google Shape;2922;p78"/>
            <p:cNvSpPr/>
            <p:nvPr/>
          </p:nvSpPr>
          <p:spPr>
            <a:xfrm>
              <a:off x="6158352" y="2113074"/>
              <a:ext cx="388431" cy="332746"/>
            </a:xfrm>
            <a:custGeom>
              <a:avLst/>
              <a:gdLst/>
              <a:ahLst/>
              <a:cxnLst/>
              <a:rect l="l" t="t" r="r" b="b"/>
              <a:pathLst>
                <a:path w="12528" h="10732" extrusionOk="0">
                  <a:moveTo>
                    <a:pt x="7144" y="628"/>
                  </a:moveTo>
                  <a:cubicBezTo>
                    <a:pt x="9566" y="628"/>
                    <a:pt x="11884" y="2509"/>
                    <a:pt x="11884" y="5358"/>
                  </a:cubicBezTo>
                  <a:cubicBezTo>
                    <a:pt x="11884" y="7978"/>
                    <a:pt x="9789" y="10074"/>
                    <a:pt x="7169" y="10097"/>
                  </a:cubicBezTo>
                  <a:cubicBezTo>
                    <a:pt x="2954" y="10097"/>
                    <a:pt x="858" y="5001"/>
                    <a:pt x="3835" y="2024"/>
                  </a:cubicBezTo>
                  <a:cubicBezTo>
                    <a:pt x="4799" y="1060"/>
                    <a:pt x="5984" y="628"/>
                    <a:pt x="7144" y="628"/>
                  </a:cubicBezTo>
                  <a:close/>
                  <a:moveTo>
                    <a:pt x="7169" y="0"/>
                  </a:moveTo>
                  <a:cubicBezTo>
                    <a:pt x="2406" y="0"/>
                    <a:pt x="1" y="5787"/>
                    <a:pt x="3383" y="9145"/>
                  </a:cubicBezTo>
                  <a:cubicBezTo>
                    <a:pt x="4478" y="10240"/>
                    <a:pt x="5824" y="10731"/>
                    <a:pt x="7142" y="10731"/>
                  </a:cubicBezTo>
                  <a:cubicBezTo>
                    <a:pt x="9893" y="10731"/>
                    <a:pt x="12527" y="8594"/>
                    <a:pt x="12527" y="5358"/>
                  </a:cubicBezTo>
                  <a:cubicBezTo>
                    <a:pt x="12527" y="2405"/>
                    <a:pt x="10122" y="0"/>
                    <a:pt x="7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3" name="Google Shape;2923;p78"/>
            <p:cNvSpPr/>
            <p:nvPr/>
          </p:nvSpPr>
          <p:spPr>
            <a:xfrm>
              <a:off x="6210782" y="2152202"/>
              <a:ext cx="296873" cy="254334"/>
            </a:xfrm>
            <a:custGeom>
              <a:avLst/>
              <a:gdLst/>
              <a:ahLst/>
              <a:cxnLst/>
              <a:rect l="l" t="t" r="r" b="b"/>
              <a:pathLst>
                <a:path w="9575" h="8203" extrusionOk="0">
                  <a:moveTo>
                    <a:pt x="5453" y="627"/>
                  </a:moveTo>
                  <a:cubicBezTo>
                    <a:pt x="7232" y="627"/>
                    <a:pt x="8931" y="2002"/>
                    <a:pt x="8931" y="4096"/>
                  </a:cubicBezTo>
                  <a:cubicBezTo>
                    <a:pt x="8931" y="6002"/>
                    <a:pt x="7383" y="7549"/>
                    <a:pt x="5478" y="7573"/>
                  </a:cubicBezTo>
                  <a:cubicBezTo>
                    <a:pt x="2382" y="7573"/>
                    <a:pt x="834" y="3834"/>
                    <a:pt x="3025" y="1643"/>
                  </a:cubicBezTo>
                  <a:cubicBezTo>
                    <a:pt x="3734" y="942"/>
                    <a:pt x="4603" y="627"/>
                    <a:pt x="5453" y="627"/>
                  </a:cubicBezTo>
                  <a:close/>
                  <a:moveTo>
                    <a:pt x="5478" y="0"/>
                  </a:moveTo>
                  <a:cubicBezTo>
                    <a:pt x="1834" y="0"/>
                    <a:pt x="1" y="4406"/>
                    <a:pt x="2573" y="7002"/>
                  </a:cubicBezTo>
                  <a:cubicBezTo>
                    <a:pt x="3410" y="7831"/>
                    <a:pt x="4435" y="8203"/>
                    <a:pt x="5441" y="8203"/>
                  </a:cubicBezTo>
                  <a:cubicBezTo>
                    <a:pt x="7552" y="8203"/>
                    <a:pt x="9574" y="6565"/>
                    <a:pt x="9574" y="4096"/>
                  </a:cubicBezTo>
                  <a:cubicBezTo>
                    <a:pt x="9574" y="1834"/>
                    <a:pt x="7740" y="0"/>
                    <a:pt x="5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4" name="Google Shape;2924;p78"/>
            <p:cNvSpPr/>
            <p:nvPr/>
          </p:nvSpPr>
          <p:spPr>
            <a:xfrm>
              <a:off x="6363636" y="2260007"/>
              <a:ext cx="103402" cy="94534"/>
            </a:xfrm>
            <a:custGeom>
              <a:avLst/>
              <a:gdLst/>
              <a:ahLst/>
              <a:cxnLst/>
              <a:rect l="l" t="t" r="r" b="b"/>
              <a:pathLst>
                <a:path w="3335" h="3049" extrusionOk="0">
                  <a:moveTo>
                    <a:pt x="2334" y="643"/>
                  </a:moveTo>
                  <a:cubicBezTo>
                    <a:pt x="2429" y="643"/>
                    <a:pt x="2525" y="691"/>
                    <a:pt x="2572" y="786"/>
                  </a:cubicBezTo>
                  <a:cubicBezTo>
                    <a:pt x="2644" y="858"/>
                    <a:pt x="2668" y="977"/>
                    <a:pt x="2620" y="1072"/>
                  </a:cubicBezTo>
                  <a:lnTo>
                    <a:pt x="2644" y="1072"/>
                  </a:lnTo>
                  <a:cubicBezTo>
                    <a:pt x="2406" y="1691"/>
                    <a:pt x="1929" y="2167"/>
                    <a:pt x="1310" y="2405"/>
                  </a:cubicBezTo>
                  <a:cubicBezTo>
                    <a:pt x="1268" y="2422"/>
                    <a:pt x="1229" y="2430"/>
                    <a:pt x="1191" y="2430"/>
                  </a:cubicBezTo>
                  <a:cubicBezTo>
                    <a:pt x="1124" y="2430"/>
                    <a:pt x="1062" y="2404"/>
                    <a:pt x="1001" y="2358"/>
                  </a:cubicBezTo>
                  <a:cubicBezTo>
                    <a:pt x="905" y="2310"/>
                    <a:pt x="858" y="2215"/>
                    <a:pt x="858" y="2096"/>
                  </a:cubicBezTo>
                  <a:cubicBezTo>
                    <a:pt x="858" y="1977"/>
                    <a:pt x="953" y="1858"/>
                    <a:pt x="1072" y="1810"/>
                  </a:cubicBezTo>
                  <a:cubicBezTo>
                    <a:pt x="1524" y="1643"/>
                    <a:pt x="1858" y="1286"/>
                    <a:pt x="2025" y="858"/>
                  </a:cubicBezTo>
                  <a:cubicBezTo>
                    <a:pt x="2072" y="715"/>
                    <a:pt x="2191" y="643"/>
                    <a:pt x="2334" y="643"/>
                  </a:cubicBezTo>
                  <a:close/>
                  <a:moveTo>
                    <a:pt x="2334" y="0"/>
                  </a:moveTo>
                  <a:cubicBezTo>
                    <a:pt x="1929" y="0"/>
                    <a:pt x="1572" y="238"/>
                    <a:pt x="1453" y="619"/>
                  </a:cubicBezTo>
                  <a:cubicBezTo>
                    <a:pt x="1334" y="881"/>
                    <a:pt x="1143" y="1096"/>
                    <a:pt x="858" y="1191"/>
                  </a:cubicBezTo>
                  <a:cubicBezTo>
                    <a:pt x="143" y="1453"/>
                    <a:pt x="0" y="2429"/>
                    <a:pt x="643" y="2858"/>
                  </a:cubicBezTo>
                  <a:cubicBezTo>
                    <a:pt x="810" y="2977"/>
                    <a:pt x="1001" y="3048"/>
                    <a:pt x="1191" y="3048"/>
                  </a:cubicBezTo>
                  <a:cubicBezTo>
                    <a:pt x="1310" y="3048"/>
                    <a:pt x="1405" y="3025"/>
                    <a:pt x="1501" y="2977"/>
                  </a:cubicBezTo>
                  <a:cubicBezTo>
                    <a:pt x="2310" y="2691"/>
                    <a:pt x="2953" y="2072"/>
                    <a:pt x="3239" y="1262"/>
                  </a:cubicBezTo>
                  <a:cubicBezTo>
                    <a:pt x="3334" y="977"/>
                    <a:pt x="3287" y="643"/>
                    <a:pt x="3120" y="405"/>
                  </a:cubicBezTo>
                  <a:lnTo>
                    <a:pt x="3096" y="405"/>
                  </a:lnTo>
                  <a:cubicBezTo>
                    <a:pt x="2929" y="143"/>
                    <a:pt x="2644" y="0"/>
                    <a:pt x="2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5" name="Google Shape;2925;p78"/>
            <p:cNvSpPr/>
            <p:nvPr/>
          </p:nvSpPr>
          <p:spPr>
            <a:xfrm>
              <a:off x="6282403" y="2250364"/>
              <a:ext cx="68707" cy="58289"/>
            </a:xfrm>
            <a:custGeom>
              <a:avLst/>
              <a:gdLst/>
              <a:ahLst/>
              <a:cxnLst/>
              <a:rect l="l" t="t" r="r" b="b"/>
              <a:pathLst>
                <a:path w="2216" h="1880" extrusionOk="0">
                  <a:moveTo>
                    <a:pt x="1275" y="613"/>
                  </a:moveTo>
                  <a:cubicBezTo>
                    <a:pt x="1438" y="613"/>
                    <a:pt x="1596" y="740"/>
                    <a:pt x="1596" y="930"/>
                  </a:cubicBezTo>
                  <a:cubicBezTo>
                    <a:pt x="1596" y="1097"/>
                    <a:pt x="1453" y="1240"/>
                    <a:pt x="1263" y="1240"/>
                  </a:cubicBezTo>
                  <a:cubicBezTo>
                    <a:pt x="1001" y="1240"/>
                    <a:pt x="858" y="907"/>
                    <a:pt x="1049" y="716"/>
                  </a:cubicBezTo>
                  <a:cubicBezTo>
                    <a:pt x="1112" y="645"/>
                    <a:pt x="1194" y="613"/>
                    <a:pt x="1275" y="613"/>
                  </a:cubicBezTo>
                  <a:close/>
                  <a:moveTo>
                    <a:pt x="1304" y="1"/>
                  </a:moveTo>
                  <a:cubicBezTo>
                    <a:pt x="1291" y="1"/>
                    <a:pt x="1277" y="1"/>
                    <a:pt x="1263" y="2"/>
                  </a:cubicBezTo>
                  <a:cubicBezTo>
                    <a:pt x="429" y="2"/>
                    <a:pt x="1" y="1002"/>
                    <a:pt x="596" y="1597"/>
                  </a:cubicBezTo>
                  <a:cubicBezTo>
                    <a:pt x="791" y="1792"/>
                    <a:pt x="1031" y="1880"/>
                    <a:pt x="1267" y="1880"/>
                  </a:cubicBezTo>
                  <a:cubicBezTo>
                    <a:pt x="1751" y="1880"/>
                    <a:pt x="2215" y="1507"/>
                    <a:pt x="2215" y="930"/>
                  </a:cubicBezTo>
                  <a:cubicBezTo>
                    <a:pt x="2215" y="420"/>
                    <a:pt x="1809" y="1"/>
                    <a:pt x="1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6" name="Google Shape;2926;p78"/>
            <p:cNvSpPr/>
            <p:nvPr/>
          </p:nvSpPr>
          <p:spPr>
            <a:xfrm>
              <a:off x="6341468" y="2191579"/>
              <a:ext cx="67963" cy="58847"/>
            </a:xfrm>
            <a:custGeom>
              <a:avLst/>
              <a:gdLst/>
              <a:ahLst/>
              <a:cxnLst/>
              <a:rect l="l" t="t" r="r" b="b"/>
              <a:pathLst>
                <a:path w="2192" h="1898" extrusionOk="0">
                  <a:moveTo>
                    <a:pt x="1257" y="628"/>
                  </a:moveTo>
                  <a:cubicBezTo>
                    <a:pt x="1334" y="628"/>
                    <a:pt x="1414" y="659"/>
                    <a:pt x="1477" y="731"/>
                  </a:cubicBezTo>
                  <a:cubicBezTo>
                    <a:pt x="1668" y="921"/>
                    <a:pt x="1549" y="1255"/>
                    <a:pt x="1263" y="1255"/>
                  </a:cubicBezTo>
                  <a:cubicBezTo>
                    <a:pt x="1073" y="1255"/>
                    <a:pt x="953" y="1112"/>
                    <a:pt x="953" y="945"/>
                  </a:cubicBezTo>
                  <a:cubicBezTo>
                    <a:pt x="953" y="755"/>
                    <a:pt x="1102" y="628"/>
                    <a:pt x="1257" y="628"/>
                  </a:cubicBezTo>
                  <a:close/>
                  <a:moveTo>
                    <a:pt x="1250" y="1"/>
                  </a:moveTo>
                  <a:cubicBezTo>
                    <a:pt x="1022" y="1"/>
                    <a:pt x="788" y="87"/>
                    <a:pt x="596" y="278"/>
                  </a:cubicBezTo>
                  <a:cubicBezTo>
                    <a:pt x="1" y="874"/>
                    <a:pt x="406" y="1898"/>
                    <a:pt x="1263" y="1898"/>
                  </a:cubicBezTo>
                  <a:cubicBezTo>
                    <a:pt x="1787" y="1898"/>
                    <a:pt x="2192" y="1469"/>
                    <a:pt x="2192" y="945"/>
                  </a:cubicBezTo>
                  <a:cubicBezTo>
                    <a:pt x="2192" y="380"/>
                    <a:pt x="1732" y="1"/>
                    <a:pt x="1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7" name="Google Shape;2927;p78"/>
            <p:cNvSpPr/>
            <p:nvPr/>
          </p:nvSpPr>
          <p:spPr>
            <a:xfrm>
              <a:off x="6331887" y="2327939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19"/>
                  </a:lnTo>
                  <a:lnTo>
                    <a:pt x="619" y="619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28" name="Google Shape;2928;p78"/>
          <p:cNvGrpSpPr/>
          <p:nvPr/>
        </p:nvGrpSpPr>
        <p:grpSpPr>
          <a:xfrm>
            <a:off x="5496055" y="2113074"/>
            <a:ext cx="331536" cy="332281"/>
            <a:chOff x="5496055" y="2113074"/>
            <a:chExt cx="331536" cy="332281"/>
          </a:xfrm>
        </p:grpSpPr>
        <p:sp>
          <p:nvSpPr>
            <p:cNvPr id="2929" name="Google Shape;2929;p78"/>
            <p:cNvSpPr/>
            <p:nvPr/>
          </p:nvSpPr>
          <p:spPr>
            <a:xfrm>
              <a:off x="5534439" y="2211267"/>
              <a:ext cx="58351" cy="67963"/>
            </a:xfrm>
            <a:custGeom>
              <a:avLst/>
              <a:gdLst/>
              <a:ahLst/>
              <a:cxnLst/>
              <a:rect l="l" t="t" r="r" b="b"/>
              <a:pathLst>
                <a:path w="1882" h="2192" extrusionOk="0">
                  <a:moveTo>
                    <a:pt x="1263" y="620"/>
                  </a:moveTo>
                  <a:lnTo>
                    <a:pt x="1263" y="1572"/>
                  </a:lnTo>
                  <a:lnTo>
                    <a:pt x="644" y="1572"/>
                  </a:lnTo>
                  <a:lnTo>
                    <a:pt x="644" y="620"/>
                  </a:lnTo>
                  <a:close/>
                  <a:moveTo>
                    <a:pt x="1" y="0"/>
                  </a:moveTo>
                  <a:lnTo>
                    <a:pt x="1" y="2191"/>
                  </a:lnTo>
                  <a:lnTo>
                    <a:pt x="1882" y="2191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0" name="Google Shape;2930;p78"/>
            <p:cNvSpPr/>
            <p:nvPr/>
          </p:nvSpPr>
          <p:spPr>
            <a:xfrm>
              <a:off x="5496055" y="2113074"/>
              <a:ext cx="331536" cy="332281"/>
            </a:xfrm>
            <a:custGeom>
              <a:avLst/>
              <a:gdLst/>
              <a:ahLst/>
              <a:cxnLst/>
              <a:rect l="l" t="t" r="r" b="b"/>
              <a:pathLst>
                <a:path w="10693" h="10717" extrusionOk="0">
                  <a:moveTo>
                    <a:pt x="3787" y="2524"/>
                  </a:moveTo>
                  <a:lnTo>
                    <a:pt x="3787" y="6001"/>
                  </a:lnTo>
                  <a:lnTo>
                    <a:pt x="619" y="6001"/>
                  </a:lnTo>
                  <a:lnTo>
                    <a:pt x="619" y="2524"/>
                  </a:lnTo>
                  <a:close/>
                  <a:moveTo>
                    <a:pt x="10074" y="2524"/>
                  </a:moveTo>
                  <a:lnTo>
                    <a:pt x="10074" y="6001"/>
                  </a:lnTo>
                  <a:lnTo>
                    <a:pt x="6930" y="6001"/>
                  </a:lnTo>
                  <a:lnTo>
                    <a:pt x="6930" y="2524"/>
                  </a:lnTo>
                  <a:close/>
                  <a:moveTo>
                    <a:pt x="3311" y="6621"/>
                  </a:moveTo>
                  <a:lnTo>
                    <a:pt x="2691" y="7240"/>
                  </a:lnTo>
                  <a:lnTo>
                    <a:pt x="1691" y="7240"/>
                  </a:lnTo>
                  <a:lnTo>
                    <a:pt x="1072" y="6621"/>
                  </a:lnTo>
                  <a:close/>
                  <a:moveTo>
                    <a:pt x="9621" y="6621"/>
                  </a:moveTo>
                  <a:lnTo>
                    <a:pt x="9002" y="7264"/>
                  </a:lnTo>
                  <a:lnTo>
                    <a:pt x="8002" y="7264"/>
                  </a:lnTo>
                  <a:lnTo>
                    <a:pt x="7359" y="6621"/>
                  </a:lnTo>
                  <a:close/>
                  <a:moveTo>
                    <a:pt x="2501" y="7883"/>
                  </a:moveTo>
                  <a:lnTo>
                    <a:pt x="2501" y="8192"/>
                  </a:lnTo>
                  <a:cubicBezTo>
                    <a:pt x="2501" y="8359"/>
                    <a:pt x="2358" y="8502"/>
                    <a:pt x="2167" y="8502"/>
                  </a:cubicBezTo>
                  <a:cubicBezTo>
                    <a:pt x="2001" y="8478"/>
                    <a:pt x="1882" y="8359"/>
                    <a:pt x="1882" y="8168"/>
                  </a:cubicBezTo>
                  <a:lnTo>
                    <a:pt x="1882" y="7883"/>
                  </a:lnTo>
                  <a:close/>
                  <a:moveTo>
                    <a:pt x="8812" y="7883"/>
                  </a:moveTo>
                  <a:lnTo>
                    <a:pt x="8812" y="8192"/>
                  </a:lnTo>
                  <a:cubicBezTo>
                    <a:pt x="8812" y="8359"/>
                    <a:pt x="8669" y="8502"/>
                    <a:pt x="8478" y="8502"/>
                  </a:cubicBezTo>
                  <a:cubicBezTo>
                    <a:pt x="8312" y="8478"/>
                    <a:pt x="8192" y="8335"/>
                    <a:pt x="8192" y="8168"/>
                  </a:cubicBezTo>
                  <a:lnTo>
                    <a:pt x="8192" y="7883"/>
                  </a:lnTo>
                  <a:close/>
                  <a:moveTo>
                    <a:pt x="3287" y="0"/>
                  </a:moveTo>
                  <a:cubicBezTo>
                    <a:pt x="2525" y="0"/>
                    <a:pt x="1905" y="643"/>
                    <a:pt x="1905" y="1405"/>
                  </a:cubicBezTo>
                  <a:lnTo>
                    <a:pt x="1905" y="1905"/>
                  </a:lnTo>
                  <a:lnTo>
                    <a:pt x="0" y="1905"/>
                  </a:lnTo>
                  <a:lnTo>
                    <a:pt x="0" y="6430"/>
                  </a:lnTo>
                  <a:lnTo>
                    <a:pt x="1239" y="7692"/>
                  </a:lnTo>
                  <a:lnTo>
                    <a:pt x="1239" y="8192"/>
                  </a:lnTo>
                  <a:cubicBezTo>
                    <a:pt x="1239" y="8597"/>
                    <a:pt x="1501" y="8954"/>
                    <a:pt x="1882" y="9097"/>
                  </a:cubicBezTo>
                  <a:lnTo>
                    <a:pt x="1882" y="10717"/>
                  </a:lnTo>
                  <a:lnTo>
                    <a:pt x="2525" y="10717"/>
                  </a:lnTo>
                  <a:lnTo>
                    <a:pt x="2525" y="9073"/>
                  </a:lnTo>
                  <a:cubicBezTo>
                    <a:pt x="2906" y="8931"/>
                    <a:pt x="3144" y="8573"/>
                    <a:pt x="3144" y="8192"/>
                  </a:cubicBezTo>
                  <a:lnTo>
                    <a:pt x="3144" y="7692"/>
                  </a:lnTo>
                  <a:lnTo>
                    <a:pt x="4406" y="6430"/>
                  </a:lnTo>
                  <a:lnTo>
                    <a:pt x="4406" y="1905"/>
                  </a:lnTo>
                  <a:lnTo>
                    <a:pt x="2525" y="1905"/>
                  </a:lnTo>
                  <a:lnTo>
                    <a:pt x="2525" y="1405"/>
                  </a:lnTo>
                  <a:cubicBezTo>
                    <a:pt x="2525" y="977"/>
                    <a:pt x="2858" y="643"/>
                    <a:pt x="3287" y="643"/>
                  </a:cubicBezTo>
                  <a:lnTo>
                    <a:pt x="5025" y="643"/>
                  </a:lnTo>
                  <a:lnTo>
                    <a:pt x="5025" y="10717"/>
                  </a:lnTo>
                  <a:lnTo>
                    <a:pt x="5668" y="10717"/>
                  </a:lnTo>
                  <a:lnTo>
                    <a:pt x="5668" y="643"/>
                  </a:lnTo>
                  <a:lnTo>
                    <a:pt x="7407" y="643"/>
                  </a:lnTo>
                  <a:cubicBezTo>
                    <a:pt x="7811" y="643"/>
                    <a:pt x="8169" y="977"/>
                    <a:pt x="8169" y="1405"/>
                  </a:cubicBezTo>
                  <a:lnTo>
                    <a:pt x="8169" y="1905"/>
                  </a:lnTo>
                  <a:lnTo>
                    <a:pt x="6287" y="1905"/>
                  </a:lnTo>
                  <a:lnTo>
                    <a:pt x="6287" y="6430"/>
                  </a:lnTo>
                  <a:lnTo>
                    <a:pt x="7526" y="7692"/>
                  </a:lnTo>
                  <a:lnTo>
                    <a:pt x="7526" y="8192"/>
                  </a:lnTo>
                  <a:cubicBezTo>
                    <a:pt x="7526" y="8597"/>
                    <a:pt x="7788" y="8954"/>
                    <a:pt x="8169" y="9097"/>
                  </a:cubicBezTo>
                  <a:lnTo>
                    <a:pt x="8169" y="10717"/>
                  </a:lnTo>
                  <a:lnTo>
                    <a:pt x="8812" y="10717"/>
                  </a:lnTo>
                  <a:lnTo>
                    <a:pt x="8812" y="9073"/>
                  </a:lnTo>
                  <a:cubicBezTo>
                    <a:pt x="9193" y="8931"/>
                    <a:pt x="9431" y="8573"/>
                    <a:pt x="9431" y="8192"/>
                  </a:cubicBezTo>
                  <a:lnTo>
                    <a:pt x="9431" y="7668"/>
                  </a:lnTo>
                  <a:lnTo>
                    <a:pt x="10693" y="6406"/>
                  </a:lnTo>
                  <a:lnTo>
                    <a:pt x="10693" y="1905"/>
                  </a:lnTo>
                  <a:lnTo>
                    <a:pt x="8812" y="1905"/>
                  </a:lnTo>
                  <a:lnTo>
                    <a:pt x="8812" y="1405"/>
                  </a:lnTo>
                  <a:cubicBezTo>
                    <a:pt x="8812" y="643"/>
                    <a:pt x="8192" y="0"/>
                    <a:pt x="74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1" name="Google Shape;2931;p78"/>
            <p:cNvSpPr/>
            <p:nvPr/>
          </p:nvSpPr>
          <p:spPr>
            <a:xfrm>
              <a:off x="5730111" y="2211267"/>
              <a:ext cx="59096" cy="67963"/>
            </a:xfrm>
            <a:custGeom>
              <a:avLst/>
              <a:gdLst/>
              <a:ahLst/>
              <a:cxnLst/>
              <a:rect l="l" t="t" r="r" b="b"/>
              <a:pathLst>
                <a:path w="1906" h="2192" extrusionOk="0">
                  <a:moveTo>
                    <a:pt x="1263" y="620"/>
                  </a:moveTo>
                  <a:lnTo>
                    <a:pt x="1263" y="1572"/>
                  </a:lnTo>
                  <a:lnTo>
                    <a:pt x="643" y="1572"/>
                  </a:lnTo>
                  <a:lnTo>
                    <a:pt x="643" y="620"/>
                  </a:lnTo>
                  <a:close/>
                  <a:moveTo>
                    <a:pt x="0" y="0"/>
                  </a:moveTo>
                  <a:lnTo>
                    <a:pt x="0" y="2191"/>
                  </a:lnTo>
                  <a:lnTo>
                    <a:pt x="1906" y="219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32" name="Google Shape;2932;p78"/>
          <p:cNvGrpSpPr/>
          <p:nvPr/>
        </p:nvGrpSpPr>
        <p:grpSpPr>
          <a:xfrm>
            <a:off x="4790164" y="2113074"/>
            <a:ext cx="312375" cy="331536"/>
            <a:chOff x="4790164" y="2113074"/>
            <a:chExt cx="312375" cy="331536"/>
          </a:xfrm>
        </p:grpSpPr>
        <p:sp>
          <p:nvSpPr>
            <p:cNvPr id="2933" name="Google Shape;2933;p78"/>
            <p:cNvSpPr/>
            <p:nvPr/>
          </p:nvSpPr>
          <p:spPr>
            <a:xfrm>
              <a:off x="4790164" y="2113074"/>
              <a:ext cx="175023" cy="331536"/>
            </a:xfrm>
            <a:custGeom>
              <a:avLst/>
              <a:gdLst/>
              <a:ahLst/>
              <a:cxnLst/>
              <a:rect l="l" t="t" r="r" b="b"/>
              <a:pathLst>
                <a:path w="5645" h="10693" extrusionOk="0">
                  <a:moveTo>
                    <a:pt x="1239" y="643"/>
                  </a:moveTo>
                  <a:lnTo>
                    <a:pt x="1239" y="1572"/>
                  </a:lnTo>
                  <a:lnTo>
                    <a:pt x="620" y="1572"/>
                  </a:lnTo>
                  <a:lnTo>
                    <a:pt x="620" y="643"/>
                  </a:lnTo>
                  <a:close/>
                  <a:moveTo>
                    <a:pt x="2501" y="643"/>
                  </a:moveTo>
                  <a:lnTo>
                    <a:pt x="2501" y="1572"/>
                  </a:lnTo>
                  <a:lnTo>
                    <a:pt x="1858" y="1572"/>
                  </a:lnTo>
                  <a:lnTo>
                    <a:pt x="1858" y="643"/>
                  </a:lnTo>
                  <a:close/>
                  <a:moveTo>
                    <a:pt x="3763" y="643"/>
                  </a:moveTo>
                  <a:lnTo>
                    <a:pt x="3763" y="1572"/>
                  </a:lnTo>
                  <a:lnTo>
                    <a:pt x="3144" y="1572"/>
                  </a:lnTo>
                  <a:lnTo>
                    <a:pt x="3144" y="643"/>
                  </a:lnTo>
                  <a:close/>
                  <a:moveTo>
                    <a:pt x="5025" y="643"/>
                  </a:moveTo>
                  <a:lnTo>
                    <a:pt x="5025" y="1572"/>
                  </a:lnTo>
                  <a:lnTo>
                    <a:pt x="4406" y="1572"/>
                  </a:lnTo>
                  <a:lnTo>
                    <a:pt x="4406" y="643"/>
                  </a:lnTo>
                  <a:close/>
                  <a:moveTo>
                    <a:pt x="4406" y="2239"/>
                  </a:moveTo>
                  <a:lnTo>
                    <a:pt x="4406" y="3477"/>
                  </a:lnTo>
                  <a:lnTo>
                    <a:pt x="1239" y="3477"/>
                  </a:lnTo>
                  <a:lnTo>
                    <a:pt x="1239" y="2239"/>
                  </a:lnTo>
                  <a:close/>
                  <a:moveTo>
                    <a:pt x="4406" y="4120"/>
                  </a:moveTo>
                  <a:lnTo>
                    <a:pt x="4406" y="7264"/>
                  </a:lnTo>
                  <a:lnTo>
                    <a:pt x="1239" y="7264"/>
                  </a:lnTo>
                  <a:lnTo>
                    <a:pt x="1239" y="4120"/>
                  </a:lnTo>
                  <a:close/>
                  <a:moveTo>
                    <a:pt x="4406" y="7883"/>
                  </a:moveTo>
                  <a:lnTo>
                    <a:pt x="4406" y="8502"/>
                  </a:lnTo>
                  <a:cubicBezTo>
                    <a:pt x="4406" y="9383"/>
                    <a:pt x="3692" y="10074"/>
                    <a:pt x="2811" y="10074"/>
                  </a:cubicBezTo>
                  <a:cubicBezTo>
                    <a:pt x="1953" y="10074"/>
                    <a:pt x="1239" y="9359"/>
                    <a:pt x="1239" y="8478"/>
                  </a:cubicBezTo>
                  <a:lnTo>
                    <a:pt x="1239" y="7883"/>
                  </a:lnTo>
                  <a:close/>
                  <a:moveTo>
                    <a:pt x="1" y="0"/>
                  </a:moveTo>
                  <a:lnTo>
                    <a:pt x="1" y="2215"/>
                  </a:lnTo>
                  <a:lnTo>
                    <a:pt x="620" y="2215"/>
                  </a:lnTo>
                  <a:lnTo>
                    <a:pt x="620" y="8478"/>
                  </a:lnTo>
                  <a:cubicBezTo>
                    <a:pt x="620" y="9693"/>
                    <a:pt x="1596" y="10693"/>
                    <a:pt x="2835" y="10693"/>
                  </a:cubicBezTo>
                  <a:cubicBezTo>
                    <a:pt x="4049" y="10693"/>
                    <a:pt x="5025" y="9716"/>
                    <a:pt x="5049" y="8502"/>
                  </a:cubicBezTo>
                  <a:lnTo>
                    <a:pt x="5049" y="2215"/>
                  </a:lnTo>
                  <a:lnTo>
                    <a:pt x="5645" y="2215"/>
                  </a:lnTo>
                  <a:lnTo>
                    <a:pt x="56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4" name="Google Shape;2934;p78"/>
            <p:cNvSpPr/>
            <p:nvPr/>
          </p:nvSpPr>
          <p:spPr>
            <a:xfrm>
              <a:off x="5044157" y="2211267"/>
              <a:ext cx="58382" cy="58351"/>
            </a:xfrm>
            <a:custGeom>
              <a:avLst/>
              <a:gdLst/>
              <a:ahLst/>
              <a:cxnLst/>
              <a:rect l="l" t="t" r="r" b="b"/>
              <a:pathLst>
                <a:path w="1883" h="1882" extrusionOk="0">
                  <a:moveTo>
                    <a:pt x="620" y="0"/>
                  </a:moveTo>
                  <a:lnTo>
                    <a:pt x="620" y="620"/>
                  </a:lnTo>
                  <a:lnTo>
                    <a:pt x="1" y="620"/>
                  </a:lnTo>
                  <a:lnTo>
                    <a:pt x="1" y="1263"/>
                  </a:lnTo>
                  <a:lnTo>
                    <a:pt x="620" y="1263"/>
                  </a:lnTo>
                  <a:lnTo>
                    <a:pt x="620" y="1882"/>
                  </a:lnTo>
                  <a:lnTo>
                    <a:pt x="1239" y="1882"/>
                  </a:lnTo>
                  <a:lnTo>
                    <a:pt x="1239" y="1263"/>
                  </a:lnTo>
                  <a:lnTo>
                    <a:pt x="1882" y="1263"/>
                  </a:lnTo>
                  <a:lnTo>
                    <a:pt x="1882" y="620"/>
                  </a:lnTo>
                  <a:lnTo>
                    <a:pt x="1239" y="620"/>
                  </a:lnTo>
                  <a:lnTo>
                    <a:pt x="12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5" name="Google Shape;2935;p78"/>
            <p:cNvSpPr/>
            <p:nvPr/>
          </p:nvSpPr>
          <p:spPr>
            <a:xfrm>
              <a:off x="4965156" y="2230459"/>
              <a:ext cx="59096" cy="19967"/>
            </a:xfrm>
            <a:custGeom>
              <a:avLst/>
              <a:gdLst/>
              <a:ahLst/>
              <a:cxnLst/>
              <a:rect l="l" t="t" r="r" b="b"/>
              <a:pathLst>
                <a:path w="1906" h="644" extrusionOk="0">
                  <a:moveTo>
                    <a:pt x="1" y="1"/>
                  </a:moveTo>
                  <a:lnTo>
                    <a:pt x="1" y="644"/>
                  </a:lnTo>
                  <a:lnTo>
                    <a:pt x="1906" y="644"/>
                  </a:lnTo>
                  <a:lnTo>
                    <a:pt x="19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6" name="Google Shape;2936;p78"/>
            <p:cNvSpPr/>
            <p:nvPr/>
          </p:nvSpPr>
          <p:spPr>
            <a:xfrm>
              <a:off x="4975512" y="2294701"/>
              <a:ext cx="116672" cy="148452"/>
            </a:xfrm>
            <a:custGeom>
              <a:avLst/>
              <a:gdLst/>
              <a:ahLst/>
              <a:cxnLst/>
              <a:rect l="l" t="t" r="r" b="b"/>
              <a:pathLst>
                <a:path w="3763" h="4788" extrusionOk="0">
                  <a:moveTo>
                    <a:pt x="1881" y="905"/>
                  </a:moveTo>
                  <a:cubicBezTo>
                    <a:pt x="2453" y="1548"/>
                    <a:pt x="3144" y="2501"/>
                    <a:pt x="3144" y="2977"/>
                  </a:cubicBezTo>
                  <a:cubicBezTo>
                    <a:pt x="3144" y="3668"/>
                    <a:pt x="2572" y="4239"/>
                    <a:pt x="1881" y="4239"/>
                  </a:cubicBezTo>
                  <a:cubicBezTo>
                    <a:pt x="1191" y="4216"/>
                    <a:pt x="619" y="3668"/>
                    <a:pt x="619" y="2977"/>
                  </a:cubicBezTo>
                  <a:cubicBezTo>
                    <a:pt x="619" y="2501"/>
                    <a:pt x="1334" y="1548"/>
                    <a:pt x="1881" y="905"/>
                  </a:cubicBezTo>
                  <a:close/>
                  <a:moveTo>
                    <a:pt x="1881" y="0"/>
                  </a:moveTo>
                  <a:cubicBezTo>
                    <a:pt x="1262" y="667"/>
                    <a:pt x="0" y="2049"/>
                    <a:pt x="0" y="2977"/>
                  </a:cubicBezTo>
                  <a:cubicBezTo>
                    <a:pt x="24" y="3977"/>
                    <a:pt x="857" y="4787"/>
                    <a:pt x="1881" y="4787"/>
                  </a:cubicBezTo>
                  <a:cubicBezTo>
                    <a:pt x="2905" y="4787"/>
                    <a:pt x="3739" y="3977"/>
                    <a:pt x="3763" y="2977"/>
                  </a:cubicBezTo>
                  <a:cubicBezTo>
                    <a:pt x="3763" y="1882"/>
                    <a:pt x="1881" y="0"/>
                    <a:pt x="18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7" name="Google Shape;2937;p78"/>
            <p:cNvSpPr/>
            <p:nvPr/>
          </p:nvSpPr>
          <p:spPr>
            <a:xfrm>
              <a:off x="4848484" y="2260007"/>
              <a:ext cx="58382" cy="19223"/>
            </a:xfrm>
            <a:custGeom>
              <a:avLst/>
              <a:gdLst/>
              <a:ahLst/>
              <a:cxnLst/>
              <a:rect l="l" t="t" r="r" b="b"/>
              <a:pathLst>
                <a:path w="1883" h="620" extrusionOk="0">
                  <a:moveTo>
                    <a:pt x="1" y="0"/>
                  </a:moveTo>
                  <a:lnTo>
                    <a:pt x="1" y="619"/>
                  </a:lnTo>
                  <a:lnTo>
                    <a:pt x="1882" y="619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8" name="Google Shape;2938;p78"/>
            <p:cNvSpPr/>
            <p:nvPr/>
          </p:nvSpPr>
          <p:spPr>
            <a:xfrm>
              <a:off x="4848484" y="2299135"/>
              <a:ext cx="58382" cy="19223"/>
            </a:xfrm>
            <a:custGeom>
              <a:avLst/>
              <a:gdLst/>
              <a:ahLst/>
              <a:cxnLst/>
              <a:rect l="l" t="t" r="r" b="b"/>
              <a:pathLst>
                <a:path w="1883" h="620" extrusionOk="0">
                  <a:moveTo>
                    <a:pt x="1" y="0"/>
                  </a:moveTo>
                  <a:lnTo>
                    <a:pt x="1" y="620"/>
                  </a:lnTo>
                  <a:lnTo>
                    <a:pt x="1882" y="620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39" name="Google Shape;2939;p78"/>
          <p:cNvGrpSpPr/>
          <p:nvPr/>
        </p:nvGrpSpPr>
        <p:grpSpPr>
          <a:xfrm>
            <a:off x="4001583" y="2113074"/>
            <a:ext cx="388431" cy="332746"/>
            <a:chOff x="4001583" y="2113074"/>
            <a:chExt cx="388431" cy="332746"/>
          </a:xfrm>
        </p:grpSpPr>
        <p:sp>
          <p:nvSpPr>
            <p:cNvPr id="2940" name="Google Shape;2940;p78"/>
            <p:cNvSpPr/>
            <p:nvPr/>
          </p:nvSpPr>
          <p:spPr>
            <a:xfrm>
              <a:off x="4001583" y="2113074"/>
              <a:ext cx="388431" cy="332746"/>
            </a:xfrm>
            <a:custGeom>
              <a:avLst/>
              <a:gdLst/>
              <a:ahLst/>
              <a:cxnLst/>
              <a:rect l="l" t="t" r="r" b="b"/>
              <a:pathLst>
                <a:path w="12528" h="10732" extrusionOk="0">
                  <a:moveTo>
                    <a:pt x="7144" y="628"/>
                  </a:moveTo>
                  <a:cubicBezTo>
                    <a:pt x="9566" y="628"/>
                    <a:pt x="11884" y="2509"/>
                    <a:pt x="11884" y="5358"/>
                  </a:cubicBezTo>
                  <a:cubicBezTo>
                    <a:pt x="11884" y="7978"/>
                    <a:pt x="9789" y="10074"/>
                    <a:pt x="7169" y="10097"/>
                  </a:cubicBezTo>
                  <a:cubicBezTo>
                    <a:pt x="2954" y="10097"/>
                    <a:pt x="858" y="5001"/>
                    <a:pt x="3835" y="2024"/>
                  </a:cubicBezTo>
                  <a:cubicBezTo>
                    <a:pt x="4799" y="1060"/>
                    <a:pt x="5984" y="628"/>
                    <a:pt x="7144" y="628"/>
                  </a:cubicBezTo>
                  <a:close/>
                  <a:moveTo>
                    <a:pt x="7169" y="0"/>
                  </a:moveTo>
                  <a:cubicBezTo>
                    <a:pt x="2406" y="0"/>
                    <a:pt x="1" y="5787"/>
                    <a:pt x="3382" y="9145"/>
                  </a:cubicBezTo>
                  <a:cubicBezTo>
                    <a:pt x="4478" y="10240"/>
                    <a:pt x="5823" y="10731"/>
                    <a:pt x="7142" y="10731"/>
                  </a:cubicBezTo>
                  <a:cubicBezTo>
                    <a:pt x="9893" y="10731"/>
                    <a:pt x="12527" y="8594"/>
                    <a:pt x="12527" y="5358"/>
                  </a:cubicBezTo>
                  <a:cubicBezTo>
                    <a:pt x="12527" y="2405"/>
                    <a:pt x="10122" y="0"/>
                    <a:pt x="7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1" name="Google Shape;2941;p78"/>
            <p:cNvSpPr/>
            <p:nvPr/>
          </p:nvSpPr>
          <p:spPr>
            <a:xfrm>
              <a:off x="4213502" y="2223824"/>
              <a:ext cx="34726" cy="34726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453" y="0"/>
                  </a:moveTo>
                  <a:lnTo>
                    <a:pt x="1" y="453"/>
                  </a:lnTo>
                  <a:lnTo>
                    <a:pt x="667" y="1120"/>
                  </a:lnTo>
                  <a:lnTo>
                    <a:pt x="1120" y="667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2" name="Google Shape;2942;p78"/>
            <p:cNvSpPr/>
            <p:nvPr/>
          </p:nvSpPr>
          <p:spPr>
            <a:xfrm>
              <a:off x="4130067" y="2181378"/>
              <a:ext cx="183147" cy="195828"/>
            </a:xfrm>
            <a:custGeom>
              <a:avLst/>
              <a:gdLst/>
              <a:ahLst/>
              <a:cxnLst/>
              <a:rect l="l" t="t" r="r" b="b"/>
              <a:pathLst>
                <a:path w="5907" h="6316" extrusionOk="0">
                  <a:moveTo>
                    <a:pt x="2571" y="650"/>
                  </a:moveTo>
                  <a:cubicBezTo>
                    <a:pt x="2595" y="650"/>
                    <a:pt x="2619" y="652"/>
                    <a:pt x="2644" y="655"/>
                  </a:cubicBezTo>
                  <a:cubicBezTo>
                    <a:pt x="3120" y="679"/>
                    <a:pt x="3596" y="917"/>
                    <a:pt x="3930" y="1274"/>
                  </a:cubicBezTo>
                  <a:cubicBezTo>
                    <a:pt x="4216" y="1560"/>
                    <a:pt x="4430" y="1917"/>
                    <a:pt x="4525" y="2322"/>
                  </a:cubicBezTo>
                  <a:cubicBezTo>
                    <a:pt x="4597" y="2560"/>
                    <a:pt x="4525" y="2846"/>
                    <a:pt x="4359" y="3060"/>
                  </a:cubicBezTo>
                  <a:cubicBezTo>
                    <a:pt x="4225" y="3177"/>
                    <a:pt x="4045" y="3235"/>
                    <a:pt x="3859" y="3235"/>
                  </a:cubicBezTo>
                  <a:cubicBezTo>
                    <a:pt x="3780" y="3235"/>
                    <a:pt x="3699" y="3224"/>
                    <a:pt x="3620" y="3203"/>
                  </a:cubicBezTo>
                  <a:cubicBezTo>
                    <a:pt x="3239" y="3108"/>
                    <a:pt x="2858" y="2893"/>
                    <a:pt x="2596" y="2608"/>
                  </a:cubicBezTo>
                  <a:cubicBezTo>
                    <a:pt x="2001" y="2012"/>
                    <a:pt x="1787" y="1179"/>
                    <a:pt x="2144" y="822"/>
                  </a:cubicBezTo>
                  <a:cubicBezTo>
                    <a:pt x="2268" y="718"/>
                    <a:pt x="2411" y="650"/>
                    <a:pt x="2571" y="650"/>
                  </a:cubicBezTo>
                  <a:close/>
                  <a:moveTo>
                    <a:pt x="1596" y="2298"/>
                  </a:moveTo>
                  <a:cubicBezTo>
                    <a:pt x="1668" y="2489"/>
                    <a:pt x="1787" y="2655"/>
                    <a:pt x="1929" y="2822"/>
                  </a:cubicBezTo>
                  <a:lnTo>
                    <a:pt x="1334" y="3417"/>
                  </a:lnTo>
                  <a:lnTo>
                    <a:pt x="1787" y="3870"/>
                  </a:lnTo>
                  <a:lnTo>
                    <a:pt x="2382" y="3274"/>
                  </a:lnTo>
                  <a:cubicBezTo>
                    <a:pt x="2525" y="3394"/>
                    <a:pt x="2692" y="3513"/>
                    <a:pt x="2882" y="3608"/>
                  </a:cubicBezTo>
                  <a:cubicBezTo>
                    <a:pt x="2811" y="3703"/>
                    <a:pt x="2739" y="3775"/>
                    <a:pt x="2668" y="3870"/>
                  </a:cubicBezTo>
                  <a:cubicBezTo>
                    <a:pt x="2382" y="4156"/>
                    <a:pt x="2001" y="4370"/>
                    <a:pt x="1620" y="4465"/>
                  </a:cubicBezTo>
                  <a:cubicBezTo>
                    <a:pt x="1533" y="4498"/>
                    <a:pt x="1446" y="4513"/>
                    <a:pt x="1363" y="4513"/>
                  </a:cubicBezTo>
                  <a:cubicBezTo>
                    <a:pt x="900" y="4513"/>
                    <a:pt x="537" y="4048"/>
                    <a:pt x="739" y="3584"/>
                  </a:cubicBezTo>
                  <a:cubicBezTo>
                    <a:pt x="810" y="3179"/>
                    <a:pt x="1025" y="2822"/>
                    <a:pt x="1334" y="2536"/>
                  </a:cubicBezTo>
                  <a:cubicBezTo>
                    <a:pt x="1406" y="2441"/>
                    <a:pt x="1501" y="2370"/>
                    <a:pt x="1596" y="2298"/>
                  </a:cubicBezTo>
                  <a:close/>
                  <a:moveTo>
                    <a:pt x="4859" y="3441"/>
                  </a:moveTo>
                  <a:cubicBezTo>
                    <a:pt x="4930" y="3560"/>
                    <a:pt x="5002" y="3679"/>
                    <a:pt x="5049" y="3798"/>
                  </a:cubicBezTo>
                  <a:cubicBezTo>
                    <a:pt x="5359" y="4584"/>
                    <a:pt x="5240" y="5418"/>
                    <a:pt x="4763" y="5632"/>
                  </a:cubicBezTo>
                  <a:cubicBezTo>
                    <a:pt x="4685" y="5654"/>
                    <a:pt x="4606" y="5664"/>
                    <a:pt x="4529" y="5664"/>
                  </a:cubicBezTo>
                  <a:cubicBezTo>
                    <a:pt x="4349" y="5664"/>
                    <a:pt x="4175" y="5606"/>
                    <a:pt x="4025" y="5489"/>
                  </a:cubicBezTo>
                  <a:cubicBezTo>
                    <a:pt x="3692" y="5251"/>
                    <a:pt x="3430" y="4918"/>
                    <a:pt x="3287" y="4537"/>
                  </a:cubicBezTo>
                  <a:cubicBezTo>
                    <a:pt x="3263" y="4441"/>
                    <a:pt x="3215" y="4346"/>
                    <a:pt x="3192" y="4227"/>
                  </a:cubicBezTo>
                  <a:cubicBezTo>
                    <a:pt x="3311" y="4108"/>
                    <a:pt x="3406" y="3965"/>
                    <a:pt x="3501" y="3822"/>
                  </a:cubicBezTo>
                  <a:lnTo>
                    <a:pt x="3692" y="3870"/>
                  </a:lnTo>
                  <a:lnTo>
                    <a:pt x="4120" y="4870"/>
                  </a:lnTo>
                  <a:lnTo>
                    <a:pt x="4692" y="4632"/>
                  </a:lnTo>
                  <a:lnTo>
                    <a:pt x="4359" y="3798"/>
                  </a:lnTo>
                  <a:cubicBezTo>
                    <a:pt x="4525" y="3727"/>
                    <a:pt x="4692" y="3632"/>
                    <a:pt x="4811" y="3489"/>
                  </a:cubicBezTo>
                  <a:lnTo>
                    <a:pt x="4859" y="3441"/>
                  </a:lnTo>
                  <a:close/>
                  <a:moveTo>
                    <a:pt x="2615" y="0"/>
                  </a:moveTo>
                  <a:cubicBezTo>
                    <a:pt x="1779" y="0"/>
                    <a:pt x="1113" y="833"/>
                    <a:pt x="1382" y="1703"/>
                  </a:cubicBezTo>
                  <a:cubicBezTo>
                    <a:pt x="1191" y="1798"/>
                    <a:pt x="1025" y="1941"/>
                    <a:pt x="882" y="2084"/>
                  </a:cubicBezTo>
                  <a:cubicBezTo>
                    <a:pt x="501" y="2465"/>
                    <a:pt x="239" y="2941"/>
                    <a:pt x="120" y="3465"/>
                  </a:cubicBezTo>
                  <a:cubicBezTo>
                    <a:pt x="0" y="3917"/>
                    <a:pt x="120" y="4418"/>
                    <a:pt x="429" y="4751"/>
                  </a:cubicBezTo>
                  <a:cubicBezTo>
                    <a:pt x="691" y="5013"/>
                    <a:pt x="1025" y="5132"/>
                    <a:pt x="1382" y="5132"/>
                  </a:cubicBezTo>
                  <a:cubicBezTo>
                    <a:pt x="1501" y="5132"/>
                    <a:pt x="1620" y="5108"/>
                    <a:pt x="1739" y="5084"/>
                  </a:cubicBezTo>
                  <a:cubicBezTo>
                    <a:pt x="2072" y="5013"/>
                    <a:pt x="2382" y="4870"/>
                    <a:pt x="2668" y="4679"/>
                  </a:cubicBezTo>
                  <a:cubicBezTo>
                    <a:pt x="2668" y="4703"/>
                    <a:pt x="2692" y="4751"/>
                    <a:pt x="2715" y="4775"/>
                  </a:cubicBezTo>
                  <a:cubicBezTo>
                    <a:pt x="2906" y="5275"/>
                    <a:pt x="3239" y="5704"/>
                    <a:pt x="3668" y="6013"/>
                  </a:cubicBezTo>
                  <a:cubicBezTo>
                    <a:pt x="3920" y="6221"/>
                    <a:pt x="4214" y="6315"/>
                    <a:pt x="4502" y="6315"/>
                  </a:cubicBezTo>
                  <a:cubicBezTo>
                    <a:pt x="5138" y="6315"/>
                    <a:pt x="5746" y="5853"/>
                    <a:pt x="5811" y="5132"/>
                  </a:cubicBezTo>
                  <a:cubicBezTo>
                    <a:pt x="5906" y="4608"/>
                    <a:pt x="5835" y="4060"/>
                    <a:pt x="5621" y="3584"/>
                  </a:cubicBezTo>
                  <a:cubicBezTo>
                    <a:pt x="5502" y="3298"/>
                    <a:pt x="5359" y="3036"/>
                    <a:pt x="5168" y="2798"/>
                  </a:cubicBezTo>
                  <a:cubicBezTo>
                    <a:pt x="5192" y="2608"/>
                    <a:pt x="5168" y="2393"/>
                    <a:pt x="5144" y="2203"/>
                  </a:cubicBezTo>
                  <a:cubicBezTo>
                    <a:pt x="4882" y="1155"/>
                    <a:pt x="4049" y="321"/>
                    <a:pt x="3001" y="60"/>
                  </a:cubicBezTo>
                  <a:cubicBezTo>
                    <a:pt x="2870" y="19"/>
                    <a:pt x="2741" y="0"/>
                    <a:pt x="26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3" name="Google Shape;2943;p78"/>
            <p:cNvSpPr/>
            <p:nvPr/>
          </p:nvSpPr>
          <p:spPr>
            <a:xfrm>
              <a:off x="4312439" y="2240815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0"/>
                  </a:moveTo>
                  <a:lnTo>
                    <a:pt x="1" y="619"/>
                  </a:lnTo>
                  <a:lnTo>
                    <a:pt x="620" y="619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4" name="Google Shape;2944;p78"/>
            <p:cNvSpPr/>
            <p:nvPr/>
          </p:nvSpPr>
          <p:spPr>
            <a:xfrm>
              <a:off x="4116053" y="2211267"/>
              <a:ext cx="19936" cy="19223"/>
            </a:xfrm>
            <a:custGeom>
              <a:avLst/>
              <a:gdLst/>
              <a:ahLst/>
              <a:cxnLst/>
              <a:rect l="l" t="t" r="r" b="b"/>
              <a:pathLst>
                <a:path w="643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43" y="620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5" name="Google Shape;2945;p78"/>
            <p:cNvSpPr/>
            <p:nvPr/>
          </p:nvSpPr>
          <p:spPr>
            <a:xfrm>
              <a:off x="4184698" y="2367811"/>
              <a:ext cx="19967" cy="19223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1" y="0"/>
                  </a:moveTo>
                  <a:lnTo>
                    <a:pt x="1" y="619"/>
                  </a:lnTo>
                  <a:lnTo>
                    <a:pt x="644" y="619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6" name="Google Shape;2946;p78"/>
            <p:cNvSpPr/>
            <p:nvPr/>
          </p:nvSpPr>
          <p:spPr>
            <a:xfrm>
              <a:off x="4331631" y="2279199"/>
              <a:ext cx="19254" cy="19967"/>
            </a:xfrm>
            <a:custGeom>
              <a:avLst/>
              <a:gdLst/>
              <a:ahLst/>
              <a:cxnLst/>
              <a:rect l="l" t="t" r="r" b="b"/>
              <a:pathLst>
                <a:path w="621" h="644" extrusionOk="0">
                  <a:moveTo>
                    <a:pt x="1" y="0"/>
                  </a:moveTo>
                  <a:lnTo>
                    <a:pt x="1" y="643"/>
                  </a:lnTo>
                  <a:lnTo>
                    <a:pt x="620" y="643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47" name="Google Shape;2947;p78"/>
          <p:cNvGrpSpPr/>
          <p:nvPr/>
        </p:nvGrpSpPr>
        <p:grpSpPr>
          <a:xfrm>
            <a:off x="3363655" y="2113446"/>
            <a:ext cx="294641" cy="331909"/>
            <a:chOff x="3363655" y="2113446"/>
            <a:chExt cx="294641" cy="331909"/>
          </a:xfrm>
        </p:grpSpPr>
        <p:sp>
          <p:nvSpPr>
            <p:cNvPr id="2948" name="Google Shape;2948;p78"/>
            <p:cNvSpPr/>
            <p:nvPr/>
          </p:nvSpPr>
          <p:spPr>
            <a:xfrm>
              <a:off x="3423463" y="2387003"/>
              <a:ext cx="28804" cy="19223"/>
            </a:xfrm>
            <a:custGeom>
              <a:avLst/>
              <a:gdLst/>
              <a:ahLst/>
              <a:cxnLst/>
              <a:rect l="l" t="t" r="r" b="b"/>
              <a:pathLst>
                <a:path w="929" h="620" extrusionOk="0">
                  <a:moveTo>
                    <a:pt x="0" y="0"/>
                  </a:moveTo>
                  <a:lnTo>
                    <a:pt x="0" y="619"/>
                  </a:lnTo>
                  <a:lnTo>
                    <a:pt x="929" y="619"/>
                  </a:lnTo>
                  <a:lnTo>
                    <a:pt x="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9" name="Google Shape;2949;p78"/>
            <p:cNvSpPr/>
            <p:nvPr/>
          </p:nvSpPr>
          <p:spPr>
            <a:xfrm>
              <a:off x="3363655" y="2113446"/>
              <a:ext cx="294641" cy="331909"/>
            </a:xfrm>
            <a:custGeom>
              <a:avLst/>
              <a:gdLst/>
              <a:ahLst/>
              <a:cxnLst/>
              <a:rect l="l" t="t" r="r" b="b"/>
              <a:pathLst>
                <a:path w="9503" h="10705" extrusionOk="0">
                  <a:moveTo>
                    <a:pt x="4763" y="625"/>
                  </a:moveTo>
                  <a:cubicBezTo>
                    <a:pt x="5287" y="625"/>
                    <a:pt x="5811" y="786"/>
                    <a:pt x="6263" y="1107"/>
                  </a:cubicBezTo>
                  <a:lnTo>
                    <a:pt x="5811" y="2203"/>
                  </a:lnTo>
                  <a:lnTo>
                    <a:pt x="3715" y="2203"/>
                  </a:lnTo>
                  <a:lnTo>
                    <a:pt x="3263" y="1107"/>
                  </a:lnTo>
                  <a:cubicBezTo>
                    <a:pt x="3715" y="786"/>
                    <a:pt x="4239" y="625"/>
                    <a:pt x="4763" y="625"/>
                  </a:cubicBezTo>
                  <a:close/>
                  <a:moveTo>
                    <a:pt x="4763" y="3703"/>
                  </a:moveTo>
                  <a:cubicBezTo>
                    <a:pt x="4977" y="3941"/>
                    <a:pt x="5311" y="4108"/>
                    <a:pt x="5644" y="4108"/>
                  </a:cubicBezTo>
                  <a:lnTo>
                    <a:pt x="6001" y="4108"/>
                  </a:lnTo>
                  <a:lnTo>
                    <a:pt x="6001" y="5084"/>
                  </a:lnTo>
                  <a:cubicBezTo>
                    <a:pt x="6001" y="5727"/>
                    <a:pt x="5454" y="6275"/>
                    <a:pt x="4787" y="6299"/>
                  </a:cubicBezTo>
                  <a:lnTo>
                    <a:pt x="4739" y="6299"/>
                  </a:lnTo>
                  <a:cubicBezTo>
                    <a:pt x="4049" y="6299"/>
                    <a:pt x="3501" y="5751"/>
                    <a:pt x="3501" y="5084"/>
                  </a:cubicBezTo>
                  <a:lnTo>
                    <a:pt x="3501" y="4108"/>
                  </a:lnTo>
                  <a:lnTo>
                    <a:pt x="3858" y="4108"/>
                  </a:lnTo>
                  <a:cubicBezTo>
                    <a:pt x="4191" y="4108"/>
                    <a:pt x="4525" y="3941"/>
                    <a:pt x="4763" y="3703"/>
                  </a:cubicBezTo>
                  <a:close/>
                  <a:moveTo>
                    <a:pt x="6454" y="2251"/>
                  </a:moveTo>
                  <a:cubicBezTo>
                    <a:pt x="6978" y="2727"/>
                    <a:pt x="7263" y="3394"/>
                    <a:pt x="7263" y="4108"/>
                  </a:cubicBezTo>
                  <a:lnTo>
                    <a:pt x="7263" y="7537"/>
                  </a:lnTo>
                  <a:lnTo>
                    <a:pt x="5716" y="7013"/>
                  </a:lnTo>
                  <a:lnTo>
                    <a:pt x="5716" y="6704"/>
                  </a:lnTo>
                  <a:cubicBezTo>
                    <a:pt x="6287" y="6370"/>
                    <a:pt x="6644" y="5751"/>
                    <a:pt x="6644" y="5084"/>
                  </a:cubicBezTo>
                  <a:lnTo>
                    <a:pt x="6644" y="3465"/>
                  </a:lnTo>
                  <a:lnTo>
                    <a:pt x="5668" y="3465"/>
                  </a:lnTo>
                  <a:cubicBezTo>
                    <a:pt x="5334" y="3465"/>
                    <a:pt x="5073" y="3203"/>
                    <a:pt x="5073" y="2870"/>
                  </a:cubicBezTo>
                  <a:lnTo>
                    <a:pt x="5073" y="2846"/>
                  </a:lnTo>
                  <a:lnTo>
                    <a:pt x="6216" y="2846"/>
                  </a:lnTo>
                  <a:lnTo>
                    <a:pt x="6454" y="2251"/>
                  </a:lnTo>
                  <a:close/>
                  <a:moveTo>
                    <a:pt x="3048" y="2251"/>
                  </a:moveTo>
                  <a:lnTo>
                    <a:pt x="3310" y="2846"/>
                  </a:lnTo>
                  <a:lnTo>
                    <a:pt x="4453" y="2846"/>
                  </a:lnTo>
                  <a:lnTo>
                    <a:pt x="4453" y="2893"/>
                  </a:lnTo>
                  <a:cubicBezTo>
                    <a:pt x="4453" y="3227"/>
                    <a:pt x="4191" y="3489"/>
                    <a:pt x="3858" y="3489"/>
                  </a:cubicBezTo>
                  <a:lnTo>
                    <a:pt x="2882" y="3489"/>
                  </a:lnTo>
                  <a:lnTo>
                    <a:pt x="2882" y="5108"/>
                  </a:lnTo>
                  <a:cubicBezTo>
                    <a:pt x="2882" y="5775"/>
                    <a:pt x="3239" y="6394"/>
                    <a:pt x="3810" y="6704"/>
                  </a:cubicBezTo>
                  <a:lnTo>
                    <a:pt x="3810" y="7037"/>
                  </a:lnTo>
                  <a:lnTo>
                    <a:pt x="2239" y="7561"/>
                  </a:lnTo>
                  <a:lnTo>
                    <a:pt x="2239" y="7561"/>
                  </a:lnTo>
                  <a:lnTo>
                    <a:pt x="2262" y="4108"/>
                  </a:lnTo>
                  <a:cubicBezTo>
                    <a:pt x="2262" y="3394"/>
                    <a:pt x="2548" y="2727"/>
                    <a:pt x="3048" y="2251"/>
                  </a:cubicBezTo>
                  <a:close/>
                  <a:moveTo>
                    <a:pt x="5073" y="6918"/>
                  </a:moveTo>
                  <a:lnTo>
                    <a:pt x="5073" y="7466"/>
                  </a:lnTo>
                  <a:lnTo>
                    <a:pt x="5763" y="7704"/>
                  </a:lnTo>
                  <a:lnTo>
                    <a:pt x="4763" y="9681"/>
                  </a:lnTo>
                  <a:lnTo>
                    <a:pt x="3763" y="7704"/>
                  </a:lnTo>
                  <a:lnTo>
                    <a:pt x="4453" y="7466"/>
                  </a:lnTo>
                  <a:lnTo>
                    <a:pt x="4453" y="6918"/>
                  </a:lnTo>
                  <a:cubicBezTo>
                    <a:pt x="4549" y="6930"/>
                    <a:pt x="4650" y="6936"/>
                    <a:pt x="4754" y="6936"/>
                  </a:cubicBezTo>
                  <a:cubicBezTo>
                    <a:pt x="4858" y="6936"/>
                    <a:pt x="4965" y="6930"/>
                    <a:pt x="5073" y="6918"/>
                  </a:cubicBezTo>
                  <a:close/>
                  <a:moveTo>
                    <a:pt x="3167" y="7895"/>
                  </a:moveTo>
                  <a:lnTo>
                    <a:pt x="4263" y="10085"/>
                  </a:lnTo>
                  <a:lnTo>
                    <a:pt x="667" y="10085"/>
                  </a:lnTo>
                  <a:cubicBezTo>
                    <a:pt x="738" y="9228"/>
                    <a:pt x="1310" y="8514"/>
                    <a:pt x="2120" y="8252"/>
                  </a:cubicBezTo>
                  <a:lnTo>
                    <a:pt x="3167" y="7895"/>
                  </a:lnTo>
                  <a:close/>
                  <a:moveTo>
                    <a:pt x="6359" y="7918"/>
                  </a:moveTo>
                  <a:lnTo>
                    <a:pt x="7406" y="8252"/>
                  </a:lnTo>
                  <a:cubicBezTo>
                    <a:pt x="8192" y="8514"/>
                    <a:pt x="8764" y="9228"/>
                    <a:pt x="8835" y="10085"/>
                  </a:cubicBezTo>
                  <a:lnTo>
                    <a:pt x="8216" y="10085"/>
                  </a:lnTo>
                  <a:lnTo>
                    <a:pt x="8216" y="9442"/>
                  </a:lnTo>
                  <a:lnTo>
                    <a:pt x="7597" y="9442"/>
                  </a:lnTo>
                  <a:lnTo>
                    <a:pt x="7597" y="10085"/>
                  </a:lnTo>
                  <a:lnTo>
                    <a:pt x="6954" y="10085"/>
                  </a:lnTo>
                  <a:lnTo>
                    <a:pt x="6954" y="9442"/>
                  </a:lnTo>
                  <a:lnTo>
                    <a:pt x="6335" y="9442"/>
                  </a:lnTo>
                  <a:lnTo>
                    <a:pt x="6335" y="10085"/>
                  </a:lnTo>
                  <a:lnTo>
                    <a:pt x="5263" y="10085"/>
                  </a:lnTo>
                  <a:lnTo>
                    <a:pt x="6359" y="7918"/>
                  </a:lnTo>
                  <a:close/>
                  <a:moveTo>
                    <a:pt x="4742" y="0"/>
                  </a:moveTo>
                  <a:cubicBezTo>
                    <a:pt x="3995" y="0"/>
                    <a:pt x="3251" y="250"/>
                    <a:pt x="2643" y="750"/>
                  </a:cubicBezTo>
                  <a:lnTo>
                    <a:pt x="2477" y="917"/>
                  </a:lnTo>
                  <a:lnTo>
                    <a:pt x="2763" y="1631"/>
                  </a:lnTo>
                  <a:cubicBezTo>
                    <a:pt x="2024" y="2227"/>
                    <a:pt x="1572" y="3132"/>
                    <a:pt x="1572" y="4108"/>
                  </a:cubicBezTo>
                  <a:lnTo>
                    <a:pt x="1572" y="7775"/>
                  </a:lnTo>
                  <a:cubicBezTo>
                    <a:pt x="619" y="8228"/>
                    <a:pt x="0" y="9204"/>
                    <a:pt x="24" y="10252"/>
                  </a:cubicBezTo>
                  <a:lnTo>
                    <a:pt x="24" y="10705"/>
                  </a:lnTo>
                  <a:lnTo>
                    <a:pt x="9502" y="10705"/>
                  </a:lnTo>
                  <a:lnTo>
                    <a:pt x="9502" y="10252"/>
                  </a:lnTo>
                  <a:cubicBezTo>
                    <a:pt x="9502" y="9180"/>
                    <a:pt x="8883" y="8228"/>
                    <a:pt x="7930" y="7775"/>
                  </a:cubicBezTo>
                  <a:lnTo>
                    <a:pt x="7930" y="4108"/>
                  </a:lnTo>
                  <a:cubicBezTo>
                    <a:pt x="7906" y="3132"/>
                    <a:pt x="7478" y="2227"/>
                    <a:pt x="6740" y="1631"/>
                  </a:cubicBezTo>
                  <a:lnTo>
                    <a:pt x="7025" y="917"/>
                  </a:lnTo>
                  <a:lnTo>
                    <a:pt x="6859" y="750"/>
                  </a:lnTo>
                  <a:cubicBezTo>
                    <a:pt x="6239" y="250"/>
                    <a:pt x="5489" y="0"/>
                    <a:pt x="47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50" name="Google Shape;2950;p78"/>
          <p:cNvGrpSpPr/>
          <p:nvPr/>
        </p:nvGrpSpPr>
        <p:grpSpPr>
          <a:xfrm>
            <a:off x="2627503" y="2116020"/>
            <a:ext cx="336714" cy="326390"/>
            <a:chOff x="2627503" y="2116020"/>
            <a:chExt cx="336714" cy="326390"/>
          </a:xfrm>
        </p:grpSpPr>
        <p:sp>
          <p:nvSpPr>
            <p:cNvPr id="2951" name="Google Shape;2951;p78"/>
            <p:cNvSpPr/>
            <p:nvPr/>
          </p:nvSpPr>
          <p:spPr>
            <a:xfrm>
              <a:off x="2627503" y="2276253"/>
              <a:ext cx="336714" cy="166156"/>
            </a:xfrm>
            <a:custGeom>
              <a:avLst/>
              <a:gdLst/>
              <a:ahLst/>
              <a:cxnLst/>
              <a:rect l="l" t="t" r="r" b="b"/>
              <a:pathLst>
                <a:path w="10860" h="5359" extrusionOk="0">
                  <a:moveTo>
                    <a:pt x="3565" y="902"/>
                  </a:moveTo>
                  <a:cubicBezTo>
                    <a:pt x="4040" y="902"/>
                    <a:pt x="4501" y="1158"/>
                    <a:pt x="4739" y="1619"/>
                  </a:cubicBezTo>
                  <a:lnTo>
                    <a:pt x="4858" y="1881"/>
                  </a:lnTo>
                  <a:lnTo>
                    <a:pt x="6311" y="1881"/>
                  </a:lnTo>
                  <a:cubicBezTo>
                    <a:pt x="6478" y="1881"/>
                    <a:pt x="6620" y="2001"/>
                    <a:pt x="6620" y="2191"/>
                  </a:cubicBezTo>
                  <a:cubicBezTo>
                    <a:pt x="6644" y="2358"/>
                    <a:pt x="6501" y="2501"/>
                    <a:pt x="6311" y="2501"/>
                  </a:cubicBezTo>
                  <a:lnTo>
                    <a:pt x="4120" y="2501"/>
                  </a:lnTo>
                  <a:lnTo>
                    <a:pt x="4120" y="3144"/>
                  </a:lnTo>
                  <a:lnTo>
                    <a:pt x="6716" y="3144"/>
                  </a:lnTo>
                  <a:lnTo>
                    <a:pt x="9526" y="1500"/>
                  </a:lnTo>
                  <a:cubicBezTo>
                    <a:pt x="9589" y="1458"/>
                    <a:pt x="9653" y="1440"/>
                    <a:pt x="9714" y="1440"/>
                  </a:cubicBezTo>
                  <a:cubicBezTo>
                    <a:pt x="9996" y="1440"/>
                    <a:pt x="10205" y="1833"/>
                    <a:pt x="9931" y="2048"/>
                  </a:cubicBezTo>
                  <a:lnTo>
                    <a:pt x="9954" y="2048"/>
                  </a:lnTo>
                  <a:lnTo>
                    <a:pt x="8002" y="3620"/>
                  </a:lnTo>
                  <a:cubicBezTo>
                    <a:pt x="7225" y="4250"/>
                    <a:pt x="6267" y="4574"/>
                    <a:pt x="5296" y="4574"/>
                  </a:cubicBezTo>
                  <a:cubicBezTo>
                    <a:pt x="4689" y="4574"/>
                    <a:pt x="4077" y="4448"/>
                    <a:pt x="3501" y="4191"/>
                  </a:cubicBezTo>
                  <a:lnTo>
                    <a:pt x="3239" y="4072"/>
                  </a:lnTo>
                  <a:lnTo>
                    <a:pt x="1929" y="4072"/>
                  </a:lnTo>
                  <a:lnTo>
                    <a:pt x="1929" y="1262"/>
                  </a:lnTo>
                  <a:lnTo>
                    <a:pt x="2667" y="1262"/>
                  </a:lnTo>
                  <a:lnTo>
                    <a:pt x="2739" y="1191"/>
                  </a:lnTo>
                  <a:cubicBezTo>
                    <a:pt x="2989" y="994"/>
                    <a:pt x="3279" y="902"/>
                    <a:pt x="3565" y="902"/>
                  </a:cubicBezTo>
                  <a:close/>
                  <a:moveTo>
                    <a:pt x="1286" y="643"/>
                  </a:moveTo>
                  <a:lnTo>
                    <a:pt x="1286" y="4739"/>
                  </a:lnTo>
                  <a:lnTo>
                    <a:pt x="643" y="4739"/>
                  </a:lnTo>
                  <a:lnTo>
                    <a:pt x="643" y="643"/>
                  </a:lnTo>
                  <a:close/>
                  <a:moveTo>
                    <a:pt x="0" y="0"/>
                  </a:moveTo>
                  <a:lnTo>
                    <a:pt x="0" y="5358"/>
                  </a:lnTo>
                  <a:lnTo>
                    <a:pt x="1881" y="5358"/>
                  </a:lnTo>
                  <a:lnTo>
                    <a:pt x="1881" y="4739"/>
                  </a:lnTo>
                  <a:lnTo>
                    <a:pt x="3072" y="4739"/>
                  </a:lnTo>
                  <a:cubicBezTo>
                    <a:pt x="3072" y="4739"/>
                    <a:pt x="4022" y="5239"/>
                    <a:pt x="5327" y="5239"/>
                  </a:cubicBezTo>
                  <a:cubicBezTo>
                    <a:pt x="6247" y="5239"/>
                    <a:pt x="7343" y="4991"/>
                    <a:pt x="8407" y="4144"/>
                  </a:cubicBezTo>
                  <a:lnTo>
                    <a:pt x="10359" y="2572"/>
                  </a:lnTo>
                  <a:cubicBezTo>
                    <a:pt x="10788" y="2239"/>
                    <a:pt x="10859" y="1596"/>
                    <a:pt x="10502" y="1167"/>
                  </a:cubicBezTo>
                  <a:cubicBezTo>
                    <a:pt x="10318" y="926"/>
                    <a:pt x="10041" y="803"/>
                    <a:pt x="9757" y="803"/>
                  </a:cubicBezTo>
                  <a:cubicBezTo>
                    <a:pt x="9564" y="803"/>
                    <a:pt x="9366" y="861"/>
                    <a:pt x="9192" y="977"/>
                  </a:cubicBezTo>
                  <a:lnTo>
                    <a:pt x="7240" y="2096"/>
                  </a:lnTo>
                  <a:cubicBezTo>
                    <a:pt x="7192" y="1619"/>
                    <a:pt x="6787" y="1262"/>
                    <a:pt x="6311" y="1262"/>
                  </a:cubicBezTo>
                  <a:lnTo>
                    <a:pt x="5215" y="1262"/>
                  </a:lnTo>
                  <a:cubicBezTo>
                    <a:pt x="4853" y="629"/>
                    <a:pt x="4205" y="282"/>
                    <a:pt x="3536" y="282"/>
                  </a:cubicBezTo>
                  <a:cubicBezTo>
                    <a:pt x="3149" y="282"/>
                    <a:pt x="2755" y="399"/>
                    <a:pt x="2405" y="643"/>
                  </a:cubicBezTo>
                  <a:lnTo>
                    <a:pt x="1881" y="643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2" name="Google Shape;2952;p78"/>
            <p:cNvSpPr/>
            <p:nvPr/>
          </p:nvSpPr>
          <p:spPr>
            <a:xfrm>
              <a:off x="2764080" y="2116020"/>
              <a:ext cx="195704" cy="170217"/>
            </a:xfrm>
            <a:custGeom>
              <a:avLst/>
              <a:gdLst/>
              <a:ahLst/>
              <a:cxnLst/>
              <a:rect l="l" t="t" r="r" b="b"/>
              <a:pathLst>
                <a:path w="6312" h="5490" extrusionOk="0">
                  <a:moveTo>
                    <a:pt x="2215" y="882"/>
                  </a:moveTo>
                  <a:cubicBezTo>
                    <a:pt x="2906" y="1572"/>
                    <a:pt x="3787" y="2668"/>
                    <a:pt x="3787" y="3263"/>
                  </a:cubicBezTo>
                  <a:cubicBezTo>
                    <a:pt x="3740" y="4263"/>
                    <a:pt x="2978" y="4763"/>
                    <a:pt x="2215" y="4763"/>
                  </a:cubicBezTo>
                  <a:cubicBezTo>
                    <a:pt x="1453" y="4763"/>
                    <a:pt x="691" y="4263"/>
                    <a:pt x="644" y="3263"/>
                  </a:cubicBezTo>
                  <a:cubicBezTo>
                    <a:pt x="644" y="2691"/>
                    <a:pt x="1525" y="1572"/>
                    <a:pt x="2215" y="882"/>
                  </a:cubicBezTo>
                  <a:close/>
                  <a:moveTo>
                    <a:pt x="4621" y="2144"/>
                  </a:moveTo>
                  <a:cubicBezTo>
                    <a:pt x="5121" y="2668"/>
                    <a:pt x="5669" y="3406"/>
                    <a:pt x="5669" y="3787"/>
                  </a:cubicBezTo>
                  <a:cubicBezTo>
                    <a:pt x="5669" y="4415"/>
                    <a:pt x="5161" y="4849"/>
                    <a:pt x="4611" y="4849"/>
                  </a:cubicBezTo>
                  <a:cubicBezTo>
                    <a:pt x="4389" y="4849"/>
                    <a:pt x="4159" y="4778"/>
                    <a:pt x="3954" y="4620"/>
                  </a:cubicBezTo>
                  <a:cubicBezTo>
                    <a:pt x="4263" y="4239"/>
                    <a:pt x="4430" y="3763"/>
                    <a:pt x="4406" y="3287"/>
                  </a:cubicBezTo>
                  <a:cubicBezTo>
                    <a:pt x="4406" y="3025"/>
                    <a:pt x="4359" y="2787"/>
                    <a:pt x="4240" y="2549"/>
                  </a:cubicBezTo>
                  <a:cubicBezTo>
                    <a:pt x="4383" y="2406"/>
                    <a:pt x="4502" y="2263"/>
                    <a:pt x="4621" y="2144"/>
                  </a:cubicBezTo>
                  <a:close/>
                  <a:moveTo>
                    <a:pt x="2215" y="0"/>
                  </a:moveTo>
                  <a:lnTo>
                    <a:pt x="2001" y="215"/>
                  </a:lnTo>
                  <a:cubicBezTo>
                    <a:pt x="1644" y="548"/>
                    <a:pt x="1334" y="905"/>
                    <a:pt x="1025" y="1263"/>
                  </a:cubicBezTo>
                  <a:cubicBezTo>
                    <a:pt x="358" y="2096"/>
                    <a:pt x="1" y="2763"/>
                    <a:pt x="1" y="3287"/>
                  </a:cubicBezTo>
                  <a:cubicBezTo>
                    <a:pt x="1" y="4501"/>
                    <a:pt x="1001" y="5478"/>
                    <a:pt x="2215" y="5478"/>
                  </a:cubicBezTo>
                  <a:cubicBezTo>
                    <a:pt x="2668" y="5478"/>
                    <a:pt x="3120" y="5335"/>
                    <a:pt x="3501" y="5073"/>
                  </a:cubicBezTo>
                  <a:cubicBezTo>
                    <a:pt x="3832" y="5361"/>
                    <a:pt x="4220" y="5490"/>
                    <a:pt x="4599" y="5490"/>
                  </a:cubicBezTo>
                  <a:cubicBezTo>
                    <a:pt x="5476" y="5490"/>
                    <a:pt x="6312" y="4801"/>
                    <a:pt x="6312" y="3787"/>
                  </a:cubicBezTo>
                  <a:cubicBezTo>
                    <a:pt x="6312" y="3382"/>
                    <a:pt x="6050" y="2882"/>
                    <a:pt x="5549" y="2263"/>
                  </a:cubicBezTo>
                  <a:cubicBezTo>
                    <a:pt x="5311" y="1977"/>
                    <a:pt x="5073" y="1715"/>
                    <a:pt x="4811" y="1477"/>
                  </a:cubicBezTo>
                  <a:lnTo>
                    <a:pt x="4597" y="1263"/>
                  </a:lnTo>
                  <a:cubicBezTo>
                    <a:pt x="4406" y="1477"/>
                    <a:pt x="4216" y="1620"/>
                    <a:pt x="3906" y="1977"/>
                  </a:cubicBezTo>
                  <a:cubicBezTo>
                    <a:pt x="3763" y="1715"/>
                    <a:pt x="3597" y="1501"/>
                    <a:pt x="3406" y="1263"/>
                  </a:cubicBezTo>
                  <a:cubicBezTo>
                    <a:pt x="3097" y="905"/>
                    <a:pt x="2763" y="548"/>
                    <a:pt x="2430" y="215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53" name="Google Shape;2953;p78"/>
          <p:cNvGrpSpPr/>
          <p:nvPr/>
        </p:nvGrpSpPr>
        <p:grpSpPr>
          <a:xfrm>
            <a:off x="1911256" y="2113074"/>
            <a:ext cx="312375" cy="332281"/>
            <a:chOff x="1911256" y="2113074"/>
            <a:chExt cx="312375" cy="332281"/>
          </a:xfrm>
        </p:grpSpPr>
        <p:sp>
          <p:nvSpPr>
            <p:cNvPr id="2954" name="Google Shape;2954;p78"/>
            <p:cNvSpPr/>
            <p:nvPr/>
          </p:nvSpPr>
          <p:spPr>
            <a:xfrm>
              <a:off x="2075924" y="2183207"/>
              <a:ext cx="80520" cy="109324"/>
            </a:xfrm>
            <a:custGeom>
              <a:avLst/>
              <a:gdLst/>
              <a:ahLst/>
              <a:cxnLst/>
              <a:rect l="l" t="t" r="r" b="b"/>
              <a:pathLst>
                <a:path w="2597" h="3526" extrusionOk="0">
                  <a:moveTo>
                    <a:pt x="1287" y="1001"/>
                  </a:moveTo>
                  <a:cubicBezTo>
                    <a:pt x="1644" y="1453"/>
                    <a:pt x="1977" y="2001"/>
                    <a:pt x="1977" y="2215"/>
                  </a:cubicBezTo>
                  <a:cubicBezTo>
                    <a:pt x="1965" y="2668"/>
                    <a:pt x="1626" y="2894"/>
                    <a:pt x="1290" y="2894"/>
                  </a:cubicBezTo>
                  <a:cubicBezTo>
                    <a:pt x="953" y="2894"/>
                    <a:pt x="620" y="2668"/>
                    <a:pt x="620" y="2215"/>
                  </a:cubicBezTo>
                  <a:cubicBezTo>
                    <a:pt x="620" y="2001"/>
                    <a:pt x="929" y="1453"/>
                    <a:pt x="1287" y="1001"/>
                  </a:cubicBezTo>
                  <a:close/>
                  <a:moveTo>
                    <a:pt x="1287" y="1"/>
                  </a:moveTo>
                  <a:cubicBezTo>
                    <a:pt x="1263" y="48"/>
                    <a:pt x="1" y="1453"/>
                    <a:pt x="1" y="2215"/>
                  </a:cubicBezTo>
                  <a:cubicBezTo>
                    <a:pt x="1" y="2930"/>
                    <a:pt x="572" y="3525"/>
                    <a:pt x="1287" y="3525"/>
                  </a:cubicBezTo>
                  <a:cubicBezTo>
                    <a:pt x="2001" y="3525"/>
                    <a:pt x="2596" y="2930"/>
                    <a:pt x="2596" y="2215"/>
                  </a:cubicBezTo>
                  <a:cubicBezTo>
                    <a:pt x="2596" y="1453"/>
                    <a:pt x="1334" y="48"/>
                    <a:pt x="1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5" name="Google Shape;2955;p78"/>
            <p:cNvSpPr/>
            <p:nvPr/>
          </p:nvSpPr>
          <p:spPr>
            <a:xfrm>
              <a:off x="1911256" y="2113074"/>
              <a:ext cx="312375" cy="332281"/>
            </a:xfrm>
            <a:custGeom>
              <a:avLst/>
              <a:gdLst/>
              <a:ahLst/>
              <a:cxnLst/>
              <a:rect l="l" t="t" r="r" b="b"/>
              <a:pathLst>
                <a:path w="10075" h="10717" extrusionOk="0">
                  <a:moveTo>
                    <a:pt x="1882" y="643"/>
                  </a:moveTo>
                  <a:lnTo>
                    <a:pt x="1882" y="1572"/>
                  </a:lnTo>
                  <a:lnTo>
                    <a:pt x="1263" y="1572"/>
                  </a:lnTo>
                  <a:lnTo>
                    <a:pt x="1239" y="643"/>
                  </a:lnTo>
                  <a:close/>
                  <a:moveTo>
                    <a:pt x="1882" y="2215"/>
                  </a:moveTo>
                  <a:lnTo>
                    <a:pt x="1882" y="6001"/>
                  </a:lnTo>
                  <a:lnTo>
                    <a:pt x="1263" y="6001"/>
                  </a:lnTo>
                  <a:lnTo>
                    <a:pt x="1239" y="2215"/>
                  </a:lnTo>
                  <a:close/>
                  <a:moveTo>
                    <a:pt x="3144" y="2215"/>
                  </a:moveTo>
                  <a:lnTo>
                    <a:pt x="3144" y="6001"/>
                  </a:lnTo>
                  <a:lnTo>
                    <a:pt x="2525" y="6001"/>
                  </a:lnTo>
                  <a:lnTo>
                    <a:pt x="2525" y="2215"/>
                  </a:lnTo>
                  <a:close/>
                  <a:moveTo>
                    <a:pt x="9455" y="1286"/>
                  </a:moveTo>
                  <a:lnTo>
                    <a:pt x="9455" y="6930"/>
                  </a:lnTo>
                  <a:lnTo>
                    <a:pt x="3787" y="6930"/>
                  </a:lnTo>
                  <a:lnTo>
                    <a:pt x="3787" y="1286"/>
                  </a:lnTo>
                  <a:close/>
                  <a:moveTo>
                    <a:pt x="1882" y="6621"/>
                  </a:moveTo>
                  <a:lnTo>
                    <a:pt x="1882" y="10097"/>
                  </a:lnTo>
                  <a:lnTo>
                    <a:pt x="1263" y="10097"/>
                  </a:lnTo>
                  <a:lnTo>
                    <a:pt x="1263" y="6621"/>
                  </a:lnTo>
                  <a:close/>
                  <a:moveTo>
                    <a:pt x="620" y="0"/>
                  </a:moveTo>
                  <a:lnTo>
                    <a:pt x="620" y="1572"/>
                  </a:lnTo>
                  <a:lnTo>
                    <a:pt x="1" y="1572"/>
                  </a:lnTo>
                  <a:lnTo>
                    <a:pt x="1" y="2215"/>
                  </a:lnTo>
                  <a:lnTo>
                    <a:pt x="620" y="2215"/>
                  </a:lnTo>
                  <a:lnTo>
                    <a:pt x="620" y="6001"/>
                  </a:lnTo>
                  <a:lnTo>
                    <a:pt x="1" y="6001"/>
                  </a:lnTo>
                  <a:lnTo>
                    <a:pt x="1" y="6621"/>
                  </a:lnTo>
                  <a:lnTo>
                    <a:pt x="620" y="6621"/>
                  </a:lnTo>
                  <a:lnTo>
                    <a:pt x="620" y="10717"/>
                  </a:lnTo>
                  <a:lnTo>
                    <a:pt x="2525" y="10717"/>
                  </a:lnTo>
                  <a:lnTo>
                    <a:pt x="2525" y="6621"/>
                  </a:lnTo>
                  <a:lnTo>
                    <a:pt x="3144" y="6621"/>
                  </a:lnTo>
                  <a:lnTo>
                    <a:pt x="3144" y="7549"/>
                  </a:lnTo>
                  <a:lnTo>
                    <a:pt x="10074" y="7549"/>
                  </a:lnTo>
                  <a:lnTo>
                    <a:pt x="10074" y="643"/>
                  </a:lnTo>
                  <a:lnTo>
                    <a:pt x="3144" y="643"/>
                  </a:lnTo>
                  <a:lnTo>
                    <a:pt x="3144" y="1572"/>
                  </a:lnTo>
                  <a:lnTo>
                    <a:pt x="2525" y="1572"/>
                  </a:lnTo>
                  <a:lnTo>
                    <a:pt x="25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6" name="Google Shape;2956;p78"/>
            <p:cNvSpPr/>
            <p:nvPr/>
          </p:nvSpPr>
          <p:spPr>
            <a:xfrm>
              <a:off x="2165280" y="2172139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19"/>
                  </a:lnTo>
                  <a:lnTo>
                    <a:pt x="619" y="619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7" name="Google Shape;2957;p78"/>
            <p:cNvSpPr/>
            <p:nvPr/>
          </p:nvSpPr>
          <p:spPr>
            <a:xfrm>
              <a:off x="2047864" y="2172139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1" y="0"/>
                  </a:moveTo>
                  <a:lnTo>
                    <a:pt x="1" y="619"/>
                  </a:lnTo>
                  <a:lnTo>
                    <a:pt x="620" y="619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8" name="Google Shape;2958;p78"/>
            <p:cNvSpPr/>
            <p:nvPr/>
          </p:nvSpPr>
          <p:spPr>
            <a:xfrm>
              <a:off x="2165280" y="2288779"/>
              <a:ext cx="19223" cy="19967"/>
            </a:xfrm>
            <a:custGeom>
              <a:avLst/>
              <a:gdLst/>
              <a:ahLst/>
              <a:cxnLst/>
              <a:rect l="l" t="t" r="r" b="b"/>
              <a:pathLst>
                <a:path w="620" h="644" extrusionOk="0">
                  <a:moveTo>
                    <a:pt x="0" y="1"/>
                  </a:moveTo>
                  <a:lnTo>
                    <a:pt x="0" y="644"/>
                  </a:lnTo>
                  <a:lnTo>
                    <a:pt x="619" y="644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9" name="Google Shape;2959;p78"/>
            <p:cNvSpPr/>
            <p:nvPr/>
          </p:nvSpPr>
          <p:spPr>
            <a:xfrm>
              <a:off x="2047864" y="2288779"/>
              <a:ext cx="19223" cy="19967"/>
            </a:xfrm>
            <a:custGeom>
              <a:avLst/>
              <a:gdLst/>
              <a:ahLst/>
              <a:cxnLst/>
              <a:rect l="l" t="t" r="r" b="b"/>
              <a:pathLst>
                <a:path w="620" h="644" extrusionOk="0">
                  <a:moveTo>
                    <a:pt x="1" y="1"/>
                  </a:moveTo>
                  <a:lnTo>
                    <a:pt x="1" y="644"/>
                  </a:lnTo>
                  <a:lnTo>
                    <a:pt x="620" y="644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60" name="Google Shape;2960;p78"/>
          <p:cNvGrpSpPr/>
          <p:nvPr/>
        </p:nvGrpSpPr>
        <p:grpSpPr>
          <a:xfrm>
            <a:off x="1217209" y="2113074"/>
            <a:ext cx="257714" cy="332281"/>
            <a:chOff x="1217209" y="2113074"/>
            <a:chExt cx="257714" cy="332281"/>
          </a:xfrm>
        </p:grpSpPr>
        <p:sp>
          <p:nvSpPr>
            <p:cNvPr id="2961" name="Google Shape;2961;p78"/>
            <p:cNvSpPr/>
            <p:nvPr/>
          </p:nvSpPr>
          <p:spPr>
            <a:xfrm>
              <a:off x="1217209" y="2113074"/>
              <a:ext cx="257714" cy="332281"/>
            </a:xfrm>
            <a:custGeom>
              <a:avLst/>
              <a:gdLst/>
              <a:ahLst/>
              <a:cxnLst/>
              <a:rect l="l" t="t" r="r" b="b"/>
              <a:pathLst>
                <a:path w="8312" h="10717" extrusionOk="0">
                  <a:moveTo>
                    <a:pt x="4144" y="929"/>
                  </a:moveTo>
                  <a:cubicBezTo>
                    <a:pt x="5240" y="2096"/>
                    <a:pt x="7692" y="4954"/>
                    <a:pt x="7692" y="6549"/>
                  </a:cubicBezTo>
                  <a:cubicBezTo>
                    <a:pt x="7692" y="8502"/>
                    <a:pt x="6121" y="10074"/>
                    <a:pt x="4144" y="10074"/>
                  </a:cubicBezTo>
                  <a:cubicBezTo>
                    <a:pt x="2215" y="10074"/>
                    <a:pt x="620" y="8502"/>
                    <a:pt x="620" y="6549"/>
                  </a:cubicBezTo>
                  <a:cubicBezTo>
                    <a:pt x="620" y="4954"/>
                    <a:pt x="3072" y="2096"/>
                    <a:pt x="4144" y="929"/>
                  </a:cubicBezTo>
                  <a:close/>
                  <a:moveTo>
                    <a:pt x="4144" y="0"/>
                  </a:moveTo>
                  <a:cubicBezTo>
                    <a:pt x="2810" y="1405"/>
                    <a:pt x="0" y="4596"/>
                    <a:pt x="0" y="6549"/>
                  </a:cubicBezTo>
                  <a:cubicBezTo>
                    <a:pt x="0" y="8859"/>
                    <a:pt x="1858" y="10717"/>
                    <a:pt x="4144" y="10717"/>
                  </a:cubicBezTo>
                  <a:cubicBezTo>
                    <a:pt x="6454" y="10717"/>
                    <a:pt x="8312" y="8859"/>
                    <a:pt x="8312" y="6549"/>
                  </a:cubicBezTo>
                  <a:cubicBezTo>
                    <a:pt x="8312" y="4620"/>
                    <a:pt x="5501" y="1429"/>
                    <a:pt x="4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2" name="Google Shape;2962;p78"/>
            <p:cNvSpPr/>
            <p:nvPr/>
          </p:nvSpPr>
          <p:spPr>
            <a:xfrm>
              <a:off x="1267407" y="2259046"/>
              <a:ext cx="68707" cy="98441"/>
            </a:xfrm>
            <a:custGeom>
              <a:avLst/>
              <a:gdLst/>
              <a:ahLst/>
              <a:cxnLst/>
              <a:rect l="l" t="t" r="r" b="b"/>
              <a:pathLst>
                <a:path w="2216" h="3175" extrusionOk="0">
                  <a:moveTo>
                    <a:pt x="1096" y="650"/>
                  </a:moveTo>
                  <a:cubicBezTo>
                    <a:pt x="1358" y="650"/>
                    <a:pt x="1572" y="865"/>
                    <a:pt x="1572" y="1127"/>
                  </a:cubicBezTo>
                  <a:lnTo>
                    <a:pt x="1572" y="1603"/>
                  </a:lnTo>
                  <a:lnTo>
                    <a:pt x="644" y="1603"/>
                  </a:lnTo>
                  <a:lnTo>
                    <a:pt x="644" y="1127"/>
                  </a:lnTo>
                  <a:cubicBezTo>
                    <a:pt x="644" y="865"/>
                    <a:pt x="834" y="650"/>
                    <a:pt x="1096" y="650"/>
                  </a:cubicBezTo>
                  <a:close/>
                  <a:moveTo>
                    <a:pt x="1117" y="1"/>
                  </a:moveTo>
                  <a:cubicBezTo>
                    <a:pt x="504" y="1"/>
                    <a:pt x="1" y="499"/>
                    <a:pt x="1" y="1103"/>
                  </a:cubicBezTo>
                  <a:lnTo>
                    <a:pt x="1" y="3175"/>
                  </a:lnTo>
                  <a:lnTo>
                    <a:pt x="644" y="3175"/>
                  </a:lnTo>
                  <a:lnTo>
                    <a:pt x="644" y="2222"/>
                  </a:lnTo>
                  <a:lnTo>
                    <a:pt x="1596" y="2222"/>
                  </a:lnTo>
                  <a:lnTo>
                    <a:pt x="1596" y="3175"/>
                  </a:lnTo>
                  <a:lnTo>
                    <a:pt x="2215" y="3175"/>
                  </a:lnTo>
                  <a:lnTo>
                    <a:pt x="2215" y="1150"/>
                  </a:lnTo>
                  <a:cubicBezTo>
                    <a:pt x="2215" y="579"/>
                    <a:pt x="1811" y="79"/>
                    <a:pt x="1239" y="7"/>
                  </a:cubicBezTo>
                  <a:cubicBezTo>
                    <a:pt x="1198" y="3"/>
                    <a:pt x="1157" y="1"/>
                    <a:pt x="11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3" name="Google Shape;2963;p78"/>
            <p:cNvSpPr/>
            <p:nvPr/>
          </p:nvSpPr>
          <p:spPr>
            <a:xfrm>
              <a:off x="1355275" y="2259263"/>
              <a:ext cx="78288" cy="98255"/>
            </a:xfrm>
            <a:custGeom>
              <a:avLst/>
              <a:gdLst/>
              <a:ahLst/>
              <a:cxnLst/>
              <a:rect l="l" t="t" r="r" b="b"/>
              <a:pathLst>
                <a:path w="2525" h="3169" extrusionOk="0">
                  <a:moveTo>
                    <a:pt x="1287" y="620"/>
                  </a:moveTo>
                  <a:cubicBezTo>
                    <a:pt x="1453" y="620"/>
                    <a:pt x="1596" y="762"/>
                    <a:pt x="1596" y="929"/>
                  </a:cubicBezTo>
                  <a:cubicBezTo>
                    <a:pt x="1620" y="1096"/>
                    <a:pt x="1477" y="1239"/>
                    <a:pt x="1310" y="1263"/>
                  </a:cubicBezTo>
                  <a:lnTo>
                    <a:pt x="667" y="1263"/>
                  </a:lnTo>
                  <a:lnTo>
                    <a:pt x="667" y="620"/>
                  </a:lnTo>
                  <a:close/>
                  <a:moveTo>
                    <a:pt x="1287" y="1906"/>
                  </a:moveTo>
                  <a:cubicBezTo>
                    <a:pt x="1453" y="1906"/>
                    <a:pt x="1596" y="2048"/>
                    <a:pt x="1596" y="2239"/>
                  </a:cubicBezTo>
                  <a:cubicBezTo>
                    <a:pt x="1572" y="2406"/>
                    <a:pt x="1430" y="2525"/>
                    <a:pt x="1287" y="2525"/>
                  </a:cubicBezTo>
                  <a:lnTo>
                    <a:pt x="667" y="2525"/>
                  </a:lnTo>
                  <a:lnTo>
                    <a:pt x="667" y="1906"/>
                  </a:lnTo>
                  <a:close/>
                  <a:moveTo>
                    <a:pt x="1" y="0"/>
                  </a:moveTo>
                  <a:lnTo>
                    <a:pt x="1" y="3168"/>
                  </a:lnTo>
                  <a:lnTo>
                    <a:pt x="1263" y="3168"/>
                  </a:lnTo>
                  <a:cubicBezTo>
                    <a:pt x="1273" y="3168"/>
                    <a:pt x="1282" y="3168"/>
                    <a:pt x="1292" y="3168"/>
                  </a:cubicBezTo>
                  <a:cubicBezTo>
                    <a:pt x="2083" y="3168"/>
                    <a:pt x="2518" y="2208"/>
                    <a:pt x="1977" y="1596"/>
                  </a:cubicBezTo>
                  <a:cubicBezTo>
                    <a:pt x="2525" y="977"/>
                    <a:pt x="2073" y="0"/>
                    <a:pt x="1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964" name="Google Shape;2964;p78"/>
          <p:cNvSpPr/>
          <p:nvPr/>
        </p:nvSpPr>
        <p:spPr>
          <a:xfrm>
            <a:off x="7639523" y="1596934"/>
            <a:ext cx="331567" cy="312375"/>
          </a:xfrm>
          <a:custGeom>
            <a:avLst/>
            <a:gdLst/>
            <a:ahLst/>
            <a:cxnLst/>
            <a:rect l="l" t="t" r="r" b="b"/>
            <a:pathLst>
              <a:path w="10694" h="10075" extrusionOk="0">
                <a:moveTo>
                  <a:pt x="7288" y="620"/>
                </a:moveTo>
                <a:cubicBezTo>
                  <a:pt x="7621" y="620"/>
                  <a:pt x="7907" y="882"/>
                  <a:pt x="7931" y="1215"/>
                </a:cubicBezTo>
                <a:cubicBezTo>
                  <a:pt x="7931" y="1573"/>
                  <a:pt x="7645" y="1858"/>
                  <a:pt x="7288" y="1858"/>
                </a:cubicBezTo>
                <a:lnTo>
                  <a:pt x="6288" y="1858"/>
                </a:lnTo>
                <a:lnTo>
                  <a:pt x="6288" y="1239"/>
                </a:lnTo>
                <a:cubicBezTo>
                  <a:pt x="6288" y="906"/>
                  <a:pt x="6574" y="620"/>
                  <a:pt x="6907" y="620"/>
                </a:cubicBezTo>
                <a:close/>
                <a:moveTo>
                  <a:pt x="3787" y="620"/>
                </a:moveTo>
                <a:cubicBezTo>
                  <a:pt x="4121" y="620"/>
                  <a:pt x="4406" y="906"/>
                  <a:pt x="4406" y="1263"/>
                </a:cubicBezTo>
                <a:lnTo>
                  <a:pt x="4406" y="1882"/>
                </a:lnTo>
                <a:lnTo>
                  <a:pt x="3406" y="1882"/>
                </a:lnTo>
                <a:cubicBezTo>
                  <a:pt x="3049" y="1882"/>
                  <a:pt x="2763" y="1596"/>
                  <a:pt x="2787" y="1239"/>
                </a:cubicBezTo>
                <a:cubicBezTo>
                  <a:pt x="2787" y="906"/>
                  <a:pt x="3073" y="620"/>
                  <a:pt x="3406" y="620"/>
                </a:cubicBezTo>
                <a:close/>
                <a:moveTo>
                  <a:pt x="5347" y="1233"/>
                </a:moveTo>
                <a:cubicBezTo>
                  <a:pt x="5520" y="1233"/>
                  <a:pt x="5692" y="1346"/>
                  <a:pt x="5669" y="1573"/>
                </a:cubicBezTo>
                <a:lnTo>
                  <a:pt x="5669" y="1882"/>
                </a:lnTo>
                <a:lnTo>
                  <a:pt x="5026" y="1882"/>
                </a:lnTo>
                <a:lnTo>
                  <a:pt x="5026" y="1573"/>
                </a:lnTo>
                <a:cubicBezTo>
                  <a:pt x="5002" y="1346"/>
                  <a:pt x="5174" y="1233"/>
                  <a:pt x="5347" y="1233"/>
                </a:cubicBezTo>
                <a:close/>
                <a:moveTo>
                  <a:pt x="10074" y="2525"/>
                </a:moveTo>
                <a:lnTo>
                  <a:pt x="10074" y="3787"/>
                </a:lnTo>
                <a:lnTo>
                  <a:pt x="620" y="3787"/>
                </a:lnTo>
                <a:lnTo>
                  <a:pt x="620" y="2525"/>
                </a:lnTo>
                <a:close/>
                <a:moveTo>
                  <a:pt x="5359" y="5812"/>
                </a:moveTo>
                <a:cubicBezTo>
                  <a:pt x="5788" y="6264"/>
                  <a:pt x="6288" y="6907"/>
                  <a:pt x="6288" y="7240"/>
                </a:cubicBezTo>
                <a:cubicBezTo>
                  <a:pt x="6288" y="7872"/>
                  <a:pt x="5817" y="8187"/>
                  <a:pt x="5347" y="8187"/>
                </a:cubicBezTo>
                <a:cubicBezTo>
                  <a:pt x="4877" y="8187"/>
                  <a:pt x="4406" y="7872"/>
                  <a:pt x="4406" y="7240"/>
                </a:cubicBezTo>
                <a:cubicBezTo>
                  <a:pt x="4406" y="6907"/>
                  <a:pt x="4907" y="6264"/>
                  <a:pt x="5359" y="5812"/>
                </a:cubicBezTo>
                <a:close/>
                <a:moveTo>
                  <a:pt x="2192" y="4407"/>
                </a:moveTo>
                <a:lnTo>
                  <a:pt x="2192" y="8193"/>
                </a:lnTo>
                <a:lnTo>
                  <a:pt x="1239" y="8193"/>
                </a:lnTo>
                <a:lnTo>
                  <a:pt x="1239" y="4407"/>
                </a:lnTo>
                <a:close/>
                <a:moveTo>
                  <a:pt x="7883" y="4407"/>
                </a:moveTo>
                <a:lnTo>
                  <a:pt x="7883" y="8193"/>
                </a:lnTo>
                <a:lnTo>
                  <a:pt x="6621" y="8193"/>
                </a:lnTo>
                <a:cubicBezTo>
                  <a:pt x="6812" y="7931"/>
                  <a:pt x="6931" y="7598"/>
                  <a:pt x="6931" y="7240"/>
                </a:cubicBezTo>
                <a:cubicBezTo>
                  <a:pt x="6931" y="6478"/>
                  <a:pt x="5907" y="5454"/>
                  <a:pt x="5359" y="4930"/>
                </a:cubicBezTo>
                <a:cubicBezTo>
                  <a:pt x="4811" y="5454"/>
                  <a:pt x="3787" y="6478"/>
                  <a:pt x="3787" y="7240"/>
                </a:cubicBezTo>
                <a:cubicBezTo>
                  <a:pt x="3787" y="7598"/>
                  <a:pt x="3882" y="7931"/>
                  <a:pt x="4097" y="8193"/>
                </a:cubicBezTo>
                <a:lnTo>
                  <a:pt x="2835" y="8193"/>
                </a:lnTo>
                <a:lnTo>
                  <a:pt x="2835" y="4407"/>
                </a:lnTo>
                <a:close/>
                <a:moveTo>
                  <a:pt x="9455" y="4407"/>
                </a:moveTo>
                <a:lnTo>
                  <a:pt x="9455" y="8193"/>
                </a:lnTo>
                <a:lnTo>
                  <a:pt x="8526" y="8193"/>
                </a:lnTo>
                <a:lnTo>
                  <a:pt x="8526" y="4407"/>
                </a:lnTo>
                <a:close/>
                <a:moveTo>
                  <a:pt x="9455" y="8812"/>
                </a:moveTo>
                <a:lnTo>
                  <a:pt x="9455" y="9455"/>
                </a:lnTo>
                <a:lnTo>
                  <a:pt x="1239" y="9455"/>
                </a:lnTo>
                <a:lnTo>
                  <a:pt x="1239" y="8812"/>
                </a:lnTo>
                <a:close/>
                <a:moveTo>
                  <a:pt x="3374" y="1"/>
                </a:moveTo>
                <a:cubicBezTo>
                  <a:pt x="2416" y="1"/>
                  <a:pt x="1816" y="1058"/>
                  <a:pt x="2311" y="1882"/>
                </a:cubicBezTo>
                <a:lnTo>
                  <a:pt x="1" y="1882"/>
                </a:lnTo>
                <a:lnTo>
                  <a:pt x="1" y="4407"/>
                </a:lnTo>
                <a:lnTo>
                  <a:pt x="620" y="4407"/>
                </a:lnTo>
                <a:lnTo>
                  <a:pt x="620" y="10074"/>
                </a:lnTo>
                <a:lnTo>
                  <a:pt x="10074" y="10074"/>
                </a:lnTo>
                <a:lnTo>
                  <a:pt x="10074" y="4407"/>
                </a:lnTo>
                <a:lnTo>
                  <a:pt x="10693" y="4407"/>
                </a:lnTo>
                <a:lnTo>
                  <a:pt x="10693" y="1882"/>
                </a:lnTo>
                <a:lnTo>
                  <a:pt x="8383" y="1882"/>
                </a:lnTo>
                <a:cubicBezTo>
                  <a:pt x="8878" y="1058"/>
                  <a:pt x="8278" y="1"/>
                  <a:pt x="7320" y="1"/>
                </a:cubicBezTo>
                <a:cubicBezTo>
                  <a:pt x="7309" y="1"/>
                  <a:pt x="7299" y="1"/>
                  <a:pt x="7288" y="1"/>
                </a:cubicBezTo>
                <a:lnTo>
                  <a:pt x="6931" y="1"/>
                </a:lnTo>
                <a:cubicBezTo>
                  <a:pt x="6431" y="1"/>
                  <a:pt x="5978" y="287"/>
                  <a:pt x="5788" y="739"/>
                </a:cubicBezTo>
                <a:cubicBezTo>
                  <a:pt x="5645" y="668"/>
                  <a:pt x="5502" y="620"/>
                  <a:pt x="5335" y="620"/>
                </a:cubicBezTo>
                <a:cubicBezTo>
                  <a:pt x="5192" y="620"/>
                  <a:pt x="5049" y="668"/>
                  <a:pt x="4907" y="739"/>
                </a:cubicBezTo>
                <a:cubicBezTo>
                  <a:pt x="4716" y="287"/>
                  <a:pt x="4264" y="1"/>
                  <a:pt x="3763" y="1"/>
                </a:cubicBezTo>
                <a:lnTo>
                  <a:pt x="3406" y="1"/>
                </a:lnTo>
                <a:cubicBezTo>
                  <a:pt x="3396" y="1"/>
                  <a:pt x="3385" y="1"/>
                  <a:pt x="33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965" name="Google Shape;2965;p78"/>
          <p:cNvGrpSpPr/>
          <p:nvPr/>
        </p:nvGrpSpPr>
        <p:grpSpPr>
          <a:xfrm>
            <a:off x="6929230" y="1587353"/>
            <a:ext cx="332281" cy="331536"/>
            <a:chOff x="6929230" y="1587353"/>
            <a:chExt cx="332281" cy="331536"/>
          </a:xfrm>
        </p:grpSpPr>
        <p:sp>
          <p:nvSpPr>
            <p:cNvPr id="2966" name="Google Shape;2966;p78"/>
            <p:cNvSpPr/>
            <p:nvPr/>
          </p:nvSpPr>
          <p:spPr>
            <a:xfrm>
              <a:off x="6968358" y="1636806"/>
              <a:ext cx="19223" cy="77575"/>
            </a:xfrm>
            <a:custGeom>
              <a:avLst/>
              <a:gdLst/>
              <a:ahLst/>
              <a:cxnLst/>
              <a:rect l="l" t="t" r="r" b="b"/>
              <a:pathLst>
                <a:path w="620" h="2502" extrusionOk="0">
                  <a:moveTo>
                    <a:pt x="0" y="1"/>
                  </a:moveTo>
                  <a:lnTo>
                    <a:pt x="0" y="2501"/>
                  </a:lnTo>
                  <a:lnTo>
                    <a:pt x="620" y="2501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7" name="Google Shape;2967;p78"/>
            <p:cNvSpPr/>
            <p:nvPr/>
          </p:nvSpPr>
          <p:spPr>
            <a:xfrm>
              <a:off x="7008230" y="1636806"/>
              <a:ext cx="19223" cy="77575"/>
            </a:xfrm>
            <a:custGeom>
              <a:avLst/>
              <a:gdLst/>
              <a:ahLst/>
              <a:cxnLst/>
              <a:rect l="l" t="t" r="r" b="b"/>
              <a:pathLst>
                <a:path w="620" h="2502" extrusionOk="0">
                  <a:moveTo>
                    <a:pt x="0" y="1"/>
                  </a:moveTo>
                  <a:lnTo>
                    <a:pt x="0" y="2501"/>
                  </a:lnTo>
                  <a:lnTo>
                    <a:pt x="620" y="2501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8" name="Google Shape;2968;p78"/>
            <p:cNvSpPr/>
            <p:nvPr/>
          </p:nvSpPr>
          <p:spPr>
            <a:xfrm>
              <a:off x="6929230" y="1587353"/>
              <a:ext cx="332281" cy="331536"/>
            </a:xfrm>
            <a:custGeom>
              <a:avLst/>
              <a:gdLst/>
              <a:ahLst/>
              <a:cxnLst/>
              <a:rect l="l" t="t" r="r" b="b"/>
              <a:pathLst>
                <a:path w="10717" h="10693" extrusionOk="0">
                  <a:moveTo>
                    <a:pt x="8821" y="1258"/>
                  </a:moveTo>
                  <a:cubicBezTo>
                    <a:pt x="9470" y="1258"/>
                    <a:pt x="10074" y="2071"/>
                    <a:pt x="10074" y="3191"/>
                  </a:cubicBezTo>
                  <a:cubicBezTo>
                    <a:pt x="10074" y="4233"/>
                    <a:pt x="9532" y="5016"/>
                    <a:pt x="8824" y="5025"/>
                  </a:cubicBezTo>
                  <a:lnTo>
                    <a:pt x="8824" y="5025"/>
                  </a:lnTo>
                  <a:cubicBezTo>
                    <a:pt x="8115" y="5016"/>
                    <a:pt x="7573" y="4210"/>
                    <a:pt x="7573" y="3191"/>
                  </a:cubicBezTo>
                  <a:cubicBezTo>
                    <a:pt x="7549" y="2691"/>
                    <a:pt x="7692" y="2191"/>
                    <a:pt x="7978" y="1786"/>
                  </a:cubicBezTo>
                  <a:cubicBezTo>
                    <a:pt x="8235" y="1420"/>
                    <a:pt x="8532" y="1258"/>
                    <a:pt x="8821" y="1258"/>
                  </a:cubicBezTo>
                  <a:close/>
                  <a:moveTo>
                    <a:pt x="3191" y="619"/>
                  </a:moveTo>
                  <a:cubicBezTo>
                    <a:pt x="3691" y="619"/>
                    <a:pt x="4096" y="1024"/>
                    <a:pt x="4096" y="1524"/>
                  </a:cubicBezTo>
                  <a:lnTo>
                    <a:pt x="4096" y="4120"/>
                  </a:lnTo>
                  <a:cubicBezTo>
                    <a:pt x="4096" y="4620"/>
                    <a:pt x="3691" y="5025"/>
                    <a:pt x="3191" y="5025"/>
                  </a:cubicBezTo>
                  <a:lnTo>
                    <a:pt x="643" y="5025"/>
                  </a:lnTo>
                  <a:lnTo>
                    <a:pt x="643" y="619"/>
                  </a:lnTo>
                  <a:close/>
                  <a:moveTo>
                    <a:pt x="5358" y="643"/>
                  </a:moveTo>
                  <a:lnTo>
                    <a:pt x="5358" y="5049"/>
                  </a:lnTo>
                  <a:lnTo>
                    <a:pt x="4430" y="5049"/>
                  </a:lnTo>
                  <a:cubicBezTo>
                    <a:pt x="4620" y="4787"/>
                    <a:pt x="4739" y="4477"/>
                    <a:pt x="4739" y="4144"/>
                  </a:cubicBezTo>
                  <a:lnTo>
                    <a:pt x="4739" y="1548"/>
                  </a:lnTo>
                  <a:cubicBezTo>
                    <a:pt x="4739" y="1215"/>
                    <a:pt x="4620" y="905"/>
                    <a:pt x="4430" y="643"/>
                  </a:cubicBezTo>
                  <a:close/>
                  <a:moveTo>
                    <a:pt x="5978" y="7550"/>
                  </a:moveTo>
                  <a:cubicBezTo>
                    <a:pt x="6621" y="7550"/>
                    <a:pt x="7240" y="8056"/>
                    <a:pt x="7240" y="8812"/>
                  </a:cubicBezTo>
                  <a:cubicBezTo>
                    <a:pt x="7240" y="9498"/>
                    <a:pt x="6698" y="10068"/>
                    <a:pt x="5989" y="10074"/>
                  </a:cubicBezTo>
                  <a:lnTo>
                    <a:pt x="5989" y="10074"/>
                  </a:lnTo>
                  <a:cubicBezTo>
                    <a:pt x="4854" y="10064"/>
                    <a:pt x="4313" y="8714"/>
                    <a:pt x="5097" y="7931"/>
                  </a:cubicBezTo>
                  <a:cubicBezTo>
                    <a:pt x="5352" y="7667"/>
                    <a:pt x="5668" y="7550"/>
                    <a:pt x="5978" y="7550"/>
                  </a:cubicBezTo>
                  <a:close/>
                  <a:moveTo>
                    <a:pt x="0" y="0"/>
                  </a:moveTo>
                  <a:lnTo>
                    <a:pt x="0" y="5668"/>
                  </a:lnTo>
                  <a:lnTo>
                    <a:pt x="1262" y="5668"/>
                  </a:lnTo>
                  <a:lnTo>
                    <a:pt x="1262" y="9145"/>
                  </a:lnTo>
                  <a:lnTo>
                    <a:pt x="4120" y="9145"/>
                  </a:lnTo>
                  <a:cubicBezTo>
                    <a:pt x="4120" y="9145"/>
                    <a:pt x="5049" y="10693"/>
                    <a:pt x="5978" y="10693"/>
                  </a:cubicBezTo>
                  <a:cubicBezTo>
                    <a:pt x="6906" y="10693"/>
                    <a:pt x="7692" y="10050"/>
                    <a:pt x="7859" y="9145"/>
                  </a:cubicBezTo>
                  <a:lnTo>
                    <a:pt x="9145" y="9145"/>
                  </a:lnTo>
                  <a:lnTo>
                    <a:pt x="9145" y="5644"/>
                  </a:lnTo>
                  <a:cubicBezTo>
                    <a:pt x="10169" y="5430"/>
                    <a:pt x="10717" y="4287"/>
                    <a:pt x="10717" y="3191"/>
                  </a:cubicBezTo>
                  <a:cubicBezTo>
                    <a:pt x="10717" y="1977"/>
                    <a:pt x="10002" y="619"/>
                    <a:pt x="8812" y="619"/>
                  </a:cubicBezTo>
                  <a:cubicBezTo>
                    <a:pt x="7621" y="619"/>
                    <a:pt x="6930" y="1953"/>
                    <a:pt x="6930" y="3191"/>
                  </a:cubicBezTo>
                  <a:cubicBezTo>
                    <a:pt x="6930" y="4287"/>
                    <a:pt x="8502" y="5644"/>
                    <a:pt x="8502" y="5644"/>
                  </a:cubicBezTo>
                  <a:lnTo>
                    <a:pt x="8502" y="8502"/>
                  </a:lnTo>
                  <a:lnTo>
                    <a:pt x="7835" y="8502"/>
                  </a:lnTo>
                  <a:cubicBezTo>
                    <a:pt x="7657" y="7454"/>
                    <a:pt x="6811" y="6930"/>
                    <a:pt x="5969" y="6930"/>
                  </a:cubicBezTo>
                  <a:cubicBezTo>
                    <a:pt x="5126" y="6930"/>
                    <a:pt x="4287" y="7454"/>
                    <a:pt x="4120" y="8502"/>
                  </a:cubicBezTo>
                  <a:lnTo>
                    <a:pt x="1882" y="8502"/>
                  </a:lnTo>
                  <a:lnTo>
                    <a:pt x="1882" y="5668"/>
                  </a:lnTo>
                  <a:lnTo>
                    <a:pt x="5978" y="5668"/>
                  </a:lnTo>
                  <a:lnTo>
                    <a:pt x="59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9" name="Google Shape;2969;p78"/>
            <p:cNvSpPr/>
            <p:nvPr/>
          </p:nvSpPr>
          <p:spPr>
            <a:xfrm>
              <a:off x="7104966" y="1841346"/>
              <a:ext cx="19223" cy="39159"/>
            </a:xfrm>
            <a:custGeom>
              <a:avLst/>
              <a:gdLst/>
              <a:ahLst/>
              <a:cxnLst/>
              <a:rect l="l" t="t" r="r" b="b"/>
              <a:pathLst>
                <a:path w="620" h="1263" extrusionOk="0">
                  <a:moveTo>
                    <a:pt x="0" y="0"/>
                  </a:moveTo>
                  <a:lnTo>
                    <a:pt x="0" y="1263"/>
                  </a:lnTo>
                  <a:lnTo>
                    <a:pt x="619" y="126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70" name="Google Shape;2970;p78"/>
          <p:cNvGrpSpPr/>
          <p:nvPr/>
        </p:nvGrpSpPr>
        <p:grpSpPr>
          <a:xfrm>
            <a:off x="6214471" y="1587353"/>
            <a:ext cx="332312" cy="331536"/>
            <a:chOff x="6214471" y="1587353"/>
            <a:chExt cx="332312" cy="331536"/>
          </a:xfrm>
        </p:grpSpPr>
        <p:sp>
          <p:nvSpPr>
            <p:cNvPr id="2971" name="Google Shape;2971;p78"/>
            <p:cNvSpPr/>
            <p:nvPr/>
          </p:nvSpPr>
          <p:spPr>
            <a:xfrm>
              <a:off x="6214471" y="1587353"/>
              <a:ext cx="332312" cy="331536"/>
            </a:xfrm>
            <a:custGeom>
              <a:avLst/>
              <a:gdLst/>
              <a:ahLst/>
              <a:cxnLst/>
              <a:rect l="l" t="t" r="r" b="b"/>
              <a:pathLst>
                <a:path w="10718" h="10693" extrusionOk="0">
                  <a:moveTo>
                    <a:pt x="6955" y="619"/>
                  </a:moveTo>
                  <a:lnTo>
                    <a:pt x="6955" y="1572"/>
                  </a:lnTo>
                  <a:lnTo>
                    <a:pt x="3787" y="1572"/>
                  </a:lnTo>
                  <a:lnTo>
                    <a:pt x="3787" y="619"/>
                  </a:lnTo>
                  <a:close/>
                  <a:moveTo>
                    <a:pt x="10074" y="2215"/>
                  </a:moveTo>
                  <a:lnTo>
                    <a:pt x="10074" y="3787"/>
                  </a:lnTo>
                  <a:lnTo>
                    <a:pt x="9146" y="3787"/>
                  </a:lnTo>
                  <a:lnTo>
                    <a:pt x="9146" y="2834"/>
                  </a:lnTo>
                  <a:lnTo>
                    <a:pt x="7264" y="2834"/>
                  </a:lnTo>
                  <a:lnTo>
                    <a:pt x="7264" y="3787"/>
                  </a:lnTo>
                  <a:lnTo>
                    <a:pt x="3454" y="3787"/>
                  </a:lnTo>
                  <a:lnTo>
                    <a:pt x="3454" y="2834"/>
                  </a:lnTo>
                  <a:lnTo>
                    <a:pt x="1573" y="2834"/>
                  </a:lnTo>
                  <a:lnTo>
                    <a:pt x="1573" y="3787"/>
                  </a:lnTo>
                  <a:lnTo>
                    <a:pt x="620" y="3787"/>
                  </a:lnTo>
                  <a:lnTo>
                    <a:pt x="620" y="2215"/>
                  </a:lnTo>
                  <a:close/>
                  <a:moveTo>
                    <a:pt x="2835" y="3477"/>
                  </a:moveTo>
                  <a:lnTo>
                    <a:pt x="2835" y="4716"/>
                  </a:lnTo>
                  <a:lnTo>
                    <a:pt x="2192" y="4716"/>
                  </a:lnTo>
                  <a:lnTo>
                    <a:pt x="2192" y="3477"/>
                  </a:lnTo>
                  <a:close/>
                  <a:moveTo>
                    <a:pt x="8503" y="3477"/>
                  </a:moveTo>
                  <a:lnTo>
                    <a:pt x="8503" y="4716"/>
                  </a:lnTo>
                  <a:lnTo>
                    <a:pt x="7883" y="4716"/>
                  </a:lnTo>
                  <a:lnTo>
                    <a:pt x="7883" y="3477"/>
                  </a:lnTo>
                  <a:close/>
                  <a:moveTo>
                    <a:pt x="10074" y="4406"/>
                  </a:moveTo>
                  <a:lnTo>
                    <a:pt x="10074" y="9455"/>
                  </a:lnTo>
                  <a:lnTo>
                    <a:pt x="620" y="9455"/>
                  </a:lnTo>
                  <a:lnTo>
                    <a:pt x="620" y="4406"/>
                  </a:lnTo>
                  <a:lnTo>
                    <a:pt x="1573" y="4406"/>
                  </a:lnTo>
                  <a:lnTo>
                    <a:pt x="1573" y="5359"/>
                  </a:lnTo>
                  <a:lnTo>
                    <a:pt x="3454" y="5359"/>
                  </a:lnTo>
                  <a:lnTo>
                    <a:pt x="3454" y="4406"/>
                  </a:lnTo>
                  <a:lnTo>
                    <a:pt x="7264" y="4406"/>
                  </a:lnTo>
                  <a:lnTo>
                    <a:pt x="7264" y="5359"/>
                  </a:lnTo>
                  <a:lnTo>
                    <a:pt x="9146" y="5359"/>
                  </a:lnTo>
                  <a:lnTo>
                    <a:pt x="9146" y="4406"/>
                  </a:lnTo>
                  <a:close/>
                  <a:moveTo>
                    <a:pt x="3168" y="0"/>
                  </a:moveTo>
                  <a:lnTo>
                    <a:pt x="3168" y="1572"/>
                  </a:lnTo>
                  <a:lnTo>
                    <a:pt x="1" y="1572"/>
                  </a:lnTo>
                  <a:lnTo>
                    <a:pt x="1" y="10074"/>
                  </a:lnTo>
                  <a:lnTo>
                    <a:pt x="1263" y="10074"/>
                  </a:lnTo>
                  <a:lnTo>
                    <a:pt x="1263" y="10693"/>
                  </a:lnTo>
                  <a:lnTo>
                    <a:pt x="1882" y="10693"/>
                  </a:lnTo>
                  <a:lnTo>
                    <a:pt x="1882" y="10074"/>
                  </a:lnTo>
                  <a:lnTo>
                    <a:pt x="8836" y="10074"/>
                  </a:lnTo>
                  <a:lnTo>
                    <a:pt x="8836" y="10693"/>
                  </a:lnTo>
                  <a:lnTo>
                    <a:pt x="9455" y="10693"/>
                  </a:lnTo>
                  <a:lnTo>
                    <a:pt x="9455" y="10074"/>
                  </a:lnTo>
                  <a:lnTo>
                    <a:pt x="10717" y="10074"/>
                  </a:lnTo>
                  <a:lnTo>
                    <a:pt x="10717" y="1572"/>
                  </a:lnTo>
                  <a:lnTo>
                    <a:pt x="7574" y="1572"/>
                  </a:lnTo>
                  <a:lnTo>
                    <a:pt x="75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2" name="Google Shape;2972;p78"/>
            <p:cNvSpPr/>
            <p:nvPr/>
          </p:nvSpPr>
          <p:spPr>
            <a:xfrm>
              <a:off x="6326709" y="1753478"/>
              <a:ext cx="107835" cy="107091"/>
            </a:xfrm>
            <a:custGeom>
              <a:avLst/>
              <a:gdLst/>
              <a:ahLst/>
              <a:cxnLst/>
              <a:rect l="l" t="t" r="r" b="b"/>
              <a:pathLst>
                <a:path w="3478" h="3454" extrusionOk="0">
                  <a:moveTo>
                    <a:pt x="2049" y="620"/>
                  </a:moveTo>
                  <a:lnTo>
                    <a:pt x="2049" y="1406"/>
                  </a:lnTo>
                  <a:lnTo>
                    <a:pt x="2835" y="1406"/>
                  </a:lnTo>
                  <a:lnTo>
                    <a:pt x="2835" y="2049"/>
                  </a:lnTo>
                  <a:lnTo>
                    <a:pt x="2049" y="2049"/>
                  </a:lnTo>
                  <a:lnTo>
                    <a:pt x="2049" y="2834"/>
                  </a:lnTo>
                  <a:lnTo>
                    <a:pt x="1406" y="2834"/>
                  </a:lnTo>
                  <a:lnTo>
                    <a:pt x="1406" y="2049"/>
                  </a:lnTo>
                  <a:lnTo>
                    <a:pt x="620" y="2049"/>
                  </a:lnTo>
                  <a:lnTo>
                    <a:pt x="620" y="1406"/>
                  </a:lnTo>
                  <a:lnTo>
                    <a:pt x="1406" y="1406"/>
                  </a:lnTo>
                  <a:lnTo>
                    <a:pt x="1406" y="620"/>
                  </a:lnTo>
                  <a:close/>
                  <a:moveTo>
                    <a:pt x="786" y="1"/>
                  </a:moveTo>
                  <a:lnTo>
                    <a:pt x="786" y="786"/>
                  </a:lnTo>
                  <a:lnTo>
                    <a:pt x="1" y="786"/>
                  </a:lnTo>
                  <a:lnTo>
                    <a:pt x="1" y="2668"/>
                  </a:lnTo>
                  <a:lnTo>
                    <a:pt x="786" y="2668"/>
                  </a:lnTo>
                  <a:lnTo>
                    <a:pt x="786" y="3454"/>
                  </a:lnTo>
                  <a:lnTo>
                    <a:pt x="2668" y="3454"/>
                  </a:lnTo>
                  <a:lnTo>
                    <a:pt x="2668" y="2668"/>
                  </a:lnTo>
                  <a:lnTo>
                    <a:pt x="3477" y="2668"/>
                  </a:lnTo>
                  <a:lnTo>
                    <a:pt x="3477" y="786"/>
                  </a:lnTo>
                  <a:lnTo>
                    <a:pt x="2668" y="786"/>
                  </a:lnTo>
                  <a:lnTo>
                    <a:pt x="266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73" name="Google Shape;2973;p78"/>
          <p:cNvGrpSpPr/>
          <p:nvPr/>
        </p:nvGrpSpPr>
        <p:grpSpPr>
          <a:xfrm>
            <a:off x="5493109" y="1587353"/>
            <a:ext cx="338203" cy="331536"/>
            <a:chOff x="5493109" y="1587353"/>
            <a:chExt cx="338203" cy="331536"/>
          </a:xfrm>
        </p:grpSpPr>
        <p:sp>
          <p:nvSpPr>
            <p:cNvPr id="2974" name="Google Shape;2974;p78"/>
            <p:cNvSpPr/>
            <p:nvPr/>
          </p:nvSpPr>
          <p:spPr>
            <a:xfrm>
              <a:off x="5534439" y="1791862"/>
              <a:ext cx="127772" cy="68707"/>
            </a:xfrm>
            <a:custGeom>
              <a:avLst/>
              <a:gdLst/>
              <a:ahLst/>
              <a:cxnLst/>
              <a:rect l="l" t="t" r="r" b="b"/>
              <a:pathLst>
                <a:path w="4121" h="2216" extrusionOk="0">
                  <a:moveTo>
                    <a:pt x="3478" y="644"/>
                  </a:moveTo>
                  <a:lnTo>
                    <a:pt x="3478" y="1573"/>
                  </a:lnTo>
                  <a:lnTo>
                    <a:pt x="644" y="1573"/>
                  </a:lnTo>
                  <a:lnTo>
                    <a:pt x="644" y="644"/>
                  </a:lnTo>
                  <a:close/>
                  <a:moveTo>
                    <a:pt x="1" y="1"/>
                  </a:moveTo>
                  <a:lnTo>
                    <a:pt x="1" y="2216"/>
                  </a:lnTo>
                  <a:lnTo>
                    <a:pt x="4121" y="2216"/>
                  </a:lnTo>
                  <a:lnTo>
                    <a:pt x="41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5" name="Google Shape;2975;p78"/>
            <p:cNvSpPr/>
            <p:nvPr/>
          </p:nvSpPr>
          <p:spPr>
            <a:xfrm>
              <a:off x="5496055" y="1625738"/>
              <a:ext cx="331536" cy="293152"/>
            </a:xfrm>
            <a:custGeom>
              <a:avLst/>
              <a:gdLst/>
              <a:ahLst/>
              <a:cxnLst/>
              <a:rect l="l" t="t" r="r" b="b"/>
              <a:pathLst>
                <a:path w="10693" h="9455" extrusionOk="0">
                  <a:moveTo>
                    <a:pt x="7811" y="644"/>
                  </a:moveTo>
                  <a:cubicBezTo>
                    <a:pt x="8335" y="644"/>
                    <a:pt x="8764" y="1049"/>
                    <a:pt x="8788" y="1572"/>
                  </a:cubicBezTo>
                  <a:lnTo>
                    <a:pt x="1905" y="1572"/>
                  </a:lnTo>
                  <a:cubicBezTo>
                    <a:pt x="1929" y="1049"/>
                    <a:pt x="2358" y="644"/>
                    <a:pt x="2882" y="644"/>
                  </a:cubicBezTo>
                  <a:close/>
                  <a:moveTo>
                    <a:pt x="9383" y="2239"/>
                  </a:moveTo>
                  <a:cubicBezTo>
                    <a:pt x="9288" y="2596"/>
                    <a:pt x="8978" y="2858"/>
                    <a:pt x="8597" y="2858"/>
                  </a:cubicBezTo>
                  <a:lnTo>
                    <a:pt x="2096" y="2858"/>
                  </a:lnTo>
                  <a:cubicBezTo>
                    <a:pt x="1715" y="2858"/>
                    <a:pt x="1382" y="2596"/>
                    <a:pt x="1286" y="2239"/>
                  </a:cubicBezTo>
                  <a:close/>
                  <a:moveTo>
                    <a:pt x="3144" y="3478"/>
                  </a:moveTo>
                  <a:lnTo>
                    <a:pt x="3144" y="4121"/>
                  </a:lnTo>
                  <a:lnTo>
                    <a:pt x="2525" y="4121"/>
                  </a:lnTo>
                  <a:lnTo>
                    <a:pt x="2525" y="3478"/>
                  </a:lnTo>
                  <a:close/>
                  <a:moveTo>
                    <a:pt x="6930" y="3478"/>
                  </a:moveTo>
                  <a:lnTo>
                    <a:pt x="6930" y="4121"/>
                  </a:lnTo>
                  <a:lnTo>
                    <a:pt x="3787" y="4121"/>
                  </a:lnTo>
                  <a:lnTo>
                    <a:pt x="3787" y="3478"/>
                  </a:lnTo>
                  <a:close/>
                  <a:moveTo>
                    <a:pt x="8169" y="3478"/>
                  </a:moveTo>
                  <a:lnTo>
                    <a:pt x="8169" y="4121"/>
                  </a:lnTo>
                  <a:lnTo>
                    <a:pt x="7526" y="4121"/>
                  </a:lnTo>
                  <a:lnTo>
                    <a:pt x="7526" y="3478"/>
                  </a:lnTo>
                  <a:close/>
                  <a:moveTo>
                    <a:pt x="10074" y="4740"/>
                  </a:moveTo>
                  <a:lnTo>
                    <a:pt x="10074" y="8217"/>
                  </a:lnTo>
                  <a:lnTo>
                    <a:pt x="619" y="8217"/>
                  </a:lnTo>
                  <a:lnTo>
                    <a:pt x="619" y="4740"/>
                  </a:lnTo>
                  <a:close/>
                  <a:moveTo>
                    <a:pt x="2858" y="1"/>
                  </a:moveTo>
                  <a:cubicBezTo>
                    <a:pt x="1977" y="1"/>
                    <a:pt x="1262" y="691"/>
                    <a:pt x="1262" y="1572"/>
                  </a:cubicBezTo>
                  <a:lnTo>
                    <a:pt x="619" y="1572"/>
                  </a:lnTo>
                  <a:lnTo>
                    <a:pt x="619" y="2001"/>
                  </a:lnTo>
                  <a:cubicBezTo>
                    <a:pt x="619" y="2716"/>
                    <a:pt x="1167" y="3335"/>
                    <a:pt x="1882" y="3454"/>
                  </a:cubicBezTo>
                  <a:lnTo>
                    <a:pt x="1882" y="4097"/>
                  </a:lnTo>
                  <a:lnTo>
                    <a:pt x="0" y="4097"/>
                  </a:lnTo>
                  <a:lnTo>
                    <a:pt x="0" y="8836"/>
                  </a:lnTo>
                  <a:lnTo>
                    <a:pt x="1239" y="8836"/>
                  </a:lnTo>
                  <a:lnTo>
                    <a:pt x="1239" y="9455"/>
                  </a:lnTo>
                  <a:lnTo>
                    <a:pt x="1882" y="9455"/>
                  </a:lnTo>
                  <a:lnTo>
                    <a:pt x="1882" y="8836"/>
                  </a:lnTo>
                  <a:lnTo>
                    <a:pt x="8812" y="8836"/>
                  </a:lnTo>
                  <a:lnTo>
                    <a:pt x="8812" y="9455"/>
                  </a:lnTo>
                  <a:lnTo>
                    <a:pt x="9455" y="9455"/>
                  </a:lnTo>
                  <a:lnTo>
                    <a:pt x="9455" y="8836"/>
                  </a:lnTo>
                  <a:lnTo>
                    <a:pt x="10693" y="8836"/>
                  </a:lnTo>
                  <a:lnTo>
                    <a:pt x="10693" y="4121"/>
                  </a:lnTo>
                  <a:lnTo>
                    <a:pt x="8812" y="4121"/>
                  </a:lnTo>
                  <a:lnTo>
                    <a:pt x="8812" y="3478"/>
                  </a:lnTo>
                  <a:cubicBezTo>
                    <a:pt x="9550" y="3358"/>
                    <a:pt x="10074" y="2739"/>
                    <a:pt x="10074" y="2025"/>
                  </a:cubicBezTo>
                  <a:lnTo>
                    <a:pt x="10074" y="1572"/>
                  </a:lnTo>
                  <a:lnTo>
                    <a:pt x="9407" y="1572"/>
                  </a:lnTo>
                  <a:cubicBezTo>
                    <a:pt x="9383" y="691"/>
                    <a:pt x="8669" y="1"/>
                    <a:pt x="7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6" name="Google Shape;2976;p78"/>
            <p:cNvSpPr/>
            <p:nvPr/>
          </p:nvSpPr>
          <p:spPr>
            <a:xfrm>
              <a:off x="5690983" y="1841346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19" y="620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7" name="Google Shape;2977;p78"/>
            <p:cNvSpPr/>
            <p:nvPr/>
          </p:nvSpPr>
          <p:spPr>
            <a:xfrm>
              <a:off x="5730111" y="1841346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20"/>
                  </a:lnTo>
                  <a:lnTo>
                    <a:pt x="620" y="620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8" name="Google Shape;2978;p78"/>
            <p:cNvSpPr/>
            <p:nvPr/>
          </p:nvSpPr>
          <p:spPr>
            <a:xfrm>
              <a:off x="5769240" y="1841346"/>
              <a:ext cx="19967" cy="19223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1" y="0"/>
                  </a:moveTo>
                  <a:lnTo>
                    <a:pt x="1" y="620"/>
                  </a:lnTo>
                  <a:lnTo>
                    <a:pt x="644" y="62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9" name="Google Shape;2979;p78"/>
            <p:cNvSpPr/>
            <p:nvPr/>
          </p:nvSpPr>
          <p:spPr>
            <a:xfrm>
              <a:off x="5793610" y="1587353"/>
              <a:ext cx="37702" cy="58351"/>
            </a:xfrm>
            <a:custGeom>
              <a:avLst/>
              <a:gdLst/>
              <a:ahLst/>
              <a:cxnLst/>
              <a:rect l="l" t="t" r="r" b="b"/>
              <a:pathLst>
                <a:path w="1216" h="1882" extrusionOk="0">
                  <a:moveTo>
                    <a:pt x="477" y="0"/>
                  </a:moveTo>
                  <a:cubicBezTo>
                    <a:pt x="453" y="24"/>
                    <a:pt x="429" y="48"/>
                    <a:pt x="405" y="72"/>
                  </a:cubicBezTo>
                  <a:cubicBezTo>
                    <a:pt x="1" y="334"/>
                    <a:pt x="1" y="929"/>
                    <a:pt x="405" y="1191"/>
                  </a:cubicBezTo>
                  <a:cubicBezTo>
                    <a:pt x="429" y="1215"/>
                    <a:pt x="453" y="1239"/>
                    <a:pt x="477" y="1262"/>
                  </a:cubicBezTo>
                  <a:cubicBezTo>
                    <a:pt x="453" y="1286"/>
                    <a:pt x="429" y="1310"/>
                    <a:pt x="405" y="1334"/>
                  </a:cubicBezTo>
                  <a:cubicBezTo>
                    <a:pt x="215" y="1453"/>
                    <a:pt x="96" y="1667"/>
                    <a:pt x="96" y="1882"/>
                  </a:cubicBezTo>
                  <a:lnTo>
                    <a:pt x="739" y="1882"/>
                  </a:lnTo>
                  <a:cubicBezTo>
                    <a:pt x="763" y="1858"/>
                    <a:pt x="786" y="1834"/>
                    <a:pt x="810" y="1810"/>
                  </a:cubicBezTo>
                  <a:cubicBezTo>
                    <a:pt x="1215" y="1548"/>
                    <a:pt x="1215" y="953"/>
                    <a:pt x="810" y="691"/>
                  </a:cubicBezTo>
                  <a:cubicBezTo>
                    <a:pt x="763" y="667"/>
                    <a:pt x="739" y="643"/>
                    <a:pt x="715" y="619"/>
                  </a:cubicBezTo>
                  <a:cubicBezTo>
                    <a:pt x="929" y="500"/>
                    <a:pt x="1072" y="262"/>
                    <a:pt x="10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0" name="Google Shape;2980;p78"/>
            <p:cNvSpPr/>
            <p:nvPr/>
          </p:nvSpPr>
          <p:spPr>
            <a:xfrm>
              <a:off x="5493109" y="1587353"/>
              <a:ext cx="36927" cy="58351"/>
            </a:xfrm>
            <a:custGeom>
              <a:avLst/>
              <a:gdLst/>
              <a:ahLst/>
              <a:cxnLst/>
              <a:rect l="l" t="t" r="r" b="b"/>
              <a:pathLst>
                <a:path w="1191" h="1882" extrusionOk="0">
                  <a:moveTo>
                    <a:pt x="476" y="0"/>
                  </a:moveTo>
                  <a:cubicBezTo>
                    <a:pt x="453" y="24"/>
                    <a:pt x="429" y="48"/>
                    <a:pt x="405" y="72"/>
                  </a:cubicBezTo>
                  <a:cubicBezTo>
                    <a:pt x="0" y="334"/>
                    <a:pt x="0" y="929"/>
                    <a:pt x="405" y="1191"/>
                  </a:cubicBezTo>
                  <a:cubicBezTo>
                    <a:pt x="429" y="1215"/>
                    <a:pt x="453" y="1239"/>
                    <a:pt x="476" y="1262"/>
                  </a:cubicBezTo>
                  <a:cubicBezTo>
                    <a:pt x="476" y="1262"/>
                    <a:pt x="429" y="1310"/>
                    <a:pt x="405" y="1334"/>
                  </a:cubicBezTo>
                  <a:cubicBezTo>
                    <a:pt x="214" y="1453"/>
                    <a:pt x="95" y="1644"/>
                    <a:pt x="95" y="1882"/>
                  </a:cubicBezTo>
                  <a:lnTo>
                    <a:pt x="714" y="1882"/>
                  </a:lnTo>
                  <a:cubicBezTo>
                    <a:pt x="738" y="1858"/>
                    <a:pt x="762" y="1834"/>
                    <a:pt x="810" y="1810"/>
                  </a:cubicBezTo>
                  <a:cubicBezTo>
                    <a:pt x="1191" y="1548"/>
                    <a:pt x="1191" y="953"/>
                    <a:pt x="810" y="691"/>
                  </a:cubicBezTo>
                  <a:cubicBezTo>
                    <a:pt x="762" y="667"/>
                    <a:pt x="738" y="643"/>
                    <a:pt x="714" y="619"/>
                  </a:cubicBezTo>
                  <a:cubicBezTo>
                    <a:pt x="738" y="596"/>
                    <a:pt x="762" y="572"/>
                    <a:pt x="810" y="572"/>
                  </a:cubicBezTo>
                  <a:cubicBezTo>
                    <a:pt x="976" y="429"/>
                    <a:pt x="1095" y="238"/>
                    <a:pt x="1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1" name="Google Shape;2981;p78"/>
            <p:cNvSpPr/>
            <p:nvPr/>
          </p:nvSpPr>
          <p:spPr>
            <a:xfrm>
              <a:off x="5690983" y="1802218"/>
              <a:ext cx="39159" cy="19223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0" y="0"/>
                  </a:moveTo>
                  <a:lnTo>
                    <a:pt x="0" y="619"/>
                  </a:lnTo>
                  <a:lnTo>
                    <a:pt x="1262" y="619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2" name="Google Shape;2982;p78"/>
            <p:cNvSpPr/>
            <p:nvPr/>
          </p:nvSpPr>
          <p:spPr>
            <a:xfrm>
              <a:off x="5750047" y="1802218"/>
              <a:ext cx="39159" cy="19223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0" y="0"/>
                  </a:moveTo>
                  <a:lnTo>
                    <a:pt x="0" y="619"/>
                  </a:lnTo>
                  <a:lnTo>
                    <a:pt x="1263" y="619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83" name="Google Shape;2983;p78"/>
          <p:cNvGrpSpPr/>
          <p:nvPr/>
        </p:nvGrpSpPr>
        <p:grpSpPr>
          <a:xfrm>
            <a:off x="4723720" y="1587353"/>
            <a:ext cx="388400" cy="332591"/>
            <a:chOff x="4723720" y="1587353"/>
            <a:chExt cx="388400" cy="332591"/>
          </a:xfrm>
        </p:grpSpPr>
        <p:sp>
          <p:nvSpPr>
            <p:cNvPr id="2984" name="Google Shape;2984;p78"/>
            <p:cNvSpPr/>
            <p:nvPr/>
          </p:nvSpPr>
          <p:spPr>
            <a:xfrm>
              <a:off x="4723720" y="1587353"/>
              <a:ext cx="388400" cy="332591"/>
            </a:xfrm>
            <a:custGeom>
              <a:avLst/>
              <a:gdLst/>
              <a:ahLst/>
              <a:cxnLst/>
              <a:rect l="l" t="t" r="r" b="b"/>
              <a:pathLst>
                <a:path w="12527" h="10727" extrusionOk="0">
                  <a:moveTo>
                    <a:pt x="7130" y="610"/>
                  </a:moveTo>
                  <a:cubicBezTo>
                    <a:pt x="9557" y="610"/>
                    <a:pt x="11884" y="2504"/>
                    <a:pt x="11884" y="5359"/>
                  </a:cubicBezTo>
                  <a:cubicBezTo>
                    <a:pt x="11884" y="7954"/>
                    <a:pt x="9788" y="10074"/>
                    <a:pt x="7168" y="10074"/>
                  </a:cubicBezTo>
                  <a:cubicBezTo>
                    <a:pt x="2953" y="10074"/>
                    <a:pt x="858" y="4978"/>
                    <a:pt x="3834" y="2001"/>
                  </a:cubicBezTo>
                  <a:cubicBezTo>
                    <a:pt x="4795" y="1040"/>
                    <a:pt x="5974" y="610"/>
                    <a:pt x="7130" y="610"/>
                  </a:cubicBezTo>
                  <a:close/>
                  <a:moveTo>
                    <a:pt x="7168" y="0"/>
                  </a:moveTo>
                  <a:cubicBezTo>
                    <a:pt x="2406" y="0"/>
                    <a:pt x="0" y="5763"/>
                    <a:pt x="3382" y="9145"/>
                  </a:cubicBezTo>
                  <a:cubicBezTo>
                    <a:pt x="4475" y="10238"/>
                    <a:pt x="5816" y="10726"/>
                    <a:pt x="7131" y="10726"/>
                  </a:cubicBezTo>
                  <a:cubicBezTo>
                    <a:pt x="9886" y="10726"/>
                    <a:pt x="12527" y="8582"/>
                    <a:pt x="12527" y="5359"/>
                  </a:cubicBezTo>
                  <a:cubicBezTo>
                    <a:pt x="12527" y="2406"/>
                    <a:pt x="10121" y="0"/>
                    <a:pt x="7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5" name="Google Shape;2985;p78"/>
            <p:cNvSpPr/>
            <p:nvPr/>
          </p:nvSpPr>
          <p:spPr>
            <a:xfrm>
              <a:off x="4829292" y="1723930"/>
              <a:ext cx="117447" cy="116703"/>
            </a:xfrm>
            <a:custGeom>
              <a:avLst/>
              <a:gdLst/>
              <a:ahLst/>
              <a:cxnLst/>
              <a:rect l="l" t="t" r="r" b="b"/>
              <a:pathLst>
                <a:path w="3788" h="3764" extrusionOk="0">
                  <a:moveTo>
                    <a:pt x="1877" y="1263"/>
                  </a:moveTo>
                  <a:cubicBezTo>
                    <a:pt x="2199" y="1263"/>
                    <a:pt x="2501" y="1513"/>
                    <a:pt x="2501" y="1882"/>
                  </a:cubicBezTo>
                  <a:cubicBezTo>
                    <a:pt x="2501" y="2240"/>
                    <a:pt x="2216" y="2525"/>
                    <a:pt x="1882" y="2525"/>
                  </a:cubicBezTo>
                  <a:cubicBezTo>
                    <a:pt x="1311" y="2525"/>
                    <a:pt x="1025" y="1835"/>
                    <a:pt x="1430" y="1454"/>
                  </a:cubicBezTo>
                  <a:cubicBezTo>
                    <a:pt x="1562" y="1322"/>
                    <a:pt x="1722" y="1263"/>
                    <a:pt x="1877" y="1263"/>
                  </a:cubicBezTo>
                  <a:close/>
                  <a:moveTo>
                    <a:pt x="1549" y="1"/>
                  </a:moveTo>
                  <a:lnTo>
                    <a:pt x="1549" y="668"/>
                  </a:lnTo>
                  <a:cubicBezTo>
                    <a:pt x="1453" y="692"/>
                    <a:pt x="1334" y="739"/>
                    <a:pt x="1239" y="811"/>
                  </a:cubicBezTo>
                  <a:lnTo>
                    <a:pt x="763" y="334"/>
                  </a:lnTo>
                  <a:lnTo>
                    <a:pt x="334" y="787"/>
                  </a:lnTo>
                  <a:lnTo>
                    <a:pt x="787" y="1263"/>
                  </a:lnTo>
                  <a:cubicBezTo>
                    <a:pt x="739" y="1358"/>
                    <a:pt x="691" y="1477"/>
                    <a:pt x="668" y="1573"/>
                  </a:cubicBezTo>
                  <a:lnTo>
                    <a:pt x="1" y="1573"/>
                  </a:lnTo>
                  <a:lnTo>
                    <a:pt x="1" y="2216"/>
                  </a:lnTo>
                  <a:lnTo>
                    <a:pt x="691" y="2216"/>
                  </a:lnTo>
                  <a:cubicBezTo>
                    <a:pt x="715" y="2311"/>
                    <a:pt x="763" y="2430"/>
                    <a:pt x="811" y="2525"/>
                  </a:cubicBezTo>
                  <a:lnTo>
                    <a:pt x="334" y="3002"/>
                  </a:lnTo>
                  <a:lnTo>
                    <a:pt x="763" y="3430"/>
                  </a:lnTo>
                  <a:lnTo>
                    <a:pt x="1239" y="2978"/>
                  </a:lnTo>
                  <a:cubicBezTo>
                    <a:pt x="1334" y="3025"/>
                    <a:pt x="1453" y="3073"/>
                    <a:pt x="1573" y="3097"/>
                  </a:cubicBezTo>
                  <a:lnTo>
                    <a:pt x="1573" y="3764"/>
                  </a:lnTo>
                  <a:lnTo>
                    <a:pt x="2192" y="3764"/>
                  </a:lnTo>
                  <a:lnTo>
                    <a:pt x="2192" y="3097"/>
                  </a:lnTo>
                  <a:cubicBezTo>
                    <a:pt x="2311" y="3073"/>
                    <a:pt x="2406" y="3025"/>
                    <a:pt x="2525" y="2954"/>
                  </a:cubicBezTo>
                  <a:lnTo>
                    <a:pt x="3001" y="3430"/>
                  </a:lnTo>
                  <a:lnTo>
                    <a:pt x="3454" y="3002"/>
                  </a:lnTo>
                  <a:lnTo>
                    <a:pt x="2978" y="2525"/>
                  </a:lnTo>
                  <a:cubicBezTo>
                    <a:pt x="3025" y="2430"/>
                    <a:pt x="3073" y="2311"/>
                    <a:pt x="3121" y="2192"/>
                  </a:cubicBezTo>
                  <a:lnTo>
                    <a:pt x="3787" y="2192"/>
                  </a:lnTo>
                  <a:lnTo>
                    <a:pt x="3787" y="1573"/>
                  </a:lnTo>
                  <a:lnTo>
                    <a:pt x="3121" y="1573"/>
                  </a:lnTo>
                  <a:cubicBezTo>
                    <a:pt x="3073" y="1454"/>
                    <a:pt x="3025" y="1358"/>
                    <a:pt x="2978" y="1239"/>
                  </a:cubicBezTo>
                  <a:lnTo>
                    <a:pt x="3430" y="787"/>
                  </a:lnTo>
                  <a:lnTo>
                    <a:pt x="3001" y="334"/>
                  </a:lnTo>
                  <a:lnTo>
                    <a:pt x="2525" y="811"/>
                  </a:lnTo>
                  <a:cubicBezTo>
                    <a:pt x="2430" y="739"/>
                    <a:pt x="2311" y="692"/>
                    <a:pt x="2216" y="668"/>
                  </a:cubicBezTo>
                  <a:lnTo>
                    <a:pt x="22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6" name="Google Shape;2986;p78"/>
            <p:cNvSpPr/>
            <p:nvPr/>
          </p:nvSpPr>
          <p:spPr>
            <a:xfrm>
              <a:off x="4975512" y="1665145"/>
              <a:ext cx="68676" cy="58816"/>
            </a:xfrm>
            <a:custGeom>
              <a:avLst/>
              <a:gdLst/>
              <a:ahLst/>
              <a:cxnLst/>
              <a:rect l="l" t="t" r="r" b="b"/>
              <a:pathLst>
                <a:path w="2215" h="1897" extrusionOk="0">
                  <a:moveTo>
                    <a:pt x="929" y="635"/>
                  </a:moveTo>
                  <a:cubicBezTo>
                    <a:pt x="1215" y="635"/>
                    <a:pt x="1358" y="968"/>
                    <a:pt x="1167" y="1183"/>
                  </a:cubicBezTo>
                  <a:cubicBezTo>
                    <a:pt x="1100" y="1242"/>
                    <a:pt x="1021" y="1269"/>
                    <a:pt x="944" y="1269"/>
                  </a:cubicBezTo>
                  <a:cubicBezTo>
                    <a:pt x="776" y="1269"/>
                    <a:pt x="619" y="1140"/>
                    <a:pt x="619" y="944"/>
                  </a:cubicBezTo>
                  <a:cubicBezTo>
                    <a:pt x="619" y="778"/>
                    <a:pt x="762" y="635"/>
                    <a:pt x="929" y="635"/>
                  </a:cubicBezTo>
                  <a:close/>
                  <a:moveTo>
                    <a:pt x="959" y="0"/>
                  </a:moveTo>
                  <a:cubicBezTo>
                    <a:pt x="471" y="0"/>
                    <a:pt x="0" y="379"/>
                    <a:pt x="0" y="944"/>
                  </a:cubicBezTo>
                  <a:cubicBezTo>
                    <a:pt x="0" y="1468"/>
                    <a:pt x="429" y="1897"/>
                    <a:pt x="929" y="1897"/>
                  </a:cubicBezTo>
                  <a:cubicBezTo>
                    <a:pt x="1786" y="1897"/>
                    <a:pt x="2215" y="873"/>
                    <a:pt x="1619" y="278"/>
                  </a:cubicBezTo>
                  <a:cubicBezTo>
                    <a:pt x="1428" y="86"/>
                    <a:pt x="1192" y="0"/>
                    <a:pt x="9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7" name="Google Shape;2987;p78"/>
            <p:cNvSpPr/>
            <p:nvPr/>
          </p:nvSpPr>
          <p:spPr>
            <a:xfrm>
              <a:off x="4962210" y="1772670"/>
              <a:ext cx="91589" cy="78288"/>
            </a:xfrm>
            <a:custGeom>
              <a:avLst/>
              <a:gdLst/>
              <a:ahLst/>
              <a:cxnLst/>
              <a:rect l="l" t="t" r="r" b="b"/>
              <a:pathLst>
                <a:path w="2954" h="2525" extrusionOk="0">
                  <a:moveTo>
                    <a:pt x="1689" y="621"/>
                  </a:moveTo>
                  <a:cubicBezTo>
                    <a:pt x="2018" y="621"/>
                    <a:pt x="2334" y="876"/>
                    <a:pt x="2334" y="1263"/>
                  </a:cubicBezTo>
                  <a:cubicBezTo>
                    <a:pt x="2334" y="1620"/>
                    <a:pt x="2048" y="1906"/>
                    <a:pt x="1691" y="1906"/>
                  </a:cubicBezTo>
                  <a:lnTo>
                    <a:pt x="1691" y="1882"/>
                  </a:lnTo>
                  <a:cubicBezTo>
                    <a:pt x="1120" y="1882"/>
                    <a:pt x="858" y="1215"/>
                    <a:pt x="1239" y="810"/>
                  </a:cubicBezTo>
                  <a:cubicBezTo>
                    <a:pt x="1370" y="679"/>
                    <a:pt x="1531" y="621"/>
                    <a:pt x="1689" y="621"/>
                  </a:cubicBezTo>
                  <a:close/>
                  <a:moveTo>
                    <a:pt x="1691" y="1"/>
                  </a:moveTo>
                  <a:cubicBezTo>
                    <a:pt x="572" y="1"/>
                    <a:pt x="0" y="1358"/>
                    <a:pt x="786" y="2144"/>
                  </a:cubicBezTo>
                  <a:cubicBezTo>
                    <a:pt x="1049" y="2407"/>
                    <a:pt x="1370" y="2524"/>
                    <a:pt x="1684" y="2524"/>
                  </a:cubicBezTo>
                  <a:cubicBezTo>
                    <a:pt x="2335" y="2524"/>
                    <a:pt x="2953" y="2018"/>
                    <a:pt x="2953" y="1263"/>
                  </a:cubicBezTo>
                  <a:cubicBezTo>
                    <a:pt x="2953" y="572"/>
                    <a:pt x="2382" y="1"/>
                    <a:pt x="1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8" name="Google Shape;2988;p78"/>
            <p:cNvSpPr/>
            <p:nvPr/>
          </p:nvSpPr>
          <p:spPr>
            <a:xfrm>
              <a:off x="4868420" y="1675221"/>
              <a:ext cx="19254" cy="19967"/>
            </a:xfrm>
            <a:custGeom>
              <a:avLst/>
              <a:gdLst/>
              <a:ahLst/>
              <a:cxnLst/>
              <a:rect l="l" t="t" r="r" b="b"/>
              <a:pathLst>
                <a:path w="621" h="644" extrusionOk="0">
                  <a:moveTo>
                    <a:pt x="1" y="0"/>
                  </a:moveTo>
                  <a:lnTo>
                    <a:pt x="1" y="643"/>
                  </a:lnTo>
                  <a:lnTo>
                    <a:pt x="620" y="643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9" name="Google Shape;2989;p78"/>
            <p:cNvSpPr/>
            <p:nvPr/>
          </p:nvSpPr>
          <p:spPr>
            <a:xfrm>
              <a:off x="4945964" y="1645674"/>
              <a:ext cx="19967" cy="19967"/>
            </a:xfrm>
            <a:custGeom>
              <a:avLst/>
              <a:gdLst/>
              <a:ahLst/>
              <a:cxnLst/>
              <a:rect l="l" t="t" r="r" b="b"/>
              <a:pathLst>
                <a:path w="644" h="644" extrusionOk="0">
                  <a:moveTo>
                    <a:pt x="0" y="1"/>
                  </a:moveTo>
                  <a:lnTo>
                    <a:pt x="0" y="644"/>
                  </a:lnTo>
                  <a:lnTo>
                    <a:pt x="643" y="644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0" name="Google Shape;2990;p78"/>
            <p:cNvSpPr/>
            <p:nvPr/>
          </p:nvSpPr>
          <p:spPr>
            <a:xfrm>
              <a:off x="4926772" y="1850958"/>
              <a:ext cx="19223" cy="19223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0" y="0"/>
                  </a:moveTo>
                  <a:lnTo>
                    <a:pt x="0" y="619"/>
                  </a:lnTo>
                  <a:lnTo>
                    <a:pt x="619" y="619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1" name="Google Shape;2991;p78"/>
            <p:cNvSpPr/>
            <p:nvPr/>
          </p:nvSpPr>
          <p:spPr>
            <a:xfrm>
              <a:off x="5044157" y="1733542"/>
              <a:ext cx="19223" cy="19967"/>
            </a:xfrm>
            <a:custGeom>
              <a:avLst/>
              <a:gdLst/>
              <a:ahLst/>
              <a:cxnLst/>
              <a:rect l="l" t="t" r="r" b="b"/>
              <a:pathLst>
                <a:path w="620" h="644" extrusionOk="0">
                  <a:moveTo>
                    <a:pt x="1" y="1"/>
                  </a:moveTo>
                  <a:lnTo>
                    <a:pt x="1" y="644"/>
                  </a:lnTo>
                  <a:lnTo>
                    <a:pt x="620" y="644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2" name="Google Shape;2992;p78"/>
            <p:cNvSpPr/>
            <p:nvPr/>
          </p:nvSpPr>
          <p:spPr>
            <a:xfrm>
              <a:off x="4965156" y="1743867"/>
              <a:ext cx="19967" cy="19254"/>
            </a:xfrm>
            <a:custGeom>
              <a:avLst/>
              <a:gdLst/>
              <a:ahLst/>
              <a:cxnLst/>
              <a:rect l="l" t="t" r="r" b="b"/>
              <a:pathLst>
                <a:path w="644" h="621" extrusionOk="0">
                  <a:moveTo>
                    <a:pt x="1" y="1"/>
                  </a:moveTo>
                  <a:lnTo>
                    <a:pt x="1" y="620"/>
                  </a:lnTo>
                  <a:lnTo>
                    <a:pt x="644" y="620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93" name="Google Shape;2993;p78"/>
          <p:cNvGrpSpPr/>
          <p:nvPr/>
        </p:nvGrpSpPr>
        <p:grpSpPr>
          <a:xfrm>
            <a:off x="4059190" y="1586547"/>
            <a:ext cx="313833" cy="332777"/>
            <a:chOff x="4059190" y="1586547"/>
            <a:chExt cx="313833" cy="332777"/>
          </a:xfrm>
        </p:grpSpPr>
        <p:sp>
          <p:nvSpPr>
            <p:cNvPr id="2994" name="Google Shape;2994;p78"/>
            <p:cNvSpPr/>
            <p:nvPr/>
          </p:nvSpPr>
          <p:spPr>
            <a:xfrm>
              <a:off x="4096117" y="1763090"/>
              <a:ext cx="137352" cy="117044"/>
            </a:xfrm>
            <a:custGeom>
              <a:avLst/>
              <a:gdLst/>
              <a:ahLst/>
              <a:cxnLst/>
              <a:rect l="l" t="t" r="r" b="b"/>
              <a:pathLst>
                <a:path w="4430" h="3775" extrusionOk="0">
                  <a:moveTo>
                    <a:pt x="2524" y="620"/>
                  </a:moveTo>
                  <a:cubicBezTo>
                    <a:pt x="3168" y="620"/>
                    <a:pt x="3787" y="1126"/>
                    <a:pt x="3787" y="1881"/>
                  </a:cubicBezTo>
                  <a:cubicBezTo>
                    <a:pt x="3787" y="2572"/>
                    <a:pt x="3239" y="3144"/>
                    <a:pt x="2548" y="3144"/>
                  </a:cubicBezTo>
                  <a:cubicBezTo>
                    <a:pt x="1405" y="3144"/>
                    <a:pt x="857" y="1786"/>
                    <a:pt x="1643" y="1000"/>
                  </a:cubicBezTo>
                  <a:cubicBezTo>
                    <a:pt x="1899" y="737"/>
                    <a:pt x="2214" y="620"/>
                    <a:pt x="2524" y="620"/>
                  </a:cubicBezTo>
                  <a:close/>
                  <a:moveTo>
                    <a:pt x="2548" y="0"/>
                  </a:moveTo>
                  <a:cubicBezTo>
                    <a:pt x="857" y="0"/>
                    <a:pt x="0" y="2024"/>
                    <a:pt x="1191" y="3215"/>
                  </a:cubicBezTo>
                  <a:cubicBezTo>
                    <a:pt x="1577" y="3601"/>
                    <a:pt x="2054" y="3775"/>
                    <a:pt x="2521" y="3775"/>
                  </a:cubicBezTo>
                  <a:cubicBezTo>
                    <a:pt x="3495" y="3775"/>
                    <a:pt x="4430" y="3024"/>
                    <a:pt x="4430" y="1881"/>
                  </a:cubicBezTo>
                  <a:cubicBezTo>
                    <a:pt x="4430" y="834"/>
                    <a:pt x="3572" y="0"/>
                    <a:pt x="2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5" name="Google Shape;2995;p78"/>
            <p:cNvSpPr/>
            <p:nvPr/>
          </p:nvSpPr>
          <p:spPr>
            <a:xfrm>
              <a:off x="4180264" y="1631318"/>
              <a:ext cx="85698" cy="74195"/>
            </a:xfrm>
            <a:custGeom>
              <a:avLst/>
              <a:gdLst/>
              <a:ahLst/>
              <a:cxnLst/>
              <a:rect l="l" t="t" r="r" b="b"/>
              <a:pathLst>
                <a:path w="2764" h="2393" extrusionOk="0">
                  <a:moveTo>
                    <a:pt x="1220" y="630"/>
                  </a:moveTo>
                  <a:cubicBezTo>
                    <a:pt x="1701" y="630"/>
                    <a:pt x="1947" y="1232"/>
                    <a:pt x="1596" y="1583"/>
                  </a:cubicBezTo>
                  <a:cubicBezTo>
                    <a:pt x="1479" y="1700"/>
                    <a:pt x="1334" y="1753"/>
                    <a:pt x="1192" y="1753"/>
                  </a:cubicBezTo>
                  <a:cubicBezTo>
                    <a:pt x="900" y="1753"/>
                    <a:pt x="620" y="1530"/>
                    <a:pt x="620" y="1178"/>
                  </a:cubicBezTo>
                  <a:cubicBezTo>
                    <a:pt x="620" y="869"/>
                    <a:pt x="858" y="630"/>
                    <a:pt x="1192" y="630"/>
                  </a:cubicBezTo>
                  <a:cubicBezTo>
                    <a:pt x="1201" y="630"/>
                    <a:pt x="1210" y="630"/>
                    <a:pt x="1220" y="630"/>
                  </a:cubicBezTo>
                  <a:close/>
                  <a:moveTo>
                    <a:pt x="1193" y="0"/>
                  </a:moveTo>
                  <a:cubicBezTo>
                    <a:pt x="581" y="0"/>
                    <a:pt x="1" y="475"/>
                    <a:pt x="1" y="1202"/>
                  </a:cubicBezTo>
                  <a:cubicBezTo>
                    <a:pt x="1" y="1845"/>
                    <a:pt x="525" y="2393"/>
                    <a:pt x="1192" y="2393"/>
                  </a:cubicBezTo>
                  <a:cubicBezTo>
                    <a:pt x="2239" y="2393"/>
                    <a:pt x="2763" y="1107"/>
                    <a:pt x="2025" y="345"/>
                  </a:cubicBezTo>
                  <a:cubicBezTo>
                    <a:pt x="1780" y="107"/>
                    <a:pt x="1483" y="0"/>
                    <a:pt x="1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6" name="Google Shape;2996;p78"/>
            <p:cNvSpPr/>
            <p:nvPr/>
          </p:nvSpPr>
          <p:spPr>
            <a:xfrm>
              <a:off x="4059190" y="1586547"/>
              <a:ext cx="313833" cy="332777"/>
            </a:xfrm>
            <a:custGeom>
              <a:avLst/>
              <a:gdLst/>
              <a:ahLst/>
              <a:cxnLst/>
              <a:rect l="l" t="t" r="r" b="b"/>
              <a:pathLst>
                <a:path w="10122" h="10733" extrusionOk="0">
                  <a:moveTo>
                    <a:pt x="5097" y="645"/>
                  </a:moveTo>
                  <a:cubicBezTo>
                    <a:pt x="6835" y="645"/>
                    <a:pt x="7716" y="2789"/>
                    <a:pt x="6478" y="4027"/>
                  </a:cubicBezTo>
                  <a:cubicBezTo>
                    <a:pt x="6078" y="4427"/>
                    <a:pt x="5587" y="4605"/>
                    <a:pt x="5105" y="4605"/>
                  </a:cubicBezTo>
                  <a:cubicBezTo>
                    <a:pt x="4093" y="4605"/>
                    <a:pt x="3120" y="3816"/>
                    <a:pt x="3120" y="2622"/>
                  </a:cubicBezTo>
                  <a:cubicBezTo>
                    <a:pt x="3120" y="1550"/>
                    <a:pt x="4001" y="645"/>
                    <a:pt x="5097" y="645"/>
                  </a:cubicBezTo>
                  <a:close/>
                  <a:moveTo>
                    <a:pt x="7526" y="7575"/>
                  </a:moveTo>
                  <a:cubicBezTo>
                    <a:pt x="8073" y="7575"/>
                    <a:pt x="8359" y="8266"/>
                    <a:pt x="7978" y="8647"/>
                  </a:cubicBezTo>
                  <a:cubicBezTo>
                    <a:pt x="7846" y="8779"/>
                    <a:pt x="7684" y="8838"/>
                    <a:pt x="7525" y="8838"/>
                  </a:cubicBezTo>
                  <a:cubicBezTo>
                    <a:pt x="7196" y="8838"/>
                    <a:pt x="6883" y="8588"/>
                    <a:pt x="6883" y="8218"/>
                  </a:cubicBezTo>
                  <a:cubicBezTo>
                    <a:pt x="6883" y="7861"/>
                    <a:pt x="7168" y="7575"/>
                    <a:pt x="7526" y="7575"/>
                  </a:cubicBezTo>
                  <a:close/>
                  <a:moveTo>
                    <a:pt x="3700" y="5056"/>
                  </a:moveTo>
                  <a:cubicBezTo>
                    <a:pt x="4993" y="5056"/>
                    <a:pt x="6240" y="6059"/>
                    <a:pt x="6240" y="7575"/>
                  </a:cubicBezTo>
                  <a:cubicBezTo>
                    <a:pt x="6240" y="8981"/>
                    <a:pt x="5120" y="10100"/>
                    <a:pt x="3739" y="10100"/>
                  </a:cubicBezTo>
                  <a:cubicBezTo>
                    <a:pt x="1477" y="10100"/>
                    <a:pt x="358" y="7385"/>
                    <a:pt x="1953" y="5789"/>
                  </a:cubicBezTo>
                  <a:cubicBezTo>
                    <a:pt x="2460" y="5283"/>
                    <a:pt x="3085" y="5056"/>
                    <a:pt x="3700" y="5056"/>
                  </a:cubicBezTo>
                  <a:close/>
                  <a:moveTo>
                    <a:pt x="7511" y="6316"/>
                  </a:moveTo>
                  <a:cubicBezTo>
                    <a:pt x="8356" y="6316"/>
                    <a:pt x="9143" y="6890"/>
                    <a:pt x="9359" y="7790"/>
                  </a:cubicBezTo>
                  <a:cubicBezTo>
                    <a:pt x="9621" y="8981"/>
                    <a:pt x="8716" y="10100"/>
                    <a:pt x="7502" y="10100"/>
                  </a:cubicBezTo>
                  <a:cubicBezTo>
                    <a:pt x="7002" y="10100"/>
                    <a:pt x="6525" y="9909"/>
                    <a:pt x="6168" y="9552"/>
                  </a:cubicBezTo>
                  <a:cubicBezTo>
                    <a:pt x="6311" y="9385"/>
                    <a:pt x="6430" y="9195"/>
                    <a:pt x="6525" y="9004"/>
                  </a:cubicBezTo>
                  <a:cubicBezTo>
                    <a:pt x="6787" y="9320"/>
                    <a:pt x="7144" y="9465"/>
                    <a:pt x="7497" y="9465"/>
                  </a:cubicBezTo>
                  <a:cubicBezTo>
                    <a:pt x="8077" y="9465"/>
                    <a:pt x="8646" y="9075"/>
                    <a:pt x="8764" y="8409"/>
                  </a:cubicBezTo>
                  <a:cubicBezTo>
                    <a:pt x="8891" y="7590"/>
                    <a:pt x="8240" y="6952"/>
                    <a:pt x="7511" y="6952"/>
                  </a:cubicBezTo>
                  <a:cubicBezTo>
                    <a:pt x="7286" y="6952"/>
                    <a:pt x="7054" y="7012"/>
                    <a:pt x="6835" y="7147"/>
                  </a:cubicBezTo>
                  <a:cubicBezTo>
                    <a:pt x="6811" y="6932"/>
                    <a:pt x="6764" y="6718"/>
                    <a:pt x="6692" y="6504"/>
                  </a:cubicBezTo>
                  <a:cubicBezTo>
                    <a:pt x="6960" y="6376"/>
                    <a:pt x="7238" y="6316"/>
                    <a:pt x="7511" y="6316"/>
                  </a:cubicBezTo>
                  <a:close/>
                  <a:moveTo>
                    <a:pt x="5066" y="1"/>
                  </a:moveTo>
                  <a:cubicBezTo>
                    <a:pt x="2875" y="1"/>
                    <a:pt x="1538" y="2757"/>
                    <a:pt x="3239" y="4480"/>
                  </a:cubicBezTo>
                  <a:cubicBezTo>
                    <a:pt x="1191" y="4789"/>
                    <a:pt x="0" y="6980"/>
                    <a:pt x="881" y="8885"/>
                  </a:cubicBezTo>
                  <a:cubicBezTo>
                    <a:pt x="1420" y="10068"/>
                    <a:pt x="2570" y="10733"/>
                    <a:pt x="3747" y="10733"/>
                  </a:cubicBezTo>
                  <a:cubicBezTo>
                    <a:pt x="4442" y="10733"/>
                    <a:pt x="5147" y="10500"/>
                    <a:pt x="5740" y="10005"/>
                  </a:cubicBezTo>
                  <a:cubicBezTo>
                    <a:pt x="6216" y="10457"/>
                    <a:pt x="6859" y="10719"/>
                    <a:pt x="7526" y="10719"/>
                  </a:cubicBezTo>
                  <a:cubicBezTo>
                    <a:pt x="7554" y="10720"/>
                    <a:pt x="7582" y="10720"/>
                    <a:pt x="7610" y="10720"/>
                  </a:cubicBezTo>
                  <a:cubicBezTo>
                    <a:pt x="8978" y="10720"/>
                    <a:pt x="10121" y="9595"/>
                    <a:pt x="10121" y="8218"/>
                  </a:cubicBezTo>
                  <a:cubicBezTo>
                    <a:pt x="10121" y="6818"/>
                    <a:pt x="8978" y="5693"/>
                    <a:pt x="7610" y="5693"/>
                  </a:cubicBezTo>
                  <a:cubicBezTo>
                    <a:pt x="7582" y="5693"/>
                    <a:pt x="7554" y="5693"/>
                    <a:pt x="7526" y="5694"/>
                  </a:cubicBezTo>
                  <a:cubicBezTo>
                    <a:pt x="7145" y="5694"/>
                    <a:pt x="6764" y="5766"/>
                    <a:pt x="6430" y="5932"/>
                  </a:cubicBezTo>
                  <a:cubicBezTo>
                    <a:pt x="6240" y="5647"/>
                    <a:pt x="6002" y="5385"/>
                    <a:pt x="5740" y="5146"/>
                  </a:cubicBezTo>
                  <a:cubicBezTo>
                    <a:pt x="8335" y="4480"/>
                    <a:pt x="8359" y="812"/>
                    <a:pt x="5787" y="98"/>
                  </a:cubicBezTo>
                  <a:cubicBezTo>
                    <a:pt x="5539" y="32"/>
                    <a:pt x="5298" y="1"/>
                    <a:pt x="50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97" name="Google Shape;2997;p78"/>
          <p:cNvGrpSpPr/>
          <p:nvPr/>
        </p:nvGrpSpPr>
        <p:grpSpPr>
          <a:xfrm>
            <a:off x="3345176" y="1587353"/>
            <a:ext cx="332312" cy="331536"/>
            <a:chOff x="3345176" y="1587353"/>
            <a:chExt cx="332312" cy="331536"/>
          </a:xfrm>
        </p:grpSpPr>
        <p:sp>
          <p:nvSpPr>
            <p:cNvPr id="2998" name="Google Shape;2998;p78"/>
            <p:cNvSpPr/>
            <p:nvPr/>
          </p:nvSpPr>
          <p:spPr>
            <a:xfrm>
              <a:off x="3345176" y="1587353"/>
              <a:ext cx="332312" cy="331536"/>
            </a:xfrm>
            <a:custGeom>
              <a:avLst/>
              <a:gdLst/>
              <a:ahLst/>
              <a:cxnLst/>
              <a:rect l="l" t="t" r="r" b="b"/>
              <a:pathLst>
                <a:path w="10718" h="10693" extrusionOk="0">
                  <a:moveTo>
                    <a:pt x="5359" y="739"/>
                  </a:moveTo>
                  <a:lnTo>
                    <a:pt x="10098" y="3334"/>
                  </a:lnTo>
                  <a:lnTo>
                    <a:pt x="10098" y="3763"/>
                  </a:lnTo>
                  <a:lnTo>
                    <a:pt x="644" y="3763"/>
                  </a:lnTo>
                  <a:lnTo>
                    <a:pt x="644" y="3334"/>
                  </a:lnTo>
                  <a:lnTo>
                    <a:pt x="5359" y="739"/>
                  </a:lnTo>
                  <a:close/>
                  <a:moveTo>
                    <a:pt x="3144" y="4406"/>
                  </a:moveTo>
                  <a:lnTo>
                    <a:pt x="3144" y="5025"/>
                  </a:lnTo>
                  <a:lnTo>
                    <a:pt x="1263" y="5025"/>
                  </a:lnTo>
                  <a:lnTo>
                    <a:pt x="1263" y="4406"/>
                  </a:lnTo>
                  <a:close/>
                  <a:moveTo>
                    <a:pt x="9455" y="4406"/>
                  </a:moveTo>
                  <a:lnTo>
                    <a:pt x="9455" y="5025"/>
                  </a:lnTo>
                  <a:lnTo>
                    <a:pt x="7574" y="5025"/>
                  </a:lnTo>
                  <a:lnTo>
                    <a:pt x="7574" y="4406"/>
                  </a:lnTo>
                  <a:close/>
                  <a:moveTo>
                    <a:pt x="2525" y="5644"/>
                  </a:moveTo>
                  <a:lnTo>
                    <a:pt x="2525" y="8812"/>
                  </a:lnTo>
                  <a:lnTo>
                    <a:pt x="1906" y="8812"/>
                  </a:lnTo>
                  <a:lnTo>
                    <a:pt x="1906" y="5644"/>
                  </a:lnTo>
                  <a:close/>
                  <a:moveTo>
                    <a:pt x="6955" y="4406"/>
                  </a:moveTo>
                  <a:lnTo>
                    <a:pt x="6955" y="5644"/>
                  </a:lnTo>
                  <a:lnTo>
                    <a:pt x="7598" y="5644"/>
                  </a:lnTo>
                  <a:lnTo>
                    <a:pt x="7598" y="8812"/>
                  </a:lnTo>
                  <a:lnTo>
                    <a:pt x="3168" y="8812"/>
                  </a:lnTo>
                  <a:lnTo>
                    <a:pt x="3168" y="5644"/>
                  </a:lnTo>
                  <a:lnTo>
                    <a:pt x="3787" y="5644"/>
                  </a:lnTo>
                  <a:lnTo>
                    <a:pt x="3811" y="4406"/>
                  </a:lnTo>
                  <a:close/>
                  <a:moveTo>
                    <a:pt x="8836" y="5644"/>
                  </a:moveTo>
                  <a:lnTo>
                    <a:pt x="8836" y="8812"/>
                  </a:lnTo>
                  <a:lnTo>
                    <a:pt x="8217" y="8812"/>
                  </a:lnTo>
                  <a:lnTo>
                    <a:pt x="8217" y="5644"/>
                  </a:lnTo>
                  <a:close/>
                  <a:moveTo>
                    <a:pt x="10098" y="9431"/>
                  </a:moveTo>
                  <a:lnTo>
                    <a:pt x="10098" y="10074"/>
                  </a:lnTo>
                  <a:lnTo>
                    <a:pt x="644" y="10074"/>
                  </a:lnTo>
                  <a:lnTo>
                    <a:pt x="644" y="9431"/>
                  </a:lnTo>
                  <a:close/>
                  <a:moveTo>
                    <a:pt x="5359" y="0"/>
                  </a:moveTo>
                  <a:lnTo>
                    <a:pt x="1" y="2953"/>
                  </a:lnTo>
                  <a:lnTo>
                    <a:pt x="1" y="4430"/>
                  </a:lnTo>
                  <a:lnTo>
                    <a:pt x="620" y="4430"/>
                  </a:lnTo>
                  <a:lnTo>
                    <a:pt x="620" y="5644"/>
                  </a:lnTo>
                  <a:lnTo>
                    <a:pt x="1263" y="5644"/>
                  </a:lnTo>
                  <a:lnTo>
                    <a:pt x="1263" y="8812"/>
                  </a:lnTo>
                  <a:lnTo>
                    <a:pt x="1" y="8812"/>
                  </a:lnTo>
                  <a:lnTo>
                    <a:pt x="1" y="10693"/>
                  </a:lnTo>
                  <a:lnTo>
                    <a:pt x="10717" y="10693"/>
                  </a:lnTo>
                  <a:lnTo>
                    <a:pt x="10717" y="8812"/>
                  </a:lnTo>
                  <a:lnTo>
                    <a:pt x="9455" y="8812"/>
                  </a:lnTo>
                  <a:lnTo>
                    <a:pt x="9455" y="5644"/>
                  </a:lnTo>
                  <a:lnTo>
                    <a:pt x="10098" y="5644"/>
                  </a:lnTo>
                  <a:lnTo>
                    <a:pt x="10098" y="4406"/>
                  </a:lnTo>
                  <a:lnTo>
                    <a:pt x="10717" y="4406"/>
                  </a:lnTo>
                  <a:lnTo>
                    <a:pt x="10717" y="2953"/>
                  </a:lnTo>
                  <a:lnTo>
                    <a:pt x="5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9" name="Google Shape;2999;p78"/>
            <p:cNvSpPr/>
            <p:nvPr/>
          </p:nvSpPr>
          <p:spPr>
            <a:xfrm>
              <a:off x="3476606" y="1747587"/>
              <a:ext cx="69451" cy="93046"/>
            </a:xfrm>
            <a:custGeom>
              <a:avLst/>
              <a:gdLst/>
              <a:ahLst/>
              <a:cxnLst/>
              <a:rect l="l" t="t" r="r" b="b"/>
              <a:pathLst>
                <a:path w="2240" h="3001" extrusionOk="0">
                  <a:moveTo>
                    <a:pt x="1120" y="1000"/>
                  </a:moveTo>
                  <a:cubicBezTo>
                    <a:pt x="1239" y="1167"/>
                    <a:pt x="1596" y="1691"/>
                    <a:pt x="1596" y="1881"/>
                  </a:cubicBezTo>
                  <a:cubicBezTo>
                    <a:pt x="1632" y="2239"/>
                    <a:pt x="1376" y="2417"/>
                    <a:pt x="1120" y="2417"/>
                  </a:cubicBezTo>
                  <a:cubicBezTo>
                    <a:pt x="864" y="2417"/>
                    <a:pt x="608" y="2239"/>
                    <a:pt x="644" y="1881"/>
                  </a:cubicBezTo>
                  <a:cubicBezTo>
                    <a:pt x="644" y="1691"/>
                    <a:pt x="1001" y="1167"/>
                    <a:pt x="1120" y="1000"/>
                  </a:cubicBezTo>
                  <a:close/>
                  <a:moveTo>
                    <a:pt x="1120" y="0"/>
                  </a:moveTo>
                  <a:cubicBezTo>
                    <a:pt x="763" y="429"/>
                    <a:pt x="1" y="1310"/>
                    <a:pt x="1" y="1881"/>
                  </a:cubicBezTo>
                  <a:cubicBezTo>
                    <a:pt x="1" y="2501"/>
                    <a:pt x="501" y="3001"/>
                    <a:pt x="1120" y="3001"/>
                  </a:cubicBezTo>
                  <a:cubicBezTo>
                    <a:pt x="1739" y="3001"/>
                    <a:pt x="2239" y="2501"/>
                    <a:pt x="2239" y="1881"/>
                  </a:cubicBezTo>
                  <a:cubicBezTo>
                    <a:pt x="2239" y="1238"/>
                    <a:pt x="1144" y="48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0" name="Google Shape;3000;p78"/>
            <p:cNvSpPr/>
            <p:nvPr/>
          </p:nvSpPr>
          <p:spPr>
            <a:xfrm>
              <a:off x="3486962" y="1635349"/>
              <a:ext cx="48740" cy="49484"/>
            </a:xfrm>
            <a:custGeom>
              <a:avLst/>
              <a:gdLst/>
              <a:ahLst/>
              <a:cxnLst/>
              <a:rect l="l" t="t" r="r" b="b"/>
              <a:pathLst>
                <a:path w="1572" h="1596" extrusionOk="0">
                  <a:moveTo>
                    <a:pt x="476" y="0"/>
                  </a:moveTo>
                  <a:lnTo>
                    <a:pt x="476" y="500"/>
                  </a:lnTo>
                  <a:lnTo>
                    <a:pt x="0" y="500"/>
                  </a:lnTo>
                  <a:lnTo>
                    <a:pt x="0" y="1120"/>
                  </a:lnTo>
                  <a:lnTo>
                    <a:pt x="476" y="1120"/>
                  </a:lnTo>
                  <a:lnTo>
                    <a:pt x="476" y="1596"/>
                  </a:lnTo>
                  <a:lnTo>
                    <a:pt x="1096" y="1596"/>
                  </a:lnTo>
                  <a:lnTo>
                    <a:pt x="1096" y="1120"/>
                  </a:lnTo>
                  <a:lnTo>
                    <a:pt x="1572" y="1120"/>
                  </a:lnTo>
                  <a:lnTo>
                    <a:pt x="1572" y="500"/>
                  </a:lnTo>
                  <a:lnTo>
                    <a:pt x="1096" y="500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001" name="Google Shape;3001;p78"/>
          <p:cNvGrpSpPr/>
          <p:nvPr/>
        </p:nvGrpSpPr>
        <p:grpSpPr>
          <a:xfrm>
            <a:off x="2627503" y="1587353"/>
            <a:ext cx="332281" cy="331536"/>
            <a:chOff x="2627503" y="1587353"/>
            <a:chExt cx="332281" cy="331536"/>
          </a:xfrm>
        </p:grpSpPr>
        <p:sp>
          <p:nvSpPr>
            <p:cNvPr id="3002" name="Google Shape;3002;p78"/>
            <p:cNvSpPr/>
            <p:nvPr/>
          </p:nvSpPr>
          <p:spPr>
            <a:xfrm>
              <a:off x="2627503" y="1587353"/>
              <a:ext cx="332281" cy="331536"/>
            </a:xfrm>
            <a:custGeom>
              <a:avLst/>
              <a:gdLst/>
              <a:ahLst/>
              <a:cxnLst/>
              <a:rect l="l" t="t" r="r" b="b"/>
              <a:pathLst>
                <a:path w="10717" h="10693" extrusionOk="0">
                  <a:moveTo>
                    <a:pt x="8835" y="619"/>
                  </a:moveTo>
                  <a:lnTo>
                    <a:pt x="8835" y="4096"/>
                  </a:lnTo>
                  <a:lnTo>
                    <a:pt x="4239" y="4096"/>
                  </a:lnTo>
                  <a:lnTo>
                    <a:pt x="2977" y="2810"/>
                  </a:lnTo>
                  <a:lnTo>
                    <a:pt x="1929" y="2810"/>
                  </a:lnTo>
                  <a:lnTo>
                    <a:pt x="1929" y="619"/>
                  </a:lnTo>
                  <a:close/>
                  <a:moveTo>
                    <a:pt x="2834" y="5978"/>
                  </a:moveTo>
                  <a:lnTo>
                    <a:pt x="2834" y="7240"/>
                  </a:lnTo>
                  <a:lnTo>
                    <a:pt x="643" y="7240"/>
                  </a:lnTo>
                  <a:lnTo>
                    <a:pt x="643" y="5978"/>
                  </a:lnTo>
                  <a:close/>
                  <a:moveTo>
                    <a:pt x="10097" y="5978"/>
                  </a:moveTo>
                  <a:lnTo>
                    <a:pt x="10097" y="7240"/>
                  </a:lnTo>
                  <a:lnTo>
                    <a:pt x="7906" y="7240"/>
                  </a:lnTo>
                  <a:lnTo>
                    <a:pt x="7906" y="5978"/>
                  </a:lnTo>
                  <a:close/>
                  <a:moveTo>
                    <a:pt x="2715" y="3477"/>
                  </a:moveTo>
                  <a:lnTo>
                    <a:pt x="3977" y="4739"/>
                  </a:lnTo>
                  <a:lnTo>
                    <a:pt x="10097" y="4739"/>
                  </a:lnTo>
                  <a:lnTo>
                    <a:pt x="10097" y="5359"/>
                  </a:lnTo>
                  <a:lnTo>
                    <a:pt x="7240" y="5359"/>
                  </a:lnTo>
                  <a:lnTo>
                    <a:pt x="7240" y="7883"/>
                  </a:lnTo>
                  <a:lnTo>
                    <a:pt x="10097" y="7883"/>
                  </a:lnTo>
                  <a:lnTo>
                    <a:pt x="10097" y="8502"/>
                  </a:lnTo>
                  <a:lnTo>
                    <a:pt x="6454" y="8502"/>
                  </a:lnTo>
                  <a:cubicBezTo>
                    <a:pt x="6573" y="8312"/>
                    <a:pt x="6620" y="8097"/>
                    <a:pt x="6620" y="7883"/>
                  </a:cubicBezTo>
                  <a:cubicBezTo>
                    <a:pt x="6620" y="7240"/>
                    <a:pt x="5787" y="6287"/>
                    <a:pt x="5358" y="5835"/>
                  </a:cubicBezTo>
                  <a:cubicBezTo>
                    <a:pt x="4953" y="6287"/>
                    <a:pt x="4096" y="7240"/>
                    <a:pt x="4096" y="7883"/>
                  </a:cubicBezTo>
                  <a:cubicBezTo>
                    <a:pt x="4096" y="8097"/>
                    <a:pt x="4168" y="8312"/>
                    <a:pt x="4263" y="8502"/>
                  </a:cubicBezTo>
                  <a:lnTo>
                    <a:pt x="643" y="8502"/>
                  </a:lnTo>
                  <a:lnTo>
                    <a:pt x="643" y="7883"/>
                  </a:lnTo>
                  <a:lnTo>
                    <a:pt x="3477" y="7883"/>
                  </a:lnTo>
                  <a:lnTo>
                    <a:pt x="3477" y="5359"/>
                  </a:lnTo>
                  <a:lnTo>
                    <a:pt x="643" y="5359"/>
                  </a:lnTo>
                  <a:lnTo>
                    <a:pt x="643" y="3477"/>
                  </a:lnTo>
                  <a:close/>
                  <a:moveTo>
                    <a:pt x="5358" y="6787"/>
                  </a:moveTo>
                  <a:cubicBezTo>
                    <a:pt x="5692" y="7192"/>
                    <a:pt x="6001" y="7669"/>
                    <a:pt x="6001" y="7883"/>
                  </a:cubicBezTo>
                  <a:cubicBezTo>
                    <a:pt x="6025" y="8323"/>
                    <a:pt x="5692" y="8544"/>
                    <a:pt x="5361" y="8544"/>
                  </a:cubicBezTo>
                  <a:cubicBezTo>
                    <a:pt x="5031" y="8544"/>
                    <a:pt x="4703" y="8323"/>
                    <a:pt x="4739" y="7883"/>
                  </a:cubicBezTo>
                  <a:cubicBezTo>
                    <a:pt x="4739" y="7669"/>
                    <a:pt x="5025" y="7192"/>
                    <a:pt x="5358" y="6787"/>
                  </a:cubicBezTo>
                  <a:close/>
                  <a:moveTo>
                    <a:pt x="10097" y="9145"/>
                  </a:moveTo>
                  <a:lnTo>
                    <a:pt x="10097" y="10074"/>
                  </a:lnTo>
                  <a:lnTo>
                    <a:pt x="643" y="10074"/>
                  </a:lnTo>
                  <a:lnTo>
                    <a:pt x="643" y="9145"/>
                  </a:lnTo>
                  <a:close/>
                  <a:moveTo>
                    <a:pt x="1262" y="0"/>
                  </a:moveTo>
                  <a:lnTo>
                    <a:pt x="1262" y="2834"/>
                  </a:lnTo>
                  <a:lnTo>
                    <a:pt x="0" y="2834"/>
                  </a:lnTo>
                  <a:lnTo>
                    <a:pt x="0" y="10693"/>
                  </a:lnTo>
                  <a:lnTo>
                    <a:pt x="10717" y="10693"/>
                  </a:lnTo>
                  <a:lnTo>
                    <a:pt x="10717" y="4096"/>
                  </a:lnTo>
                  <a:lnTo>
                    <a:pt x="9454" y="4096"/>
                  </a:lnTo>
                  <a:lnTo>
                    <a:pt x="94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3" name="Google Shape;3003;p78"/>
            <p:cNvSpPr/>
            <p:nvPr/>
          </p:nvSpPr>
          <p:spPr>
            <a:xfrm>
              <a:off x="2716828" y="1626482"/>
              <a:ext cx="155831" cy="19223"/>
            </a:xfrm>
            <a:custGeom>
              <a:avLst/>
              <a:gdLst/>
              <a:ahLst/>
              <a:cxnLst/>
              <a:rect l="l" t="t" r="r" b="b"/>
              <a:pathLst>
                <a:path w="5026" h="620" extrusionOk="0">
                  <a:moveTo>
                    <a:pt x="1" y="0"/>
                  </a:moveTo>
                  <a:lnTo>
                    <a:pt x="1" y="620"/>
                  </a:lnTo>
                  <a:lnTo>
                    <a:pt x="5025" y="620"/>
                  </a:lnTo>
                  <a:lnTo>
                    <a:pt x="50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4" name="Google Shape;3004;p78"/>
            <p:cNvSpPr/>
            <p:nvPr/>
          </p:nvSpPr>
          <p:spPr>
            <a:xfrm>
              <a:off x="2774436" y="1665610"/>
              <a:ext cx="98224" cy="19223"/>
            </a:xfrm>
            <a:custGeom>
              <a:avLst/>
              <a:gdLst/>
              <a:ahLst/>
              <a:cxnLst/>
              <a:rect l="l" t="t" r="r" b="b"/>
              <a:pathLst>
                <a:path w="3168" h="620" extrusionOk="0">
                  <a:moveTo>
                    <a:pt x="0" y="1"/>
                  </a:moveTo>
                  <a:lnTo>
                    <a:pt x="0" y="620"/>
                  </a:lnTo>
                  <a:lnTo>
                    <a:pt x="3167" y="620"/>
                  </a:lnTo>
                  <a:lnTo>
                    <a:pt x="316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005" name="Google Shape;3005;p78"/>
          <p:cNvSpPr/>
          <p:nvPr/>
        </p:nvSpPr>
        <p:spPr>
          <a:xfrm>
            <a:off x="1900932" y="1588097"/>
            <a:ext cx="332312" cy="330792"/>
          </a:xfrm>
          <a:custGeom>
            <a:avLst/>
            <a:gdLst/>
            <a:ahLst/>
            <a:cxnLst/>
            <a:rect l="l" t="t" r="r" b="b"/>
            <a:pathLst>
              <a:path w="10718" h="10669" extrusionOk="0">
                <a:moveTo>
                  <a:pt x="5359" y="810"/>
                </a:moveTo>
                <a:lnTo>
                  <a:pt x="9550" y="4382"/>
                </a:lnTo>
                <a:lnTo>
                  <a:pt x="6621" y="4382"/>
                </a:lnTo>
                <a:cubicBezTo>
                  <a:pt x="6621" y="3739"/>
                  <a:pt x="5787" y="2786"/>
                  <a:pt x="5359" y="2334"/>
                </a:cubicBezTo>
                <a:cubicBezTo>
                  <a:pt x="4954" y="2786"/>
                  <a:pt x="4097" y="3739"/>
                  <a:pt x="4097" y="4382"/>
                </a:cubicBezTo>
                <a:lnTo>
                  <a:pt x="1191" y="4382"/>
                </a:lnTo>
                <a:lnTo>
                  <a:pt x="5359" y="810"/>
                </a:lnTo>
                <a:close/>
                <a:moveTo>
                  <a:pt x="5359" y="3287"/>
                </a:moveTo>
                <a:cubicBezTo>
                  <a:pt x="5692" y="3715"/>
                  <a:pt x="6002" y="4191"/>
                  <a:pt x="6002" y="4382"/>
                </a:cubicBezTo>
                <a:cubicBezTo>
                  <a:pt x="5966" y="4775"/>
                  <a:pt x="5662" y="4971"/>
                  <a:pt x="5362" y="4971"/>
                </a:cubicBezTo>
                <a:cubicBezTo>
                  <a:pt x="5061" y="4971"/>
                  <a:pt x="4763" y="4775"/>
                  <a:pt x="4740" y="4382"/>
                </a:cubicBezTo>
                <a:cubicBezTo>
                  <a:pt x="4740" y="4168"/>
                  <a:pt x="5025" y="3715"/>
                  <a:pt x="5359" y="3287"/>
                </a:cubicBezTo>
                <a:close/>
                <a:moveTo>
                  <a:pt x="9645" y="5025"/>
                </a:moveTo>
                <a:lnTo>
                  <a:pt x="7121" y="7525"/>
                </a:lnTo>
                <a:lnTo>
                  <a:pt x="5359" y="6192"/>
                </a:lnTo>
                <a:lnTo>
                  <a:pt x="3597" y="7525"/>
                </a:lnTo>
                <a:lnTo>
                  <a:pt x="1072" y="5025"/>
                </a:lnTo>
                <a:lnTo>
                  <a:pt x="4287" y="5025"/>
                </a:lnTo>
                <a:cubicBezTo>
                  <a:pt x="4501" y="5406"/>
                  <a:pt x="4906" y="5644"/>
                  <a:pt x="5359" y="5644"/>
                </a:cubicBezTo>
                <a:cubicBezTo>
                  <a:pt x="5811" y="5644"/>
                  <a:pt x="6240" y="5406"/>
                  <a:pt x="6454" y="5025"/>
                </a:cubicBezTo>
                <a:close/>
                <a:moveTo>
                  <a:pt x="644" y="5430"/>
                </a:moveTo>
                <a:lnTo>
                  <a:pt x="3096" y="7883"/>
                </a:lnTo>
                <a:lnTo>
                  <a:pt x="644" y="9716"/>
                </a:lnTo>
                <a:lnTo>
                  <a:pt x="644" y="5430"/>
                </a:lnTo>
                <a:close/>
                <a:moveTo>
                  <a:pt x="10098" y="5430"/>
                </a:moveTo>
                <a:lnTo>
                  <a:pt x="10098" y="9716"/>
                </a:lnTo>
                <a:lnTo>
                  <a:pt x="7645" y="7883"/>
                </a:lnTo>
                <a:lnTo>
                  <a:pt x="10098" y="5430"/>
                </a:lnTo>
                <a:close/>
                <a:moveTo>
                  <a:pt x="5359" y="6978"/>
                </a:moveTo>
                <a:lnTo>
                  <a:pt x="9455" y="10050"/>
                </a:lnTo>
                <a:lnTo>
                  <a:pt x="1263" y="10050"/>
                </a:lnTo>
                <a:lnTo>
                  <a:pt x="5359" y="6978"/>
                </a:lnTo>
                <a:close/>
                <a:moveTo>
                  <a:pt x="5359" y="0"/>
                </a:moveTo>
                <a:lnTo>
                  <a:pt x="1" y="4549"/>
                </a:lnTo>
                <a:lnTo>
                  <a:pt x="1" y="10669"/>
                </a:lnTo>
                <a:lnTo>
                  <a:pt x="10717" y="10669"/>
                </a:lnTo>
                <a:lnTo>
                  <a:pt x="10717" y="4549"/>
                </a:lnTo>
                <a:lnTo>
                  <a:pt x="535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" name="Google Shape;3010;p7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11" name="Google Shape;3011;p79"/>
          <p:cNvSpPr txBox="1">
            <a:spLocks noGrp="1"/>
          </p:cNvSpPr>
          <p:nvPr>
            <p:ph type="body" idx="4294967295"/>
          </p:nvPr>
        </p:nvSpPr>
        <p:spPr>
          <a:xfrm>
            <a:off x="1027100" y="1308900"/>
            <a:ext cx="3422400" cy="30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Here’s an assortment of alternative resources whose style fits that of this template:</a:t>
            </a:r>
            <a:endParaRPr sz="14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بردارها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3"/>
              </a:rPr>
              <a:t>Flat blood infographic template</a:t>
            </a:r>
            <a:endParaRPr sz="1400"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4"/>
              </a:rPr>
              <a:t>Hand drawn blood infographic</a:t>
            </a:r>
            <a:endParaRPr sz="1400"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5"/>
              </a:rPr>
              <a:t>Gradient blood infographic</a:t>
            </a:r>
            <a:endParaRPr sz="1400"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6"/>
              </a:rPr>
              <a:t>Linear blood infographic</a:t>
            </a:r>
            <a:r>
              <a:rPr lang="en" dirty="0">
                <a:cs typeface="B Nazanin" panose="00000700000000000000" pitchFamily="2" charset="-78"/>
              </a:rPr>
              <a:t> </a:t>
            </a:r>
            <a:endParaRPr sz="1400" dirty="0">
              <a:cs typeface="B Nazanin" panose="00000700000000000000" pitchFamily="2" charset="-78"/>
            </a:endParaRPr>
          </a:p>
        </p:txBody>
      </p:sp>
      <p:grpSp>
        <p:nvGrpSpPr>
          <p:cNvPr id="3012" name="Google Shape;3012;p79"/>
          <p:cNvGrpSpPr/>
          <p:nvPr/>
        </p:nvGrpSpPr>
        <p:grpSpPr>
          <a:xfrm>
            <a:off x="8440296" y="1170113"/>
            <a:ext cx="477921" cy="332264"/>
            <a:chOff x="485359" y="428638"/>
            <a:chExt cx="477921" cy="332264"/>
          </a:xfrm>
        </p:grpSpPr>
        <p:sp>
          <p:nvSpPr>
            <p:cNvPr id="3013" name="Google Shape;3013;p79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4" name="Google Shape;3014;p79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015" name="Google Shape;3015;p79"/>
          <p:cNvGrpSpPr/>
          <p:nvPr/>
        </p:nvGrpSpPr>
        <p:grpSpPr>
          <a:xfrm>
            <a:off x="218966" y="3300964"/>
            <a:ext cx="581801" cy="550018"/>
            <a:chOff x="1042691" y="851602"/>
            <a:chExt cx="581801" cy="550018"/>
          </a:xfrm>
        </p:grpSpPr>
        <p:sp>
          <p:nvSpPr>
            <p:cNvPr id="3016" name="Google Shape;3016;p79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7" name="Google Shape;3017;p79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018" name="Google Shape;3018;p79"/>
          <p:cNvGrpSpPr/>
          <p:nvPr/>
        </p:nvGrpSpPr>
        <p:grpSpPr>
          <a:xfrm>
            <a:off x="8078481" y="201345"/>
            <a:ext cx="863543" cy="816370"/>
            <a:chOff x="8044769" y="4169045"/>
            <a:chExt cx="863543" cy="816370"/>
          </a:xfrm>
        </p:grpSpPr>
        <p:sp>
          <p:nvSpPr>
            <p:cNvPr id="3019" name="Google Shape;3019;p79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0" name="Google Shape;3020;p79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021" name="Google Shape;3021;p79"/>
          <p:cNvGrpSpPr/>
          <p:nvPr/>
        </p:nvGrpSpPr>
        <p:grpSpPr>
          <a:xfrm>
            <a:off x="270909" y="1309038"/>
            <a:ext cx="477921" cy="332264"/>
            <a:chOff x="485359" y="428638"/>
            <a:chExt cx="477921" cy="332264"/>
          </a:xfrm>
        </p:grpSpPr>
        <p:sp>
          <p:nvSpPr>
            <p:cNvPr id="3022" name="Google Shape;3022;p79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3" name="Google Shape;3023;p79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8" name="Google Shape;3028;p8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29" name="Google Shape;3029;p80"/>
          <p:cNvSpPr txBox="1">
            <a:spLocks noGrp="1"/>
          </p:cNvSpPr>
          <p:nvPr>
            <p:ph type="body" idx="4294967295"/>
          </p:nvPr>
        </p:nvSpPr>
        <p:spPr>
          <a:xfrm>
            <a:off x="1027100" y="1262825"/>
            <a:ext cx="3422400" cy="30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>
                <a:cs typeface="B Nazanin" panose="00000700000000000000" pitchFamily="2" charset="-78"/>
              </a:rPr>
              <a:t>Did you like the resources on this template? Get them for free at our other websites:</a:t>
            </a:r>
            <a:endParaRPr sz="14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عکس ها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3"/>
              </a:rPr>
              <a:t>Medium shot smiley man with stethoscope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4"/>
              </a:rPr>
              <a:t>Medium shot doctor holding x-rays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5"/>
              </a:rPr>
              <a:t>Blood samples assortment on orange I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6"/>
              </a:rPr>
              <a:t>Blood samples assortment on orange II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30" name="Google Shape;3030;p80"/>
          <p:cNvSpPr txBox="1">
            <a:spLocks noGrp="1"/>
          </p:cNvSpPr>
          <p:nvPr>
            <p:ph type="body" idx="4294967295"/>
          </p:nvPr>
        </p:nvSpPr>
        <p:spPr>
          <a:xfrm>
            <a:off x="4694500" y="1262825"/>
            <a:ext cx="3422400" cy="30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بردارها</a:t>
            </a:r>
            <a:endParaRPr sz="1000"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7"/>
              </a:rPr>
              <a:t>Hand drawn abstract shapes wallpaper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8"/>
              </a:rPr>
              <a:t>Drawn blood infographic with illustrated elements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9"/>
              </a:rPr>
              <a:t>Hand drawn blood infographic I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0"/>
              </a:rPr>
              <a:t>Hand drawn blood infographic II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1"/>
              </a:rPr>
              <a:t>Gradient blood infographic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2000" b="1">
                <a:solidFill>
                  <a:schemeClr val="accen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نمادها</a:t>
            </a:r>
            <a:endParaRPr sz="2000" b="1" dirty="0">
              <a:solidFill>
                <a:schemeClr val="accen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2"/>
              </a:rPr>
              <a:t>Icon Pack: Blood donation | Lineal</a:t>
            </a:r>
            <a:endParaRPr sz="2400" b="1" dirty="0">
              <a:cs typeface="B Nazanin" panose="00000700000000000000" pitchFamily="2" charset="-78"/>
            </a:endParaRPr>
          </a:p>
        </p:txBody>
      </p:sp>
      <p:grpSp>
        <p:nvGrpSpPr>
          <p:cNvPr id="3031" name="Google Shape;3031;p80"/>
          <p:cNvGrpSpPr/>
          <p:nvPr/>
        </p:nvGrpSpPr>
        <p:grpSpPr>
          <a:xfrm>
            <a:off x="8297046" y="345088"/>
            <a:ext cx="477921" cy="332264"/>
            <a:chOff x="485359" y="428638"/>
            <a:chExt cx="477921" cy="332264"/>
          </a:xfrm>
        </p:grpSpPr>
        <p:sp>
          <p:nvSpPr>
            <p:cNvPr id="3032" name="Google Shape;3032;p80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3" name="Google Shape;3033;p80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034" name="Google Shape;3034;p80"/>
          <p:cNvGrpSpPr/>
          <p:nvPr/>
        </p:nvGrpSpPr>
        <p:grpSpPr>
          <a:xfrm>
            <a:off x="350716" y="4441089"/>
            <a:ext cx="581801" cy="550018"/>
            <a:chOff x="1042691" y="851602"/>
            <a:chExt cx="581801" cy="550018"/>
          </a:xfrm>
        </p:grpSpPr>
        <p:sp>
          <p:nvSpPr>
            <p:cNvPr id="3035" name="Google Shape;3035;p80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6" name="Google Shape;3036;p80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037" name="Google Shape;3037;p80"/>
          <p:cNvGrpSpPr/>
          <p:nvPr/>
        </p:nvGrpSpPr>
        <p:grpSpPr>
          <a:xfrm>
            <a:off x="2035559" y="163163"/>
            <a:ext cx="477921" cy="332264"/>
            <a:chOff x="485359" y="428638"/>
            <a:chExt cx="477921" cy="332264"/>
          </a:xfrm>
        </p:grpSpPr>
        <p:sp>
          <p:nvSpPr>
            <p:cNvPr id="3038" name="Google Shape;3038;p80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9" name="Google Shape;3039;p80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3277766" y="1119116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2648705" y="1172014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3279329" y="33901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5883015" y="2740924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2643986" y="3481432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4502769" y="2731880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6991492" y="270043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3906837" y="1139041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4496981" y="1139042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3801169" y="34642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5087729" y="1102958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5750130" y="1068230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4473024" y="3450718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3296859" y="2725664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1994597" y="2658939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1975897" y="3460071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6288741" y="115451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6893330" y="1154568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5716325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506004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6372599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702888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1957108" y="1109084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5719570" y="4064929"/>
            <a:ext cx="303114" cy="420175"/>
            <a:chOff x="7025856" y="4064928"/>
            <a:chExt cx="303114" cy="420175"/>
          </a:xfrm>
          <a:solidFill>
            <a:schemeClr val="tx1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1929062" y="1800674"/>
            <a:ext cx="483150" cy="480763"/>
            <a:chOff x="3235348" y="1800673"/>
            <a:chExt cx="483150" cy="480763"/>
          </a:xfrm>
          <a:solidFill>
            <a:schemeClr val="tx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1993628" y="4214195"/>
            <a:ext cx="371547" cy="331551"/>
            <a:chOff x="3299914" y="4214195"/>
            <a:chExt cx="371547" cy="331551"/>
          </a:xfrm>
          <a:solidFill>
            <a:schemeClr val="tx1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5018243" y="4126477"/>
            <a:ext cx="372408" cy="364370"/>
            <a:chOff x="6324529" y="4126476"/>
            <a:chExt cx="372408" cy="364370"/>
          </a:xfrm>
          <a:solidFill>
            <a:schemeClr val="tx1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2657885" y="4157046"/>
            <a:ext cx="352263" cy="356771"/>
            <a:chOff x="3964170" y="4157045"/>
            <a:chExt cx="352263" cy="356771"/>
          </a:xfrm>
          <a:solidFill>
            <a:schemeClr val="tx1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6359641" y="4173514"/>
            <a:ext cx="365202" cy="332677"/>
            <a:chOff x="7665927" y="4173513"/>
            <a:chExt cx="365202" cy="332677"/>
          </a:xfrm>
          <a:solidFill>
            <a:schemeClr val="tx1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3251816" y="41577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7022664" y="4140815"/>
            <a:ext cx="357082" cy="363401"/>
            <a:chOff x="8328949" y="4140814"/>
            <a:chExt cx="357082" cy="363401"/>
          </a:xfrm>
          <a:solidFill>
            <a:schemeClr val="tx1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3819968" y="4158600"/>
            <a:ext cx="365202" cy="363400"/>
            <a:chOff x="5126254" y="4158599"/>
            <a:chExt cx="365202" cy="363400"/>
          </a:xfrm>
          <a:solidFill>
            <a:schemeClr val="tx1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4426756" y="4193493"/>
            <a:ext cx="362504" cy="283866"/>
            <a:chOff x="5733041" y="4193493"/>
            <a:chExt cx="362504" cy="283866"/>
          </a:xfrm>
          <a:solidFill>
            <a:schemeClr val="tx1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2617332" y="1891747"/>
            <a:ext cx="360502" cy="414716"/>
            <a:chOff x="3923617" y="1891747"/>
            <a:chExt cx="360502" cy="414716"/>
          </a:xfrm>
          <a:solidFill>
            <a:schemeClr val="tx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5687192" y="1888684"/>
            <a:ext cx="416125" cy="415100"/>
            <a:chOff x="6993477" y="1888684"/>
            <a:chExt cx="416125" cy="415100"/>
          </a:xfrm>
          <a:solidFill>
            <a:schemeClr val="tx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3263529" y="1891747"/>
            <a:ext cx="480718" cy="415100"/>
            <a:chOff x="4569814" y="1891747"/>
            <a:chExt cx="480718" cy="415100"/>
          </a:xfrm>
          <a:solidFill>
            <a:schemeClr val="tx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6278864" y="1867516"/>
            <a:ext cx="421867" cy="414489"/>
            <a:chOff x="7585149" y="1867515"/>
            <a:chExt cx="421867" cy="414489"/>
          </a:xfrm>
          <a:solidFill>
            <a:schemeClr val="tx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3895552" y="1892562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6924128" y="1867735"/>
            <a:ext cx="415101" cy="378030"/>
            <a:chOff x="8230413" y="1867735"/>
            <a:chExt cx="415101" cy="378030"/>
          </a:xfrm>
          <a:solidFill>
            <a:schemeClr val="tx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4470207" y="1872352"/>
            <a:ext cx="415128" cy="414872"/>
            <a:chOff x="5776493" y="1872352"/>
            <a:chExt cx="415128" cy="414872"/>
          </a:xfrm>
          <a:solidFill>
            <a:schemeClr val="tx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5090728" y="1856360"/>
            <a:ext cx="418200" cy="413070"/>
            <a:chOff x="6397014" y="1856360"/>
            <a:chExt cx="418200" cy="413070"/>
          </a:xfrm>
          <a:solidFill>
            <a:schemeClr val="tx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2579255" y="2599749"/>
            <a:ext cx="501822" cy="501823"/>
            <a:chOff x="3885541" y="2599748"/>
            <a:chExt cx="501822" cy="501823"/>
          </a:xfrm>
          <a:solidFill>
            <a:schemeClr val="tx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3874476" y="2670652"/>
            <a:ext cx="395020" cy="395021"/>
            <a:chOff x="5180761" y="2670651"/>
            <a:chExt cx="395020" cy="395021"/>
          </a:xfrm>
          <a:solidFill>
            <a:schemeClr val="tx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6286992" y="2726924"/>
            <a:ext cx="441298" cy="284452"/>
            <a:chOff x="7593278" y="2726923"/>
            <a:chExt cx="441298" cy="284452"/>
          </a:xfrm>
          <a:solidFill>
            <a:schemeClr val="tx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5126124" y="2748312"/>
            <a:ext cx="338931" cy="317744"/>
            <a:chOff x="6432410" y="2748311"/>
            <a:chExt cx="338931" cy="317744"/>
          </a:xfrm>
          <a:solidFill>
            <a:schemeClr val="tx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383692" y="271007"/>
            <a:ext cx="7003286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3159216" y="1373079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3852312" y="138396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2465580" y="1373079"/>
            <a:ext cx="415402" cy="489222"/>
            <a:chOff x="3837179" y="1242450"/>
            <a:chExt cx="415402" cy="489222"/>
          </a:xfrm>
          <a:solidFill>
            <a:schemeClr val="tx1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tx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tx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1786070" y="139962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7112404" y="138398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2458373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1757267" y="421198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3855568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3152000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4571882" y="420267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5239339" y="423486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6479933" y="4193839"/>
            <a:ext cx="410839" cy="437879"/>
            <a:chOff x="7851532" y="4063209"/>
            <a:chExt cx="410839" cy="437879"/>
          </a:xfrm>
          <a:solidFill>
            <a:schemeClr val="tx1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2611993" y="2907745"/>
            <a:ext cx="392753" cy="381085"/>
            <a:chOff x="3983592" y="2777115"/>
            <a:chExt cx="392753" cy="381085"/>
          </a:xfrm>
          <a:solidFill>
            <a:schemeClr val="tx1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3206609" y="2882434"/>
            <a:ext cx="392753" cy="410263"/>
            <a:chOff x="4578208" y="2751804"/>
            <a:chExt cx="392753" cy="410263"/>
          </a:xfrm>
          <a:solidFill>
            <a:schemeClr val="tx1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5758525" y="2891449"/>
            <a:ext cx="359660" cy="371036"/>
            <a:chOff x="7130125" y="2760820"/>
            <a:chExt cx="359660" cy="371036"/>
          </a:xfrm>
          <a:solidFill>
            <a:schemeClr val="tx1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5031916" y="1310251"/>
            <a:ext cx="515511" cy="543501"/>
            <a:chOff x="6403515" y="1179621"/>
            <a:chExt cx="515511" cy="543501"/>
          </a:xfrm>
          <a:solidFill>
            <a:schemeClr val="tx1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3857881" y="286129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7102721" y="2203766"/>
            <a:ext cx="350645" cy="379421"/>
            <a:chOff x="8474320" y="2073136"/>
            <a:chExt cx="350645" cy="379421"/>
          </a:xfrm>
          <a:solidFill>
            <a:schemeClr val="tx1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4494687" y="1340975"/>
            <a:ext cx="427692" cy="535545"/>
            <a:chOff x="5866287" y="1210345"/>
            <a:chExt cx="427692" cy="535545"/>
          </a:xfrm>
          <a:solidFill>
            <a:schemeClr val="tx1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4571882" y="2860973"/>
            <a:ext cx="392752" cy="418456"/>
            <a:chOff x="5943481" y="2730343"/>
            <a:chExt cx="392752" cy="418456"/>
          </a:xfrm>
          <a:solidFill>
            <a:schemeClr val="tx1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5697133" y="1354481"/>
            <a:ext cx="512987" cy="541708"/>
            <a:chOff x="7068732" y="1223851"/>
            <a:chExt cx="512987" cy="541708"/>
          </a:xfrm>
          <a:solidFill>
            <a:schemeClr val="tx1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1835284" y="2859693"/>
            <a:ext cx="392753" cy="419645"/>
            <a:chOff x="3206883" y="2729063"/>
            <a:chExt cx="392753" cy="419645"/>
          </a:xfrm>
          <a:solidFill>
            <a:schemeClr val="tx1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5189367" y="2918845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6490557" y="2873371"/>
            <a:ext cx="359688" cy="378726"/>
            <a:chOff x="7862157" y="2742742"/>
            <a:chExt cx="359688" cy="378726"/>
          </a:xfrm>
          <a:solidFill>
            <a:schemeClr val="tx1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2463870" y="3597577"/>
            <a:ext cx="316967" cy="383407"/>
            <a:chOff x="3835469" y="3466947"/>
            <a:chExt cx="316967" cy="383407"/>
          </a:xfrm>
          <a:solidFill>
            <a:schemeClr val="tx1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3852551" y="3601244"/>
            <a:ext cx="365019" cy="360365"/>
            <a:chOff x="5224150" y="3470614"/>
            <a:chExt cx="365019" cy="360365"/>
          </a:xfrm>
          <a:solidFill>
            <a:schemeClr val="tx1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4552990" y="3569852"/>
            <a:ext cx="360237" cy="383893"/>
            <a:chOff x="5924589" y="3439222"/>
            <a:chExt cx="360237" cy="383893"/>
          </a:xfrm>
          <a:solidFill>
            <a:schemeClr val="tx1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7156103" y="2879654"/>
            <a:ext cx="259506" cy="362596"/>
            <a:chOff x="8527703" y="2749024"/>
            <a:chExt cx="259506" cy="362596"/>
          </a:xfrm>
          <a:solidFill>
            <a:schemeClr val="tx1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5213150" y="3611950"/>
            <a:ext cx="361179" cy="338858"/>
            <a:chOff x="6584749" y="3481321"/>
            <a:chExt cx="361179" cy="338858"/>
          </a:xfrm>
          <a:solidFill>
            <a:schemeClr val="tx1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1760695" y="3541140"/>
            <a:ext cx="360210" cy="381844"/>
            <a:chOff x="3132295" y="3410510"/>
            <a:chExt cx="360210" cy="381844"/>
          </a:xfrm>
          <a:solidFill>
            <a:schemeClr val="tx1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5764927" y="3549918"/>
            <a:ext cx="362139" cy="386982"/>
            <a:chOff x="7136526" y="3419289"/>
            <a:chExt cx="362139" cy="386982"/>
          </a:xfrm>
          <a:solidFill>
            <a:schemeClr val="tx1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5743639" y="4095358"/>
            <a:ext cx="532226" cy="525935"/>
            <a:chOff x="7115239" y="3964728"/>
            <a:chExt cx="532226" cy="525935"/>
          </a:xfrm>
          <a:solidFill>
            <a:schemeClr val="tx1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7114197" y="3467805"/>
            <a:ext cx="413345" cy="440549"/>
            <a:chOff x="8485796" y="3337175"/>
            <a:chExt cx="413345" cy="440549"/>
          </a:xfrm>
          <a:solidFill>
            <a:schemeClr val="tx1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3146916" y="3636000"/>
            <a:ext cx="362148" cy="384935"/>
            <a:chOff x="4518516" y="3505370"/>
            <a:chExt cx="362148" cy="384935"/>
          </a:xfrm>
          <a:solidFill>
            <a:schemeClr val="tx1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6489909" y="3535909"/>
            <a:ext cx="340046" cy="360374"/>
            <a:chOff x="7861508" y="3405280"/>
            <a:chExt cx="340046" cy="360374"/>
          </a:xfrm>
          <a:solidFill>
            <a:schemeClr val="tx1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6408984" y="2085204"/>
            <a:ext cx="472799" cy="502554"/>
            <a:chOff x="7780583" y="1954575"/>
            <a:chExt cx="472799" cy="502554"/>
          </a:xfrm>
          <a:solidFill>
            <a:schemeClr val="tx1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2415342" y="2121369"/>
            <a:ext cx="470294" cy="502554"/>
            <a:chOff x="3786941" y="1990740"/>
            <a:chExt cx="470294" cy="502554"/>
          </a:xfrm>
          <a:solidFill>
            <a:schemeClr val="tx1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5753788" y="2125538"/>
            <a:ext cx="304760" cy="502545"/>
            <a:chOff x="7125388" y="1994909"/>
            <a:chExt cx="304760" cy="502545"/>
          </a:xfrm>
          <a:solidFill>
            <a:schemeClr val="tx1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3142053" y="2112198"/>
            <a:ext cx="470257" cy="499874"/>
            <a:chOff x="4513652" y="1981568"/>
            <a:chExt cx="470257" cy="499874"/>
          </a:xfrm>
          <a:solidFill>
            <a:schemeClr val="tx1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3811694" y="2120684"/>
            <a:ext cx="471528" cy="504319"/>
            <a:chOff x="5183294" y="1990054"/>
            <a:chExt cx="471528" cy="504319"/>
          </a:xfrm>
          <a:solidFill>
            <a:schemeClr val="tx1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1757276" y="2132323"/>
            <a:ext cx="471529" cy="502554"/>
            <a:chOff x="3128875" y="2001694"/>
            <a:chExt cx="471529" cy="502554"/>
          </a:xfrm>
          <a:solidFill>
            <a:schemeClr val="tx1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4523198" y="2121040"/>
            <a:ext cx="441444" cy="500460"/>
            <a:chOff x="5894798" y="1990411"/>
            <a:chExt cx="441444" cy="500460"/>
          </a:xfrm>
          <a:solidFill>
            <a:schemeClr val="tx1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5080251" y="2120875"/>
            <a:ext cx="479054" cy="501182"/>
            <a:chOff x="6451850" y="1990246"/>
            <a:chExt cx="479054" cy="501182"/>
          </a:xfrm>
          <a:solidFill>
            <a:schemeClr val="tx1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7166847" y="4297139"/>
            <a:ext cx="327922" cy="324154"/>
            <a:chOff x="8538447" y="4166509"/>
            <a:chExt cx="327922" cy="324154"/>
          </a:xfrm>
          <a:solidFill>
            <a:schemeClr val="tx1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6438437" y="1444769"/>
            <a:ext cx="445504" cy="476017"/>
            <a:chOff x="7810036" y="1314139"/>
            <a:chExt cx="445504" cy="476017"/>
          </a:xfrm>
          <a:solidFill>
            <a:schemeClr val="tx1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156795" y="411143"/>
            <a:ext cx="6916200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" name="Google Shape;1841;p47"/>
          <p:cNvSpPr txBox="1">
            <a:spLocks noGrp="1"/>
          </p:cNvSpPr>
          <p:nvPr>
            <p:ph type="title"/>
          </p:nvPr>
        </p:nvSpPr>
        <p:spPr>
          <a:xfrm>
            <a:off x="3673725" y="3795975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-یک نفر معروف</a:t>
            </a:r>
            <a:endParaRPr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842" name="Google Shape;1842;p47"/>
          <p:cNvSpPr txBox="1">
            <a:spLocks noGrp="1"/>
          </p:cNvSpPr>
          <p:nvPr>
            <p:ph type="subTitle" idx="1"/>
          </p:nvPr>
        </p:nvSpPr>
        <p:spPr>
          <a:xfrm>
            <a:off x="2458375" y="2256125"/>
            <a:ext cx="5575500" cy="156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843" name="Google Shape;1843;p47"/>
          <p:cNvGrpSpPr/>
          <p:nvPr/>
        </p:nvGrpSpPr>
        <p:grpSpPr>
          <a:xfrm>
            <a:off x="580609" y="2228188"/>
            <a:ext cx="477921" cy="332264"/>
            <a:chOff x="485359" y="428638"/>
            <a:chExt cx="477921" cy="332264"/>
          </a:xfrm>
        </p:grpSpPr>
        <p:sp>
          <p:nvSpPr>
            <p:cNvPr id="1844" name="Google Shape;1844;p47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5" name="Google Shape;1845;p47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46" name="Google Shape;1846;p47"/>
          <p:cNvGrpSpPr/>
          <p:nvPr/>
        </p:nvGrpSpPr>
        <p:grpSpPr>
          <a:xfrm>
            <a:off x="4712369" y="726795"/>
            <a:ext cx="863543" cy="816370"/>
            <a:chOff x="8044769" y="4169045"/>
            <a:chExt cx="863543" cy="816370"/>
          </a:xfrm>
        </p:grpSpPr>
        <p:sp>
          <p:nvSpPr>
            <p:cNvPr id="1847" name="Google Shape;1847;p47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8" name="Google Shape;1848;p47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49" name="Google Shape;1849;p47"/>
          <p:cNvGrpSpPr/>
          <p:nvPr/>
        </p:nvGrpSpPr>
        <p:grpSpPr>
          <a:xfrm>
            <a:off x="7939906" y="392445"/>
            <a:ext cx="863543" cy="816370"/>
            <a:chOff x="8044769" y="4169045"/>
            <a:chExt cx="863543" cy="816370"/>
          </a:xfrm>
        </p:grpSpPr>
        <p:sp>
          <p:nvSpPr>
            <p:cNvPr id="1850" name="Google Shape;1850;p47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1" name="Google Shape;1851;p47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52" name="Google Shape;1852;p47"/>
          <p:cNvGrpSpPr/>
          <p:nvPr/>
        </p:nvGrpSpPr>
        <p:grpSpPr>
          <a:xfrm>
            <a:off x="610779" y="4327864"/>
            <a:ext cx="581801" cy="550018"/>
            <a:chOff x="1042691" y="851602"/>
            <a:chExt cx="581801" cy="550018"/>
          </a:xfrm>
        </p:grpSpPr>
        <p:sp>
          <p:nvSpPr>
            <p:cNvPr id="1853" name="Google Shape;1853;p47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4" name="Google Shape;1854;p47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55" name="Google Shape;1855;p47"/>
          <p:cNvGrpSpPr/>
          <p:nvPr/>
        </p:nvGrpSpPr>
        <p:grpSpPr>
          <a:xfrm flipH="1">
            <a:off x="6571854" y="1214652"/>
            <a:ext cx="581801" cy="550018"/>
            <a:chOff x="1042691" y="851602"/>
            <a:chExt cx="581801" cy="550018"/>
          </a:xfrm>
        </p:grpSpPr>
        <p:sp>
          <p:nvSpPr>
            <p:cNvPr id="1856" name="Google Shape;1856;p47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7" name="Google Shape;1857;p47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4978343" y="3369520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5456594" y="3436855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6873201" y="3486050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6917119" y="4387109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1821808" y="3416950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3686232" y="4227355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4314316" y="4355133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2530487" y="4275689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4948827" y="4307392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6243975" y="4333718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2429509" y="3514835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1971705" y="4161207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5503257" y="4333709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3107162" y="4314278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6196865" y="3429340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6893884" y="926489"/>
            <a:ext cx="425141" cy="424848"/>
            <a:chOff x="8211055" y="926488"/>
            <a:chExt cx="425141" cy="424848"/>
          </a:xfrm>
          <a:solidFill>
            <a:schemeClr val="tx1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6178001" y="1728547"/>
            <a:ext cx="414057" cy="412961"/>
            <a:chOff x="7495172" y="1728545"/>
            <a:chExt cx="414057" cy="412961"/>
          </a:xfrm>
          <a:solidFill>
            <a:schemeClr val="tx1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3118016" y="3483023"/>
            <a:ext cx="381642" cy="422306"/>
            <a:chOff x="4435187" y="3483022"/>
            <a:chExt cx="381642" cy="422306"/>
          </a:xfrm>
          <a:solidFill>
            <a:schemeClr val="tx1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2413774" y="986054"/>
            <a:ext cx="373559" cy="372837"/>
            <a:chOff x="3730944" y="986052"/>
            <a:chExt cx="373559" cy="372837"/>
          </a:xfrm>
          <a:solidFill>
            <a:schemeClr val="tx1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6872469" y="2558382"/>
            <a:ext cx="453661" cy="454365"/>
            <a:chOff x="8189640" y="2558381"/>
            <a:chExt cx="453661" cy="454365"/>
          </a:xfrm>
          <a:solidFill>
            <a:schemeClr val="tx1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1834994" y="935259"/>
            <a:ext cx="374968" cy="450424"/>
            <a:chOff x="3152165" y="935257"/>
            <a:chExt cx="374968" cy="450424"/>
          </a:xfrm>
          <a:solidFill>
            <a:schemeClr val="tx1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4810552" y="908466"/>
            <a:ext cx="450424" cy="450423"/>
            <a:chOff x="6127723" y="908465"/>
            <a:chExt cx="450424" cy="450423"/>
          </a:xfrm>
          <a:solidFill>
            <a:schemeClr val="tx1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5377773" y="916357"/>
            <a:ext cx="455278" cy="449190"/>
            <a:chOff x="6694944" y="916356"/>
            <a:chExt cx="455278" cy="449190"/>
          </a:xfrm>
          <a:solidFill>
            <a:schemeClr val="tx1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3077947" y="916889"/>
            <a:ext cx="435775" cy="450423"/>
            <a:chOff x="4395118" y="916887"/>
            <a:chExt cx="435775" cy="450423"/>
          </a:xfrm>
          <a:solidFill>
            <a:schemeClr val="tx1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6177993" y="916357"/>
            <a:ext cx="428515" cy="451036"/>
            <a:chOff x="7495163" y="916356"/>
            <a:chExt cx="428515" cy="451036"/>
          </a:xfrm>
          <a:solidFill>
            <a:schemeClr val="tx1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3653516" y="916888"/>
            <a:ext cx="423596" cy="450424"/>
            <a:chOff x="4970687" y="916887"/>
            <a:chExt cx="423596" cy="450424"/>
          </a:xfrm>
          <a:solidFill>
            <a:schemeClr val="tx1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4198113" y="916568"/>
            <a:ext cx="456486" cy="451082"/>
            <a:chOff x="5515285" y="916567"/>
            <a:chExt cx="456486" cy="451082"/>
          </a:xfrm>
          <a:solidFill>
            <a:schemeClr val="tx1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6853633" y="1679599"/>
            <a:ext cx="498603" cy="496391"/>
            <a:chOff x="8170804" y="1679597"/>
            <a:chExt cx="498603" cy="496391"/>
          </a:xfrm>
          <a:solidFill>
            <a:schemeClr val="tx1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3029429" y="1707908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3590513" y="1706391"/>
            <a:ext cx="460830" cy="449225"/>
            <a:chOff x="4907685" y="1706389"/>
            <a:chExt cx="460830" cy="449225"/>
          </a:xfrm>
          <a:solidFill>
            <a:schemeClr val="tx1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4158201" y="1706601"/>
            <a:ext cx="450021" cy="448805"/>
            <a:chOff x="5475372" y="1706599"/>
            <a:chExt cx="450021" cy="448805"/>
          </a:xfrm>
          <a:solidFill>
            <a:schemeClr val="tx1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1830678" y="1725785"/>
            <a:ext cx="446391" cy="447617"/>
            <a:chOff x="3147849" y="1725783"/>
            <a:chExt cx="446391" cy="447617"/>
          </a:xfrm>
          <a:solidFill>
            <a:schemeClr val="tx1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4790582" y="1700219"/>
            <a:ext cx="445212" cy="445175"/>
            <a:chOff x="6107753" y="1700217"/>
            <a:chExt cx="445212" cy="445175"/>
          </a:xfrm>
          <a:solidFill>
            <a:schemeClr val="tx1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2464366" y="1707954"/>
            <a:ext cx="469270" cy="446099"/>
            <a:chOff x="3781537" y="1707952"/>
            <a:chExt cx="469270" cy="446099"/>
          </a:xfrm>
          <a:solidFill>
            <a:schemeClr val="tx1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5413178" y="1707240"/>
            <a:ext cx="446400" cy="445212"/>
            <a:chOff x="6730349" y="1707239"/>
            <a:chExt cx="446400" cy="445212"/>
          </a:xfrm>
          <a:solidFill>
            <a:schemeClr val="tx1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3022607" y="2577101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3562204" y="2649493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4209663" y="2589243"/>
            <a:ext cx="461287" cy="462000"/>
            <a:chOff x="5526834" y="2589242"/>
            <a:chExt cx="461287" cy="462000"/>
          </a:xfrm>
          <a:solidFill>
            <a:schemeClr val="tx1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6036681" y="2571614"/>
            <a:ext cx="465823" cy="464295"/>
            <a:chOff x="7353851" y="2571612"/>
            <a:chExt cx="465823" cy="464295"/>
          </a:xfrm>
          <a:solidFill>
            <a:schemeClr val="tx1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3584177" y="3495295"/>
            <a:ext cx="406286" cy="408900"/>
            <a:chOff x="4901348" y="3495294"/>
            <a:chExt cx="406286" cy="408900"/>
          </a:xfrm>
          <a:solidFill>
            <a:schemeClr val="tx1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4831144" y="2583016"/>
            <a:ext cx="272920" cy="462000"/>
            <a:chOff x="6148315" y="2583015"/>
            <a:chExt cx="272920" cy="462000"/>
          </a:xfrm>
          <a:solidFill>
            <a:schemeClr val="tx1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2478887" y="2604504"/>
            <a:ext cx="454438" cy="462586"/>
            <a:chOff x="3796058" y="2604503"/>
            <a:chExt cx="454438" cy="462586"/>
          </a:xfrm>
          <a:solidFill>
            <a:schemeClr val="tx1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5388115" y="2576277"/>
            <a:ext cx="456723" cy="464304"/>
            <a:chOff x="6705286" y="2576276"/>
            <a:chExt cx="456723" cy="464304"/>
          </a:xfrm>
          <a:solidFill>
            <a:schemeClr val="tx1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4250665" y="3523549"/>
            <a:ext cx="492377" cy="387934"/>
            <a:chOff x="5567836" y="3523548"/>
            <a:chExt cx="492377" cy="387934"/>
          </a:xfrm>
          <a:solidFill>
            <a:schemeClr val="tx1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1760780" y="2595846"/>
            <a:ext cx="556458" cy="457373"/>
            <a:chOff x="3077952" y="2595844"/>
            <a:chExt cx="556458" cy="457373"/>
          </a:xfrm>
          <a:solidFill>
            <a:schemeClr val="tx1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468955" y="193169"/>
            <a:ext cx="6959743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980933" y="195466"/>
            <a:ext cx="600431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6465349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chemeClr val="tx1"/>
                    </a:solidFill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solidFill>
                    <a:schemeClr val="tx1"/>
                  </a:solidFill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chemeClr val="tx1"/>
                    </a:solidFill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solidFill>
                    <a:schemeClr val="tx1"/>
                  </a:solidFill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48"/>
          <p:cNvSpPr txBox="1">
            <a:spLocks noGrp="1"/>
          </p:cNvSpPr>
          <p:nvPr>
            <p:ph type="body" idx="1"/>
          </p:nvPr>
        </p:nvSpPr>
        <p:spPr>
          <a:xfrm>
            <a:off x="773723" y="2117650"/>
            <a:ext cx="4244927" cy="164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63" name="Google Shape;1863;p48"/>
          <p:cNvSpPr txBox="1">
            <a:spLocks noGrp="1"/>
          </p:cNvSpPr>
          <p:nvPr>
            <p:ph type="title"/>
          </p:nvPr>
        </p:nvSpPr>
        <p:spPr>
          <a:xfrm>
            <a:off x="1100050" y="1611075"/>
            <a:ext cx="316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864" name="Google Shape;1864;p48"/>
          <p:cNvGrpSpPr/>
          <p:nvPr/>
        </p:nvGrpSpPr>
        <p:grpSpPr>
          <a:xfrm>
            <a:off x="4201446" y="4299888"/>
            <a:ext cx="477921" cy="332264"/>
            <a:chOff x="485359" y="428638"/>
            <a:chExt cx="477921" cy="332264"/>
          </a:xfrm>
        </p:grpSpPr>
        <p:sp>
          <p:nvSpPr>
            <p:cNvPr id="1865" name="Google Shape;1865;p48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6" name="Google Shape;1866;p48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67" name="Google Shape;1867;p48"/>
          <p:cNvGrpSpPr/>
          <p:nvPr/>
        </p:nvGrpSpPr>
        <p:grpSpPr>
          <a:xfrm>
            <a:off x="5719266" y="2296739"/>
            <a:ext cx="581801" cy="550018"/>
            <a:chOff x="1042691" y="851602"/>
            <a:chExt cx="581801" cy="550018"/>
          </a:xfrm>
        </p:grpSpPr>
        <p:sp>
          <p:nvSpPr>
            <p:cNvPr id="1868" name="Google Shape;1868;p48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9" name="Google Shape;1869;p48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70" name="Google Shape;1870;p48"/>
          <p:cNvGrpSpPr/>
          <p:nvPr/>
        </p:nvGrpSpPr>
        <p:grpSpPr>
          <a:xfrm>
            <a:off x="7718881" y="632445"/>
            <a:ext cx="863543" cy="816370"/>
            <a:chOff x="8044769" y="4169045"/>
            <a:chExt cx="863543" cy="816370"/>
          </a:xfrm>
        </p:grpSpPr>
        <p:sp>
          <p:nvSpPr>
            <p:cNvPr id="1871" name="Google Shape;1871;p48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2" name="Google Shape;1872;p48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73" name="Google Shape;1873;p48"/>
          <p:cNvGrpSpPr/>
          <p:nvPr/>
        </p:nvGrpSpPr>
        <p:grpSpPr>
          <a:xfrm>
            <a:off x="6484921" y="1539588"/>
            <a:ext cx="477921" cy="332264"/>
            <a:chOff x="485359" y="428638"/>
            <a:chExt cx="477921" cy="332264"/>
          </a:xfrm>
        </p:grpSpPr>
        <p:sp>
          <p:nvSpPr>
            <p:cNvPr id="1874" name="Google Shape;1874;p48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5" name="Google Shape;1875;p48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4803025" y="1783336"/>
            <a:ext cx="347225" cy="310175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5493756" y="1777161"/>
            <a:ext cx="352625" cy="322525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6283838" y="1765586"/>
            <a:ext cx="278550" cy="345675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7019550" y="1765611"/>
            <a:ext cx="366500" cy="345625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7766436" y="1765786"/>
            <a:ext cx="297075" cy="345275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7742136" y="2330787"/>
            <a:ext cx="345675" cy="321775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7028425" y="2319150"/>
            <a:ext cx="348750" cy="345050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6248738" y="2318837"/>
            <a:ext cx="348750" cy="345675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5497231" y="2360887"/>
            <a:ext cx="345675" cy="261575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4802650" y="2343087"/>
            <a:ext cx="347975" cy="297175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4818450" y="2850724"/>
            <a:ext cx="316375" cy="345675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5504556" y="2850824"/>
            <a:ext cx="331025" cy="345475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6246038" y="2852274"/>
            <a:ext cx="354150" cy="342575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7059275" y="2850911"/>
            <a:ext cx="287050" cy="3453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7746761" y="2850724"/>
            <a:ext cx="336425" cy="345675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7734286" y="3425142"/>
            <a:ext cx="361375" cy="330675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7014175" y="3430742"/>
            <a:ext cx="377250" cy="319475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6259925" y="3417642"/>
            <a:ext cx="326375" cy="345675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5521919" y="3417642"/>
            <a:ext cx="296300" cy="345675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4805338" y="3417642"/>
            <a:ext cx="342600" cy="345675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4794650" y="3991542"/>
            <a:ext cx="363975" cy="330250"/>
            <a:chOff x="2526038" y="1929656"/>
            <a:chExt cx="363975" cy="330250"/>
          </a:xfrm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5497169" y="4000230"/>
            <a:ext cx="345800" cy="312875"/>
            <a:chOff x="1774963" y="1938531"/>
            <a:chExt cx="345800" cy="312875"/>
          </a:xfrm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6245650" y="3984005"/>
            <a:ext cx="354925" cy="345325"/>
            <a:chOff x="7786988" y="3022331"/>
            <a:chExt cx="354925" cy="345325"/>
          </a:xfrm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7039988" y="3986142"/>
            <a:ext cx="325625" cy="34105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7735586" y="3984217"/>
            <a:ext cx="358775" cy="344900"/>
            <a:chOff x="1008188" y="1921956"/>
            <a:chExt cx="358775" cy="344900"/>
          </a:xfrm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آزمایشگاه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1744350" y="1765786"/>
            <a:ext cx="432875" cy="345275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2525719" y="1766361"/>
            <a:ext cx="362650" cy="344125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3372119" y="1765874"/>
            <a:ext cx="207550" cy="345100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4042718" y="1770799"/>
            <a:ext cx="355675" cy="33525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4045018" y="2334212"/>
            <a:ext cx="351075" cy="314925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3307294" y="2318712"/>
            <a:ext cx="337200" cy="345925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2526494" y="2317875"/>
            <a:ext cx="361100" cy="347600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1781438" y="2319825"/>
            <a:ext cx="358700" cy="343700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047104" y="2318837"/>
            <a:ext cx="337825" cy="345675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069417" y="2850724"/>
            <a:ext cx="293200" cy="345675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1786400" y="2850824"/>
            <a:ext cx="348775" cy="345475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2550019" y="2850724"/>
            <a:ext cx="314050" cy="345675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3301894" y="2858799"/>
            <a:ext cx="348000" cy="329525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4069706" y="2850724"/>
            <a:ext cx="301700" cy="345675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4057356" y="3418117"/>
            <a:ext cx="326400" cy="344725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3303056" y="3418005"/>
            <a:ext cx="345675" cy="344950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2526881" y="3418230"/>
            <a:ext cx="360325" cy="344500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1858938" y="3417642"/>
            <a:ext cx="203700" cy="345675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067092" y="3417542"/>
            <a:ext cx="297850" cy="345875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048192" y="3983830"/>
            <a:ext cx="335650" cy="345675"/>
            <a:chOff x="6318738" y="2463556"/>
            <a:chExt cx="335650" cy="345675"/>
          </a:xfrm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1787563" y="3999592"/>
            <a:ext cx="346450" cy="314150"/>
            <a:chOff x="4051938" y="1937256"/>
            <a:chExt cx="346450" cy="314150"/>
          </a:xfrm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2532281" y="3983530"/>
            <a:ext cx="349525" cy="346275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3301506" y="3983780"/>
            <a:ext cx="348775" cy="345775"/>
            <a:chOff x="3293488" y="1921231"/>
            <a:chExt cx="348775" cy="345775"/>
          </a:xfrm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4094393" y="3984505"/>
            <a:ext cx="252325" cy="344325"/>
            <a:chOff x="6360388" y="4142256"/>
            <a:chExt cx="252325" cy="344325"/>
          </a:xfrm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052429" y="1765586"/>
            <a:ext cx="327175" cy="345675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49"/>
          <p:cNvSpPr/>
          <p:nvPr/>
        </p:nvSpPr>
        <p:spPr>
          <a:xfrm>
            <a:off x="6618750" y="1361925"/>
            <a:ext cx="1140000" cy="1140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81" name="Google Shape;1881;p49"/>
          <p:cNvSpPr txBox="1">
            <a:spLocks noGrp="1"/>
          </p:cNvSpPr>
          <p:nvPr>
            <p:ph type="title"/>
          </p:nvPr>
        </p:nvSpPr>
        <p:spPr>
          <a:xfrm>
            <a:off x="3779625" y="2661775"/>
            <a:ext cx="4180800" cy="11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</a:t>
            </a:r>
            <a:endParaRPr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882" name="Google Shape;1882;p49"/>
          <p:cNvSpPr txBox="1">
            <a:spLocks noGrp="1"/>
          </p:cNvSpPr>
          <p:nvPr>
            <p:ph type="title" idx="2"/>
          </p:nvPr>
        </p:nvSpPr>
        <p:spPr>
          <a:xfrm>
            <a:off x="6566950" y="1511025"/>
            <a:ext cx="1006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883" name="Google Shape;1883;p49"/>
          <p:cNvSpPr txBox="1">
            <a:spLocks noGrp="1"/>
          </p:cNvSpPr>
          <p:nvPr>
            <p:ph type="subTitle" idx="1"/>
          </p:nvPr>
        </p:nvSpPr>
        <p:spPr>
          <a:xfrm>
            <a:off x="5403825" y="3836275"/>
            <a:ext cx="2556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884" name="Google Shape;1884;p49"/>
          <p:cNvGrpSpPr/>
          <p:nvPr/>
        </p:nvGrpSpPr>
        <p:grpSpPr>
          <a:xfrm>
            <a:off x="2252471" y="4261363"/>
            <a:ext cx="477921" cy="332264"/>
            <a:chOff x="485359" y="428638"/>
            <a:chExt cx="477921" cy="332264"/>
          </a:xfrm>
        </p:grpSpPr>
        <p:sp>
          <p:nvSpPr>
            <p:cNvPr id="1885" name="Google Shape;1885;p49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6" name="Google Shape;1886;p49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87" name="Google Shape;1887;p49"/>
          <p:cNvGrpSpPr/>
          <p:nvPr/>
        </p:nvGrpSpPr>
        <p:grpSpPr>
          <a:xfrm>
            <a:off x="3122016" y="461189"/>
            <a:ext cx="581801" cy="550018"/>
            <a:chOff x="1042691" y="851602"/>
            <a:chExt cx="581801" cy="550018"/>
          </a:xfrm>
        </p:grpSpPr>
        <p:sp>
          <p:nvSpPr>
            <p:cNvPr id="1888" name="Google Shape;1888;p49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9" name="Google Shape;1889;p49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90" name="Google Shape;1890;p49"/>
          <p:cNvGrpSpPr/>
          <p:nvPr/>
        </p:nvGrpSpPr>
        <p:grpSpPr>
          <a:xfrm>
            <a:off x="859656" y="4080020"/>
            <a:ext cx="863543" cy="816370"/>
            <a:chOff x="8044769" y="4169045"/>
            <a:chExt cx="863543" cy="816370"/>
          </a:xfrm>
        </p:grpSpPr>
        <p:sp>
          <p:nvSpPr>
            <p:cNvPr id="1891" name="Google Shape;1891;p49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2" name="Google Shape;1892;p49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7" name="Google Shape;1897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زمینه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98" name="Google Shape;1898;p50"/>
          <p:cNvSpPr txBox="1">
            <a:spLocks noGrp="1"/>
          </p:cNvSpPr>
          <p:nvPr>
            <p:ph type="title" idx="2"/>
          </p:nvPr>
        </p:nvSpPr>
        <p:spPr>
          <a:xfrm>
            <a:off x="1101225" y="1819225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99" name="Google Shape;1899;p50"/>
          <p:cNvSpPr txBox="1">
            <a:spLocks noGrp="1"/>
          </p:cNvSpPr>
          <p:nvPr>
            <p:ph type="subTitle" idx="1"/>
          </p:nvPr>
        </p:nvSpPr>
        <p:spPr>
          <a:xfrm>
            <a:off x="1101225" y="237167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00" name="Google Shape;1900;p50"/>
          <p:cNvSpPr txBox="1">
            <a:spLocks noGrp="1"/>
          </p:cNvSpPr>
          <p:nvPr>
            <p:ph type="title" idx="3"/>
          </p:nvPr>
        </p:nvSpPr>
        <p:spPr>
          <a:xfrm>
            <a:off x="3578998" y="1819225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901" name="Google Shape;1901;p50"/>
          <p:cNvSpPr txBox="1">
            <a:spLocks noGrp="1"/>
          </p:cNvSpPr>
          <p:nvPr>
            <p:ph type="subTitle" idx="4"/>
          </p:nvPr>
        </p:nvSpPr>
        <p:spPr>
          <a:xfrm>
            <a:off x="3578998" y="237167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rgbClr val="D63E3D"/>
              </a:buClr>
              <a:buFont typeface="Arial"/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902" name="Google Shape;1902;p50"/>
          <p:cNvSpPr txBox="1">
            <a:spLocks noGrp="1"/>
          </p:cNvSpPr>
          <p:nvPr>
            <p:ph type="title" idx="5"/>
          </p:nvPr>
        </p:nvSpPr>
        <p:spPr>
          <a:xfrm>
            <a:off x="1101225" y="31184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903" name="Google Shape;1903;p50"/>
          <p:cNvSpPr txBox="1">
            <a:spLocks noGrp="1"/>
          </p:cNvSpPr>
          <p:nvPr>
            <p:ph type="subTitle" idx="6"/>
          </p:nvPr>
        </p:nvSpPr>
        <p:spPr>
          <a:xfrm>
            <a:off x="1101225" y="367090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04" name="Google Shape;1904;p50"/>
          <p:cNvSpPr txBox="1">
            <a:spLocks noGrp="1"/>
          </p:cNvSpPr>
          <p:nvPr>
            <p:ph type="title" idx="7"/>
          </p:nvPr>
        </p:nvSpPr>
        <p:spPr>
          <a:xfrm>
            <a:off x="3578998" y="31184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905" name="Google Shape;1905;p50"/>
          <p:cNvSpPr txBox="1">
            <a:spLocks noGrp="1"/>
          </p:cNvSpPr>
          <p:nvPr>
            <p:ph type="subTitle" idx="8"/>
          </p:nvPr>
        </p:nvSpPr>
        <p:spPr>
          <a:xfrm>
            <a:off x="3578998" y="367090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06" name="Google Shape;1906;p50"/>
          <p:cNvSpPr txBox="1">
            <a:spLocks noGrp="1"/>
          </p:cNvSpPr>
          <p:nvPr>
            <p:ph type="title" idx="9"/>
          </p:nvPr>
        </p:nvSpPr>
        <p:spPr>
          <a:xfrm>
            <a:off x="6056777" y="1819225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907" name="Google Shape;1907;p50"/>
          <p:cNvSpPr txBox="1">
            <a:spLocks noGrp="1"/>
          </p:cNvSpPr>
          <p:nvPr>
            <p:ph type="subTitle" idx="13"/>
          </p:nvPr>
        </p:nvSpPr>
        <p:spPr>
          <a:xfrm>
            <a:off x="6056777" y="237167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08" name="Google Shape;1908;p50"/>
          <p:cNvSpPr txBox="1">
            <a:spLocks noGrp="1"/>
          </p:cNvSpPr>
          <p:nvPr>
            <p:ph type="title" idx="14"/>
          </p:nvPr>
        </p:nvSpPr>
        <p:spPr>
          <a:xfrm>
            <a:off x="6056777" y="31184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909" name="Google Shape;1909;p50"/>
          <p:cNvSpPr txBox="1">
            <a:spLocks noGrp="1"/>
          </p:cNvSpPr>
          <p:nvPr>
            <p:ph type="subTitle" idx="15"/>
          </p:nvPr>
        </p:nvSpPr>
        <p:spPr>
          <a:xfrm>
            <a:off x="6056777" y="367090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910" name="Google Shape;1910;p50"/>
          <p:cNvGrpSpPr/>
          <p:nvPr/>
        </p:nvGrpSpPr>
        <p:grpSpPr>
          <a:xfrm flipH="1">
            <a:off x="8111156" y="4277720"/>
            <a:ext cx="863543" cy="816370"/>
            <a:chOff x="8044769" y="4169045"/>
            <a:chExt cx="863543" cy="816370"/>
          </a:xfrm>
        </p:grpSpPr>
        <p:sp>
          <p:nvSpPr>
            <p:cNvPr id="1911" name="Google Shape;1911;p50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2" name="Google Shape;1912;p50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13" name="Google Shape;1913;p50"/>
          <p:cNvGrpSpPr/>
          <p:nvPr/>
        </p:nvGrpSpPr>
        <p:grpSpPr>
          <a:xfrm>
            <a:off x="324629" y="4339964"/>
            <a:ext cx="581801" cy="550018"/>
            <a:chOff x="1042691" y="851602"/>
            <a:chExt cx="581801" cy="550018"/>
          </a:xfrm>
        </p:grpSpPr>
        <p:sp>
          <p:nvSpPr>
            <p:cNvPr id="1914" name="Google Shape;1914;p50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5" name="Google Shape;1915;p50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0" name="Google Shape;1920;p51"/>
          <p:cNvSpPr/>
          <p:nvPr/>
        </p:nvSpPr>
        <p:spPr>
          <a:xfrm>
            <a:off x="2138738" y="1169150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1" name="Google Shape;1921;p51"/>
          <p:cNvSpPr/>
          <p:nvPr/>
        </p:nvSpPr>
        <p:spPr>
          <a:xfrm>
            <a:off x="2138738" y="2276844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2" name="Google Shape;1922;p51"/>
          <p:cNvSpPr/>
          <p:nvPr/>
        </p:nvSpPr>
        <p:spPr>
          <a:xfrm>
            <a:off x="2138750" y="3384538"/>
            <a:ext cx="873000" cy="873000"/>
          </a:xfrm>
          <a:prstGeom prst="ellipse">
            <a:avLst/>
          </a:prstGeom>
          <a:solidFill>
            <a:schemeClr val="accent3"/>
          </a:solidFill>
          <a:ln w="114300" cap="flat" cmpd="sng">
            <a:solidFill>
              <a:srgbClr val="F1A2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3" name="Google Shape;1923;p5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24" name="Google Shape;1924;p51"/>
          <p:cNvSpPr txBox="1">
            <a:spLocks noGrp="1"/>
          </p:cNvSpPr>
          <p:nvPr>
            <p:ph type="title" idx="2"/>
          </p:nvPr>
        </p:nvSpPr>
        <p:spPr>
          <a:xfrm>
            <a:off x="3127925" y="1300393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25" name="Google Shape;1925;p51"/>
          <p:cNvSpPr txBox="1">
            <a:spLocks noGrp="1"/>
          </p:cNvSpPr>
          <p:nvPr>
            <p:ph type="subTitle" idx="1"/>
          </p:nvPr>
        </p:nvSpPr>
        <p:spPr>
          <a:xfrm>
            <a:off x="3127925" y="1655310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26" name="Google Shape;1926;p51"/>
          <p:cNvSpPr txBox="1">
            <a:spLocks noGrp="1"/>
          </p:cNvSpPr>
          <p:nvPr>
            <p:ph type="title" idx="3"/>
          </p:nvPr>
        </p:nvSpPr>
        <p:spPr>
          <a:xfrm>
            <a:off x="3127925" y="2394306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927" name="Google Shape;1927;p51"/>
          <p:cNvSpPr txBox="1">
            <a:spLocks noGrp="1"/>
          </p:cNvSpPr>
          <p:nvPr>
            <p:ph type="subTitle" idx="4"/>
          </p:nvPr>
        </p:nvSpPr>
        <p:spPr>
          <a:xfrm>
            <a:off x="3127925" y="2750445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28" name="Google Shape;1928;p51"/>
          <p:cNvSpPr txBox="1">
            <a:spLocks noGrp="1"/>
          </p:cNvSpPr>
          <p:nvPr>
            <p:ph type="title" idx="5"/>
          </p:nvPr>
        </p:nvSpPr>
        <p:spPr>
          <a:xfrm>
            <a:off x="3127918" y="3488194"/>
            <a:ext cx="38616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929" name="Google Shape;1929;p51"/>
          <p:cNvSpPr txBox="1">
            <a:spLocks noGrp="1"/>
          </p:cNvSpPr>
          <p:nvPr>
            <p:ph type="subTitle" idx="6"/>
          </p:nvPr>
        </p:nvSpPr>
        <p:spPr>
          <a:xfrm>
            <a:off x="3127925" y="3841689"/>
            <a:ext cx="3861600" cy="4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930" name="Google Shape;1930;p51"/>
          <p:cNvGrpSpPr/>
          <p:nvPr/>
        </p:nvGrpSpPr>
        <p:grpSpPr>
          <a:xfrm>
            <a:off x="522394" y="723207"/>
            <a:ext cx="863543" cy="816370"/>
            <a:chOff x="8044769" y="4169045"/>
            <a:chExt cx="863543" cy="816370"/>
          </a:xfrm>
        </p:grpSpPr>
        <p:sp>
          <p:nvSpPr>
            <p:cNvPr id="1931" name="Google Shape;1931;p51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2" name="Google Shape;1932;p51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33" name="Google Shape;1933;p51"/>
          <p:cNvGrpSpPr/>
          <p:nvPr/>
        </p:nvGrpSpPr>
        <p:grpSpPr>
          <a:xfrm>
            <a:off x="7610009" y="4549563"/>
            <a:ext cx="477921" cy="332264"/>
            <a:chOff x="485359" y="428638"/>
            <a:chExt cx="477921" cy="332264"/>
          </a:xfrm>
        </p:grpSpPr>
        <p:sp>
          <p:nvSpPr>
            <p:cNvPr id="1934" name="Google Shape;1934;p51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5" name="Google Shape;1935;p51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36" name="Google Shape;1936;p51"/>
          <p:cNvGrpSpPr/>
          <p:nvPr/>
        </p:nvGrpSpPr>
        <p:grpSpPr>
          <a:xfrm>
            <a:off x="319229" y="302289"/>
            <a:ext cx="581801" cy="550018"/>
            <a:chOff x="1042691" y="851602"/>
            <a:chExt cx="581801" cy="550018"/>
          </a:xfrm>
        </p:grpSpPr>
        <p:sp>
          <p:nvSpPr>
            <p:cNvPr id="1937" name="Google Shape;1937;p51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8" name="Google Shape;1938;p51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39" name="Google Shape;1939;p51"/>
          <p:cNvGrpSpPr/>
          <p:nvPr/>
        </p:nvGrpSpPr>
        <p:grpSpPr>
          <a:xfrm>
            <a:off x="2409084" y="3665150"/>
            <a:ext cx="332312" cy="331567"/>
            <a:chOff x="6214471" y="3714575"/>
            <a:chExt cx="332312" cy="331567"/>
          </a:xfrm>
        </p:grpSpPr>
        <p:sp>
          <p:nvSpPr>
            <p:cNvPr id="1940" name="Google Shape;1940;p51"/>
            <p:cNvSpPr/>
            <p:nvPr/>
          </p:nvSpPr>
          <p:spPr>
            <a:xfrm>
              <a:off x="6214471" y="3714575"/>
              <a:ext cx="332312" cy="331567"/>
            </a:xfrm>
            <a:custGeom>
              <a:avLst/>
              <a:gdLst/>
              <a:ahLst/>
              <a:cxnLst/>
              <a:rect l="l" t="t" r="r" b="b"/>
              <a:pathLst>
                <a:path w="10718" h="10694" extrusionOk="0">
                  <a:moveTo>
                    <a:pt x="6288" y="596"/>
                  </a:moveTo>
                  <a:lnTo>
                    <a:pt x="6288" y="905"/>
                  </a:lnTo>
                  <a:cubicBezTo>
                    <a:pt x="6300" y="1540"/>
                    <a:pt x="5831" y="1855"/>
                    <a:pt x="5358" y="1855"/>
                  </a:cubicBezTo>
                  <a:cubicBezTo>
                    <a:pt x="4890" y="1855"/>
                    <a:pt x="4418" y="1545"/>
                    <a:pt x="4406" y="929"/>
                  </a:cubicBezTo>
                  <a:lnTo>
                    <a:pt x="4406" y="596"/>
                  </a:lnTo>
                  <a:close/>
                  <a:moveTo>
                    <a:pt x="6955" y="786"/>
                  </a:moveTo>
                  <a:lnTo>
                    <a:pt x="8788" y="1548"/>
                  </a:lnTo>
                  <a:cubicBezTo>
                    <a:pt x="9574" y="1882"/>
                    <a:pt x="10098" y="2644"/>
                    <a:pt x="10098" y="3501"/>
                  </a:cubicBezTo>
                  <a:lnTo>
                    <a:pt x="10074" y="5359"/>
                  </a:lnTo>
                  <a:lnTo>
                    <a:pt x="8836" y="5359"/>
                  </a:lnTo>
                  <a:lnTo>
                    <a:pt x="8836" y="3787"/>
                  </a:lnTo>
                  <a:lnTo>
                    <a:pt x="8193" y="3787"/>
                  </a:lnTo>
                  <a:lnTo>
                    <a:pt x="8193" y="7573"/>
                  </a:lnTo>
                  <a:lnTo>
                    <a:pt x="2549" y="7573"/>
                  </a:lnTo>
                  <a:lnTo>
                    <a:pt x="2549" y="3763"/>
                  </a:lnTo>
                  <a:lnTo>
                    <a:pt x="1882" y="3763"/>
                  </a:lnTo>
                  <a:lnTo>
                    <a:pt x="1882" y="5359"/>
                  </a:lnTo>
                  <a:lnTo>
                    <a:pt x="644" y="5359"/>
                  </a:lnTo>
                  <a:lnTo>
                    <a:pt x="644" y="3501"/>
                  </a:lnTo>
                  <a:cubicBezTo>
                    <a:pt x="644" y="2644"/>
                    <a:pt x="1144" y="1882"/>
                    <a:pt x="1954" y="1548"/>
                  </a:cubicBezTo>
                  <a:lnTo>
                    <a:pt x="3787" y="786"/>
                  </a:lnTo>
                  <a:lnTo>
                    <a:pt x="3787" y="929"/>
                  </a:lnTo>
                  <a:cubicBezTo>
                    <a:pt x="3740" y="1810"/>
                    <a:pt x="4454" y="2572"/>
                    <a:pt x="5359" y="2572"/>
                  </a:cubicBezTo>
                  <a:cubicBezTo>
                    <a:pt x="6264" y="2572"/>
                    <a:pt x="6978" y="1834"/>
                    <a:pt x="6955" y="929"/>
                  </a:cubicBezTo>
                  <a:lnTo>
                    <a:pt x="6955" y="786"/>
                  </a:lnTo>
                  <a:close/>
                  <a:moveTo>
                    <a:pt x="8193" y="8169"/>
                  </a:moveTo>
                  <a:lnTo>
                    <a:pt x="8193" y="8812"/>
                  </a:lnTo>
                  <a:lnTo>
                    <a:pt x="2525" y="8812"/>
                  </a:lnTo>
                  <a:lnTo>
                    <a:pt x="2525" y="8169"/>
                  </a:lnTo>
                  <a:close/>
                  <a:moveTo>
                    <a:pt x="8193" y="9431"/>
                  </a:moveTo>
                  <a:lnTo>
                    <a:pt x="8193" y="10050"/>
                  </a:lnTo>
                  <a:lnTo>
                    <a:pt x="2525" y="10050"/>
                  </a:lnTo>
                  <a:lnTo>
                    <a:pt x="2525" y="9431"/>
                  </a:lnTo>
                  <a:close/>
                  <a:moveTo>
                    <a:pt x="4025" y="0"/>
                  </a:moveTo>
                  <a:lnTo>
                    <a:pt x="1692" y="953"/>
                  </a:lnTo>
                  <a:cubicBezTo>
                    <a:pt x="668" y="1382"/>
                    <a:pt x="1" y="2382"/>
                    <a:pt x="1" y="3501"/>
                  </a:cubicBezTo>
                  <a:lnTo>
                    <a:pt x="1" y="5978"/>
                  </a:lnTo>
                  <a:lnTo>
                    <a:pt x="1906" y="5978"/>
                  </a:lnTo>
                  <a:lnTo>
                    <a:pt x="1906" y="10693"/>
                  </a:lnTo>
                  <a:lnTo>
                    <a:pt x="8812" y="10693"/>
                  </a:lnTo>
                  <a:lnTo>
                    <a:pt x="8812" y="5954"/>
                  </a:lnTo>
                  <a:lnTo>
                    <a:pt x="10717" y="5954"/>
                  </a:lnTo>
                  <a:lnTo>
                    <a:pt x="10717" y="3501"/>
                  </a:lnTo>
                  <a:cubicBezTo>
                    <a:pt x="10717" y="2382"/>
                    <a:pt x="10050" y="1382"/>
                    <a:pt x="9003" y="953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1" name="Google Shape;1941;p51"/>
            <p:cNvSpPr/>
            <p:nvPr/>
          </p:nvSpPr>
          <p:spPr>
            <a:xfrm>
              <a:off x="6313470" y="3830348"/>
              <a:ext cx="134159" cy="98379"/>
            </a:xfrm>
            <a:custGeom>
              <a:avLst/>
              <a:gdLst/>
              <a:ahLst/>
              <a:cxnLst/>
              <a:rect l="l" t="t" r="r" b="b"/>
              <a:pathLst>
                <a:path w="4327" h="3173" extrusionOk="0">
                  <a:moveTo>
                    <a:pt x="2883" y="667"/>
                  </a:moveTo>
                  <a:cubicBezTo>
                    <a:pt x="3161" y="667"/>
                    <a:pt x="3406" y="1015"/>
                    <a:pt x="3166" y="1291"/>
                  </a:cubicBezTo>
                  <a:lnTo>
                    <a:pt x="3142" y="1291"/>
                  </a:lnTo>
                  <a:lnTo>
                    <a:pt x="2166" y="2268"/>
                  </a:lnTo>
                  <a:lnTo>
                    <a:pt x="1166" y="1291"/>
                  </a:lnTo>
                  <a:cubicBezTo>
                    <a:pt x="926" y="1015"/>
                    <a:pt x="1171" y="667"/>
                    <a:pt x="1460" y="667"/>
                  </a:cubicBezTo>
                  <a:cubicBezTo>
                    <a:pt x="1544" y="667"/>
                    <a:pt x="1633" y="697"/>
                    <a:pt x="1714" y="767"/>
                  </a:cubicBezTo>
                  <a:lnTo>
                    <a:pt x="2166" y="1220"/>
                  </a:lnTo>
                  <a:lnTo>
                    <a:pt x="2642" y="767"/>
                  </a:lnTo>
                  <a:cubicBezTo>
                    <a:pt x="2718" y="697"/>
                    <a:pt x="2802" y="667"/>
                    <a:pt x="2883" y="667"/>
                  </a:cubicBezTo>
                  <a:close/>
                  <a:moveTo>
                    <a:pt x="1440" y="1"/>
                  </a:moveTo>
                  <a:cubicBezTo>
                    <a:pt x="663" y="1"/>
                    <a:pt x="0" y="1013"/>
                    <a:pt x="713" y="1744"/>
                  </a:cubicBezTo>
                  <a:lnTo>
                    <a:pt x="2166" y="3173"/>
                  </a:lnTo>
                  <a:lnTo>
                    <a:pt x="3595" y="1744"/>
                  </a:lnTo>
                  <a:cubicBezTo>
                    <a:pt x="4326" y="1013"/>
                    <a:pt x="3654" y="1"/>
                    <a:pt x="2882" y="1"/>
                  </a:cubicBezTo>
                  <a:cubicBezTo>
                    <a:pt x="2649" y="1"/>
                    <a:pt x="2406" y="94"/>
                    <a:pt x="2190" y="315"/>
                  </a:cubicBezTo>
                  <a:lnTo>
                    <a:pt x="2166" y="339"/>
                  </a:lnTo>
                  <a:lnTo>
                    <a:pt x="2142" y="315"/>
                  </a:lnTo>
                  <a:cubicBezTo>
                    <a:pt x="1921" y="94"/>
                    <a:pt x="1675" y="1"/>
                    <a:pt x="1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42" name="Google Shape;1942;p51"/>
          <p:cNvGrpSpPr/>
          <p:nvPr/>
        </p:nvGrpSpPr>
        <p:grpSpPr>
          <a:xfrm>
            <a:off x="2405023" y="2557444"/>
            <a:ext cx="340435" cy="311817"/>
            <a:chOff x="6206348" y="2655569"/>
            <a:chExt cx="340435" cy="311817"/>
          </a:xfrm>
        </p:grpSpPr>
        <p:sp>
          <p:nvSpPr>
            <p:cNvPr id="1943" name="Google Shape;1943;p51"/>
            <p:cNvSpPr/>
            <p:nvPr/>
          </p:nvSpPr>
          <p:spPr>
            <a:xfrm>
              <a:off x="6448528" y="2869162"/>
              <a:ext cx="59127" cy="59096"/>
            </a:xfrm>
            <a:custGeom>
              <a:avLst/>
              <a:gdLst/>
              <a:ahLst/>
              <a:cxnLst/>
              <a:rect l="l" t="t" r="r" b="b"/>
              <a:pathLst>
                <a:path w="1907" h="1906" extrusionOk="0">
                  <a:moveTo>
                    <a:pt x="620" y="0"/>
                  </a:moveTo>
                  <a:lnTo>
                    <a:pt x="620" y="643"/>
                  </a:lnTo>
                  <a:lnTo>
                    <a:pt x="1" y="643"/>
                  </a:lnTo>
                  <a:lnTo>
                    <a:pt x="1" y="1286"/>
                  </a:lnTo>
                  <a:lnTo>
                    <a:pt x="620" y="1286"/>
                  </a:lnTo>
                  <a:lnTo>
                    <a:pt x="620" y="1905"/>
                  </a:lnTo>
                  <a:lnTo>
                    <a:pt x="1287" y="1905"/>
                  </a:lnTo>
                  <a:lnTo>
                    <a:pt x="1287" y="1286"/>
                  </a:lnTo>
                  <a:lnTo>
                    <a:pt x="1906" y="1286"/>
                  </a:lnTo>
                  <a:lnTo>
                    <a:pt x="1906" y="643"/>
                  </a:lnTo>
                  <a:lnTo>
                    <a:pt x="1287" y="64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4" name="Google Shape;1944;p51"/>
            <p:cNvSpPr/>
            <p:nvPr/>
          </p:nvSpPr>
          <p:spPr>
            <a:xfrm>
              <a:off x="6206348" y="2655569"/>
              <a:ext cx="340435" cy="311817"/>
            </a:xfrm>
            <a:custGeom>
              <a:avLst/>
              <a:gdLst/>
              <a:ahLst/>
              <a:cxnLst/>
              <a:rect l="l" t="t" r="r" b="b"/>
              <a:pathLst>
                <a:path w="10980" h="10057" extrusionOk="0">
                  <a:moveTo>
                    <a:pt x="7783" y="623"/>
                  </a:moveTo>
                  <a:cubicBezTo>
                    <a:pt x="9519" y="623"/>
                    <a:pt x="10428" y="2749"/>
                    <a:pt x="9169" y="4008"/>
                  </a:cubicBezTo>
                  <a:lnTo>
                    <a:pt x="9098" y="4079"/>
                  </a:lnTo>
                  <a:lnTo>
                    <a:pt x="5692" y="4079"/>
                  </a:lnTo>
                  <a:lnTo>
                    <a:pt x="5311" y="4889"/>
                  </a:lnTo>
                  <a:lnTo>
                    <a:pt x="4407" y="2793"/>
                  </a:lnTo>
                  <a:lnTo>
                    <a:pt x="3549" y="4079"/>
                  </a:lnTo>
                  <a:lnTo>
                    <a:pt x="1549" y="4079"/>
                  </a:lnTo>
                  <a:lnTo>
                    <a:pt x="1477" y="4008"/>
                  </a:lnTo>
                  <a:cubicBezTo>
                    <a:pt x="135" y="2555"/>
                    <a:pt x="1433" y="634"/>
                    <a:pt x="2961" y="634"/>
                  </a:cubicBezTo>
                  <a:cubicBezTo>
                    <a:pt x="3412" y="634"/>
                    <a:pt x="3882" y="801"/>
                    <a:pt x="4311" y="1197"/>
                  </a:cubicBezTo>
                  <a:lnTo>
                    <a:pt x="5335" y="2245"/>
                  </a:lnTo>
                  <a:lnTo>
                    <a:pt x="6359" y="1221"/>
                  </a:lnTo>
                  <a:cubicBezTo>
                    <a:pt x="6693" y="864"/>
                    <a:pt x="7169" y="650"/>
                    <a:pt x="7669" y="626"/>
                  </a:cubicBezTo>
                  <a:cubicBezTo>
                    <a:pt x="7707" y="624"/>
                    <a:pt x="7745" y="623"/>
                    <a:pt x="7783" y="623"/>
                  </a:cubicBezTo>
                  <a:close/>
                  <a:moveTo>
                    <a:pt x="4311" y="4103"/>
                  </a:moveTo>
                  <a:lnTo>
                    <a:pt x="5288" y="6413"/>
                  </a:lnTo>
                  <a:lnTo>
                    <a:pt x="6097" y="4698"/>
                  </a:lnTo>
                  <a:lnTo>
                    <a:pt x="8479" y="4698"/>
                  </a:lnTo>
                  <a:lnTo>
                    <a:pt x="7526" y="5651"/>
                  </a:lnTo>
                  <a:lnTo>
                    <a:pt x="6550" y="5651"/>
                  </a:lnTo>
                  <a:lnTo>
                    <a:pt x="6550" y="6627"/>
                  </a:lnTo>
                  <a:lnTo>
                    <a:pt x="5335" y="7842"/>
                  </a:lnTo>
                  <a:lnTo>
                    <a:pt x="2192" y="4698"/>
                  </a:lnTo>
                  <a:lnTo>
                    <a:pt x="3906" y="4698"/>
                  </a:lnTo>
                  <a:lnTo>
                    <a:pt x="4311" y="4103"/>
                  </a:lnTo>
                  <a:close/>
                  <a:moveTo>
                    <a:pt x="10336" y="6294"/>
                  </a:moveTo>
                  <a:lnTo>
                    <a:pt x="10336" y="9437"/>
                  </a:lnTo>
                  <a:lnTo>
                    <a:pt x="7193" y="9437"/>
                  </a:lnTo>
                  <a:lnTo>
                    <a:pt x="7193" y="6294"/>
                  </a:lnTo>
                  <a:close/>
                  <a:moveTo>
                    <a:pt x="2873" y="1"/>
                  </a:moveTo>
                  <a:cubicBezTo>
                    <a:pt x="2204" y="1"/>
                    <a:pt x="1537" y="257"/>
                    <a:pt x="1025" y="769"/>
                  </a:cubicBezTo>
                  <a:cubicBezTo>
                    <a:pt x="144" y="1650"/>
                    <a:pt x="1" y="3055"/>
                    <a:pt x="715" y="4079"/>
                  </a:cubicBezTo>
                  <a:lnTo>
                    <a:pt x="263" y="4079"/>
                  </a:lnTo>
                  <a:lnTo>
                    <a:pt x="263" y="4698"/>
                  </a:lnTo>
                  <a:lnTo>
                    <a:pt x="1263" y="4698"/>
                  </a:lnTo>
                  <a:lnTo>
                    <a:pt x="5335" y="8747"/>
                  </a:lnTo>
                  <a:lnTo>
                    <a:pt x="6550" y="7508"/>
                  </a:lnTo>
                  <a:lnTo>
                    <a:pt x="6550" y="10056"/>
                  </a:lnTo>
                  <a:lnTo>
                    <a:pt x="10979" y="10056"/>
                  </a:lnTo>
                  <a:lnTo>
                    <a:pt x="10979" y="5651"/>
                  </a:lnTo>
                  <a:lnTo>
                    <a:pt x="8455" y="5651"/>
                  </a:lnTo>
                  <a:lnTo>
                    <a:pt x="9384" y="4698"/>
                  </a:lnTo>
                  <a:lnTo>
                    <a:pt x="10979" y="4698"/>
                  </a:lnTo>
                  <a:lnTo>
                    <a:pt x="10979" y="4079"/>
                  </a:lnTo>
                  <a:lnTo>
                    <a:pt x="9931" y="4079"/>
                  </a:lnTo>
                  <a:cubicBezTo>
                    <a:pt x="10646" y="3055"/>
                    <a:pt x="10503" y="1650"/>
                    <a:pt x="9622" y="769"/>
                  </a:cubicBezTo>
                  <a:cubicBezTo>
                    <a:pt x="9110" y="257"/>
                    <a:pt x="8443" y="1"/>
                    <a:pt x="7776" y="1"/>
                  </a:cubicBezTo>
                  <a:cubicBezTo>
                    <a:pt x="7109" y="1"/>
                    <a:pt x="6443" y="257"/>
                    <a:pt x="5931" y="769"/>
                  </a:cubicBezTo>
                  <a:lnTo>
                    <a:pt x="5335" y="1364"/>
                  </a:lnTo>
                  <a:lnTo>
                    <a:pt x="4740" y="769"/>
                  </a:lnTo>
                  <a:cubicBezTo>
                    <a:pt x="4216" y="257"/>
                    <a:pt x="3543" y="1"/>
                    <a:pt x="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45" name="Google Shape;1945;p51"/>
          <p:cNvSpPr/>
          <p:nvPr/>
        </p:nvSpPr>
        <p:spPr>
          <a:xfrm>
            <a:off x="2409461" y="1449471"/>
            <a:ext cx="331567" cy="312375"/>
          </a:xfrm>
          <a:custGeom>
            <a:avLst/>
            <a:gdLst/>
            <a:ahLst/>
            <a:cxnLst/>
            <a:rect l="l" t="t" r="r" b="b"/>
            <a:pathLst>
              <a:path w="10694" h="10075" extrusionOk="0">
                <a:moveTo>
                  <a:pt x="7288" y="620"/>
                </a:moveTo>
                <a:cubicBezTo>
                  <a:pt x="7621" y="620"/>
                  <a:pt x="7907" y="882"/>
                  <a:pt x="7931" y="1215"/>
                </a:cubicBezTo>
                <a:cubicBezTo>
                  <a:pt x="7931" y="1573"/>
                  <a:pt x="7645" y="1858"/>
                  <a:pt x="7288" y="1858"/>
                </a:cubicBezTo>
                <a:lnTo>
                  <a:pt x="6288" y="1858"/>
                </a:lnTo>
                <a:lnTo>
                  <a:pt x="6288" y="1239"/>
                </a:lnTo>
                <a:cubicBezTo>
                  <a:pt x="6288" y="906"/>
                  <a:pt x="6574" y="620"/>
                  <a:pt x="6907" y="620"/>
                </a:cubicBezTo>
                <a:close/>
                <a:moveTo>
                  <a:pt x="3787" y="620"/>
                </a:moveTo>
                <a:cubicBezTo>
                  <a:pt x="4121" y="620"/>
                  <a:pt x="4406" y="906"/>
                  <a:pt x="4406" y="1263"/>
                </a:cubicBezTo>
                <a:lnTo>
                  <a:pt x="4406" y="1882"/>
                </a:lnTo>
                <a:lnTo>
                  <a:pt x="3406" y="1882"/>
                </a:lnTo>
                <a:cubicBezTo>
                  <a:pt x="3049" y="1882"/>
                  <a:pt x="2763" y="1596"/>
                  <a:pt x="2787" y="1239"/>
                </a:cubicBezTo>
                <a:cubicBezTo>
                  <a:pt x="2787" y="906"/>
                  <a:pt x="3073" y="620"/>
                  <a:pt x="3406" y="620"/>
                </a:cubicBezTo>
                <a:close/>
                <a:moveTo>
                  <a:pt x="5347" y="1233"/>
                </a:moveTo>
                <a:cubicBezTo>
                  <a:pt x="5520" y="1233"/>
                  <a:pt x="5692" y="1346"/>
                  <a:pt x="5669" y="1573"/>
                </a:cubicBezTo>
                <a:lnTo>
                  <a:pt x="5669" y="1882"/>
                </a:lnTo>
                <a:lnTo>
                  <a:pt x="5026" y="1882"/>
                </a:lnTo>
                <a:lnTo>
                  <a:pt x="5026" y="1573"/>
                </a:lnTo>
                <a:cubicBezTo>
                  <a:pt x="5002" y="1346"/>
                  <a:pt x="5174" y="1233"/>
                  <a:pt x="5347" y="1233"/>
                </a:cubicBezTo>
                <a:close/>
                <a:moveTo>
                  <a:pt x="10074" y="2525"/>
                </a:moveTo>
                <a:lnTo>
                  <a:pt x="10074" y="3787"/>
                </a:lnTo>
                <a:lnTo>
                  <a:pt x="620" y="3787"/>
                </a:lnTo>
                <a:lnTo>
                  <a:pt x="620" y="2525"/>
                </a:lnTo>
                <a:close/>
                <a:moveTo>
                  <a:pt x="5359" y="5812"/>
                </a:moveTo>
                <a:cubicBezTo>
                  <a:pt x="5788" y="6264"/>
                  <a:pt x="6288" y="6907"/>
                  <a:pt x="6288" y="7240"/>
                </a:cubicBezTo>
                <a:cubicBezTo>
                  <a:pt x="6288" y="7872"/>
                  <a:pt x="5817" y="8187"/>
                  <a:pt x="5347" y="8187"/>
                </a:cubicBezTo>
                <a:cubicBezTo>
                  <a:pt x="4877" y="8187"/>
                  <a:pt x="4406" y="7872"/>
                  <a:pt x="4406" y="7240"/>
                </a:cubicBezTo>
                <a:cubicBezTo>
                  <a:pt x="4406" y="6907"/>
                  <a:pt x="4907" y="6264"/>
                  <a:pt x="5359" y="5812"/>
                </a:cubicBezTo>
                <a:close/>
                <a:moveTo>
                  <a:pt x="2192" y="4407"/>
                </a:moveTo>
                <a:lnTo>
                  <a:pt x="2192" y="8193"/>
                </a:lnTo>
                <a:lnTo>
                  <a:pt x="1239" y="8193"/>
                </a:lnTo>
                <a:lnTo>
                  <a:pt x="1239" y="4407"/>
                </a:lnTo>
                <a:close/>
                <a:moveTo>
                  <a:pt x="7883" y="4407"/>
                </a:moveTo>
                <a:lnTo>
                  <a:pt x="7883" y="8193"/>
                </a:lnTo>
                <a:lnTo>
                  <a:pt x="6621" y="8193"/>
                </a:lnTo>
                <a:cubicBezTo>
                  <a:pt x="6812" y="7931"/>
                  <a:pt x="6931" y="7598"/>
                  <a:pt x="6931" y="7240"/>
                </a:cubicBezTo>
                <a:cubicBezTo>
                  <a:pt x="6931" y="6478"/>
                  <a:pt x="5907" y="5454"/>
                  <a:pt x="5359" y="4930"/>
                </a:cubicBezTo>
                <a:cubicBezTo>
                  <a:pt x="4811" y="5454"/>
                  <a:pt x="3787" y="6478"/>
                  <a:pt x="3787" y="7240"/>
                </a:cubicBezTo>
                <a:cubicBezTo>
                  <a:pt x="3787" y="7598"/>
                  <a:pt x="3882" y="7931"/>
                  <a:pt x="4097" y="8193"/>
                </a:cubicBezTo>
                <a:lnTo>
                  <a:pt x="2835" y="8193"/>
                </a:lnTo>
                <a:lnTo>
                  <a:pt x="2835" y="4407"/>
                </a:lnTo>
                <a:close/>
                <a:moveTo>
                  <a:pt x="9455" y="4407"/>
                </a:moveTo>
                <a:lnTo>
                  <a:pt x="9455" y="8193"/>
                </a:lnTo>
                <a:lnTo>
                  <a:pt x="8526" y="8193"/>
                </a:lnTo>
                <a:lnTo>
                  <a:pt x="8526" y="4407"/>
                </a:lnTo>
                <a:close/>
                <a:moveTo>
                  <a:pt x="9455" y="8812"/>
                </a:moveTo>
                <a:lnTo>
                  <a:pt x="9455" y="9455"/>
                </a:lnTo>
                <a:lnTo>
                  <a:pt x="1239" y="9455"/>
                </a:lnTo>
                <a:lnTo>
                  <a:pt x="1239" y="8812"/>
                </a:lnTo>
                <a:close/>
                <a:moveTo>
                  <a:pt x="3374" y="1"/>
                </a:moveTo>
                <a:cubicBezTo>
                  <a:pt x="2416" y="1"/>
                  <a:pt x="1816" y="1058"/>
                  <a:pt x="2311" y="1882"/>
                </a:cubicBezTo>
                <a:lnTo>
                  <a:pt x="1" y="1882"/>
                </a:lnTo>
                <a:lnTo>
                  <a:pt x="1" y="4407"/>
                </a:lnTo>
                <a:lnTo>
                  <a:pt x="620" y="4407"/>
                </a:lnTo>
                <a:lnTo>
                  <a:pt x="620" y="10074"/>
                </a:lnTo>
                <a:lnTo>
                  <a:pt x="10074" y="10074"/>
                </a:lnTo>
                <a:lnTo>
                  <a:pt x="10074" y="4407"/>
                </a:lnTo>
                <a:lnTo>
                  <a:pt x="10693" y="4407"/>
                </a:lnTo>
                <a:lnTo>
                  <a:pt x="10693" y="1882"/>
                </a:lnTo>
                <a:lnTo>
                  <a:pt x="8383" y="1882"/>
                </a:lnTo>
                <a:cubicBezTo>
                  <a:pt x="8878" y="1058"/>
                  <a:pt x="8278" y="1"/>
                  <a:pt x="7320" y="1"/>
                </a:cubicBezTo>
                <a:cubicBezTo>
                  <a:pt x="7309" y="1"/>
                  <a:pt x="7299" y="1"/>
                  <a:pt x="7288" y="1"/>
                </a:cubicBezTo>
                <a:lnTo>
                  <a:pt x="6931" y="1"/>
                </a:lnTo>
                <a:cubicBezTo>
                  <a:pt x="6431" y="1"/>
                  <a:pt x="5978" y="287"/>
                  <a:pt x="5788" y="739"/>
                </a:cubicBezTo>
                <a:cubicBezTo>
                  <a:pt x="5645" y="668"/>
                  <a:pt x="5502" y="620"/>
                  <a:pt x="5335" y="620"/>
                </a:cubicBezTo>
                <a:cubicBezTo>
                  <a:pt x="5192" y="620"/>
                  <a:pt x="5049" y="668"/>
                  <a:pt x="4907" y="739"/>
                </a:cubicBezTo>
                <a:cubicBezTo>
                  <a:pt x="4716" y="287"/>
                  <a:pt x="4264" y="1"/>
                  <a:pt x="3763" y="1"/>
                </a:cubicBezTo>
                <a:lnTo>
                  <a:pt x="3406" y="1"/>
                </a:lnTo>
                <a:cubicBezTo>
                  <a:pt x="3396" y="1"/>
                  <a:pt x="3385" y="1"/>
                  <a:pt x="33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0" name="Google Shape;1950;p52"/>
          <p:cNvGrpSpPr/>
          <p:nvPr/>
        </p:nvGrpSpPr>
        <p:grpSpPr>
          <a:xfrm>
            <a:off x="5652488" y="1402425"/>
            <a:ext cx="643159" cy="2943800"/>
            <a:chOff x="5414063" y="1402425"/>
            <a:chExt cx="643159" cy="2943800"/>
          </a:xfrm>
        </p:grpSpPr>
        <p:sp>
          <p:nvSpPr>
            <p:cNvPr id="1951" name="Google Shape;1951;p52"/>
            <p:cNvSpPr/>
            <p:nvPr/>
          </p:nvSpPr>
          <p:spPr>
            <a:xfrm>
              <a:off x="5501240" y="1713616"/>
              <a:ext cx="458756" cy="2593364"/>
            </a:xfrm>
            <a:custGeom>
              <a:avLst/>
              <a:gdLst/>
              <a:ahLst/>
              <a:cxnLst/>
              <a:rect l="l" t="t" r="r" b="b"/>
              <a:pathLst>
                <a:path w="22818" h="128991" extrusionOk="0">
                  <a:moveTo>
                    <a:pt x="1" y="1"/>
                  </a:moveTo>
                  <a:lnTo>
                    <a:pt x="1" y="67"/>
                  </a:lnTo>
                  <a:cubicBezTo>
                    <a:pt x="168" y="201"/>
                    <a:pt x="268" y="434"/>
                    <a:pt x="268" y="668"/>
                  </a:cubicBezTo>
                  <a:cubicBezTo>
                    <a:pt x="268" y="5004"/>
                    <a:pt x="301" y="9307"/>
                    <a:pt x="301" y="13644"/>
                  </a:cubicBezTo>
                  <a:cubicBezTo>
                    <a:pt x="334" y="17680"/>
                    <a:pt x="301" y="21716"/>
                    <a:pt x="334" y="25752"/>
                  </a:cubicBezTo>
                  <a:cubicBezTo>
                    <a:pt x="368" y="40630"/>
                    <a:pt x="368" y="55507"/>
                    <a:pt x="334" y="70384"/>
                  </a:cubicBezTo>
                  <a:lnTo>
                    <a:pt x="334" y="73120"/>
                  </a:lnTo>
                  <a:lnTo>
                    <a:pt x="334" y="118852"/>
                  </a:lnTo>
                  <a:cubicBezTo>
                    <a:pt x="368" y="119019"/>
                    <a:pt x="434" y="119186"/>
                    <a:pt x="434" y="119353"/>
                  </a:cubicBezTo>
                  <a:cubicBezTo>
                    <a:pt x="468" y="119686"/>
                    <a:pt x="501" y="119986"/>
                    <a:pt x="568" y="120320"/>
                  </a:cubicBezTo>
                  <a:cubicBezTo>
                    <a:pt x="668" y="120987"/>
                    <a:pt x="835" y="121621"/>
                    <a:pt x="1135" y="122221"/>
                  </a:cubicBezTo>
                  <a:cubicBezTo>
                    <a:pt x="1702" y="123456"/>
                    <a:pt x="2469" y="124556"/>
                    <a:pt x="3470" y="125490"/>
                  </a:cubicBezTo>
                  <a:cubicBezTo>
                    <a:pt x="5744" y="127720"/>
                    <a:pt x="9020" y="128990"/>
                    <a:pt x="12248" y="128990"/>
                  </a:cubicBezTo>
                  <a:cubicBezTo>
                    <a:pt x="13945" y="128990"/>
                    <a:pt x="15629" y="128639"/>
                    <a:pt x="17146" y="127892"/>
                  </a:cubicBezTo>
                  <a:cubicBezTo>
                    <a:pt x="21483" y="125791"/>
                    <a:pt x="22717" y="121554"/>
                    <a:pt x="22650" y="116984"/>
                  </a:cubicBezTo>
                  <a:cubicBezTo>
                    <a:pt x="22584" y="114549"/>
                    <a:pt x="22684" y="112047"/>
                    <a:pt x="22684" y="109579"/>
                  </a:cubicBezTo>
                  <a:lnTo>
                    <a:pt x="22684" y="93267"/>
                  </a:lnTo>
                  <a:lnTo>
                    <a:pt x="22684" y="68550"/>
                  </a:lnTo>
                  <a:lnTo>
                    <a:pt x="22684" y="46334"/>
                  </a:lnTo>
                  <a:lnTo>
                    <a:pt x="22684" y="22850"/>
                  </a:lnTo>
                  <a:lnTo>
                    <a:pt x="22684" y="16612"/>
                  </a:lnTo>
                  <a:cubicBezTo>
                    <a:pt x="22684" y="11275"/>
                    <a:pt x="22717" y="5972"/>
                    <a:pt x="22717" y="634"/>
                  </a:cubicBezTo>
                  <a:cubicBezTo>
                    <a:pt x="22717" y="501"/>
                    <a:pt x="22750" y="334"/>
                    <a:pt x="22817" y="201"/>
                  </a:cubicBezTo>
                  <a:lnTo>
                    <a:pt x="22817" y="201"/>
                  </a:lnTo>
                  <a:cubicBezTo>
                    <a:pt x="21416" y="334"/>
                    <a:pt x="20015" y="434"/>
                    <a:pt x="18614" y="501"/>
                  </a:cubicBezTo>
                  <a:cubicBezTo>
                    <a:pt x="16546" y="612"/>
                    <a:pt x="14474" y="668"/>
                    <a:pt x="12402" y="668"/>
                  </a:cubicBezTo>
                  <a:cubicBezTo>
                    <a:pt x="8258" y="668"/>
                    <a:pt x="4115" y="44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2" name="Google Shape;1952;p52"/>
            <p:cNvSpPr/>
            <p:nvPr/>
          </p:nvSpPr>
          <p:spPr>
            <a:xfrm>
              <a:off x="5450936" y="1710942"/>
              <a:ext cx="551299" cy="2635283"/>
            </a:xfrm>
            <a:custGeom>
              <a:avLst/>
              <a:gdLst/>
              <a:ahLst/>
              <a:cxnLst/>
              <a:rect l="l" t="t" r="r" b="b"/>
              <a:pathLst>
                <a:path w="27421" h="131076" extrusionOk="0">
                  <a:moveTo>
                    <a:pt x="1068" y="0"/>
                  </a:moveTo>
                  <a:lnTo>
                    <a:pt x="1068" y="200"/>
                  </a:lnTo>
                  <a:cubicBezTo>
                    <a:pt x="935" y="367"/>
                    <a:pt x="835" y="601"/>
                    <a:pt x="868" y="801"/>
                  </a:cubicBezTo>
                  <a:cubicBezTo>
                    <a:pt x="835" y="6138"/>
                    <a:pt x="835" y="11442"/>
                    <a:pt x="835" y="16779"/>
                  </a:cubicBezTo>
                  <a:lnTo>
                    <a:pt x="835" y="23017"/>
                  </a:lnTo>
                  <a:cubicBezTo>
                    <a:pt x="802" y="30856"/>
                    <a:pt x="835" y="38695"/>
                    <a:pt x="835" y="46500"/>
                  </a:cubicBezTo>
                  <a:lnTo>
                    <a:pt x="835" y="68716"/>
                  </a:lnTo>
                  <a:lnTo>
                    <a:pt x="835" y="93434"/>
                  </a:lnTo>
                  <a:lnTo>
                    <a:pt x="835" y="109245"/>
                  </a:lnTo>
                  <a:cubicBezTo>
                    <a:pt x="835" y="114816"/>
                    <a:pt x="1" y="121420"/>
                    <a:pt x="3870" y="126157"/>
                  </a:cubicBezTo>
                  <a:cubicBezTo>
                    <a:pt x="6691" y="129340"/>
                    <a:pt x="10697" y="131076"/>
                    <a:pt x="14805" y="131076"/>
                  </a:cubicBezTo>
                  <a:cubicBezTo>
                    <a:pt x="16380" y="131076"/>
                    <a:pt x="17971" y="130820"/>
                    <a:pt x="19515" y="130293"/>
                  </a:cubicBezTo>
                  <a:cubicBezTo>
                    <a:pt x="22083" y="129293"/>
                    <a:pt x="24252" y="127458"/>
                    <a:pt x="25686" y="125123"/>
                  </a:cubicBezTo>
                  <a:cubicBezTo>
                    <a:pt x="26987" y="122955"/>
                    <a:pt x="27320" y="120586"/>
                    <a:pt x="27387" y="118151"/>
                  </a:cubicBezTo>
                  <a:cubicBezTo>
                    <a:pt x="27421" y="116984"/>
                    <a:pt x="27387" y="115816"/>
                    <a:pt x="27354" y="114616"/>
                  </a:cubicBezTo>
                  <a:cubicBezTo>
                    <a:pt x="27254" y="109979"/>
                    <a:pt x="27354" y="105342"/>
                    <a:pt x="27354" y="100672"/>
                  </a:cubicBezTo>
                  <a:lnTo>
                    <a:pt x="27354" y="73253"/>
                  </a:lnTo>
                  <a:lnTo>
                    <a:pt x="27354" y="70551"/>
                  </a:lnTo>
                  <a:lnTo>
                    <a:pt x="27354" y="25885"/>
                  </a:lnTo>
                  <a:cubicBezTo>
                    <a:pt x="27354" y="21849"/>
                    <a:pt x="27354" y="17813"/>
                    <a:pt x="27320" y="13810"/>
                  </a:cubicBezTo>
                  <a:cubicBezTo>
                    <a:pt x="27320" y="9474"/>
                    <a:pt x="27320" y="5137"/>
                    <a:pt x="27320" y="801"/>
                  </a:cubicBezTo>
                  <a:cubicBezTo>
                    <a:pt x="27320" y="601"/>
                    <a:pt x="27254" y="400"/>
                    <a:pt x="27120" y="200"/>
                  </a:cubicBezTo>
                  <a:lnTo>
                    <a:pt x="27120" y="100"/>
                  </a:lnTo>
                  <a:cubicBezTo>
                    <a:pt x="26753" y="200"/>
                    <a:pt x="26420" y="267"/>
                    <a:pt x="26086" y="300"/>
                  </a:cubicBezTo>
                  <a:lnTo>
                    <a:pt x="25386" y="367"/>
                  </a:lnTo>
                  <a:cubicBezTo>
                    <a:pt x="25319" y="500"/>
                    <a:pt x="25286" y="634"/>
                    <a:pt x="25286" y="801"/>
                  </a:cubicBezTo>
                  <a:cubicBezTo>
                    <a:pt x="25286" y="6138"/>
                    <a:pt x="25252" y="11442"/>
                    <a:pt x="25252" y="16779"/>
                  </a:cubicBezTo>
                  <a:lnTo>
                    <a:pt x="25252" y="23017"/>
                  </a:lnTo>
                  <a:cubicBezTo>
                    <a:pt x="25219" y="30856"/>
                    <a:pt x="25252" y="38661"/>
                    <a:pt x="25252" y="46500"/>
                  </a:cubicBezTo>
                  <a:lnTo>
                    <a:pt x="25252" y="68683"/>
                  </a:lnTo>
                  <a:lnTo>
                    <a:pt x="25252" y="93434"/>
                  </a:lnTo>
                  <a:lnTo>
                    <a:pt x="25252" y="109745"/>
                  </a:lnTo>
                  <a:cubicBezTo>
                    <a:pt x="25252" y="112214"/>
                    <a:pt x="25152" y="114716"/>
                    <a:pt x="25219" y="117151"/>
                  </a:cubicBezTo>
                  <a:cubicBezTo>
                    <a:pt x="25286" y="121721"/>
                    <a:pt x="24051" y="125924"/>
                    <a:pt x="19715" y="128058"/>
                  </a:cubicBezTo>
                  <a:cubicBezTo>
                    <a:pt x="18198" y="128806"/>
                    <a:pt x="16514" y="129157"/>
                    <a:pt x="14817" y="129157"/>
                  </a:cubicBezTo>
                  <a:cubicBezTo>
                    <a:pt x="11589" y="129157"/>
                    <a:pt x="8312" y="127887"/>
                    <a:pt x="6039" y="125657"/>
                  </a:cubicBezTo>
                  <a:cubicBezTo>
                    <a:pt x="5038" y="124723"/>
                    <a:pt x="4271" y="123622"/>
                    <a:pt x="3704" y="122388"/>
                  </a:cubicBezTo>
                  <a:cubicBezTo>
                    <a:pt x="3403" y="121787"/>
                    <a:pt x="3237" y="121154"/>
                    <a:pt x="3137" y="120486"/>
                  </a:cubicBezTo>
                  <a:cubicBezTo>
                    <a:pt x="3070" y="120153"/>
                    <a:pt x="3036" y="119853"/>
                    <a:pt x="3003" y="119519"/>
                  </a:cubicBezTo>
                  <a:cubicBezTo>
                    <a:pt x="3003" y="119352"/>
                    <a:pt x="2936" y="119185"/>
                    <a:pt x="2903" y="119019"/>
                  </a:cubicBezTo>
                  <a:lnTo>
                    <a:pt x="2903" y="73286"/>
                  </a:lnTo>
                  <a:lnTo>
                    <a:pt x="2903" y="70551"/>
                  </a:lnTo>
                  <a:lnTo>
                    <a:pt x="2903" y="25885"/>
                  </a:lnTo>
                  <a:cubicBezTo>
                    <a:pt x="2903" y="21849"/>
                    <a:pt x="2903" y="17846"/>
                    <a:pt x="2870" y="13810"/>
                  </a:cubicBezTo>
                  <a:cubicBezTo>
                    <a:pt x="2870" y="9474"/>
                    <a:pt x="2870" y="5137"/>
                    <a:pt x="2836" y="834"/>
                  </a:cubicBezTo>
                  <a:cubicBezTo>
                    <a:pt x="2836" y="601"/>
                    <a:pt x="2770" y="400"/>
                    <a:pt x="2636" y="234"/>
                  </a:cubicBezTo>
                  <a:lnTo>
                    <a:pt x="2636" y="200"/>
                  </a:lnTo>
                  <a:lnTo>
                    <a:pt x="1669" y="100"/>
                  </a:lnTo>
                  <a:cubicBezTo>
                    <a:pt x="1469" y="67"/>
                    <a:pt x="1269" y="33"/>
                    <a:pt x="1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3" name="Google Shape;1953;p52"/>
            <p:cNvSpPr/>
            <p:nvPr/>
          </p:nvSpPr>
          <p:spPr>
            <a:xfrm>
              <a:off x="5507955" y="2112185"/>
              <a:ext cx="451357" cy="2195466"/>
            </a:xfrm>
            <a:custGeom>
              <a:avLst/>
              <a:gdLst/>
              <a:ahLst/>
              <a:cxnLst/>
              <a:rect l="l" t="t" r="r" b="b"/>
              <a:pathLst>
                <a:path w="22450" h="109200" extrusionOk="0">
                  <a:moveTo>
                    <a:pt x="3247" y="1"/>
                  </a:moveTo>
                  <a:cubicBezTo>
                    <a:pt x="2126" y="1"/>
                    <a:pt x="1005" y="273"/>
                    <a:pt x="0" y="825"/>
                  </a:cubicBezTo>
                  <a:lnTo>
                    <a:pt x="0" y="5928"/>
                  </a:lnTo>
                  <a:cubicBezTo>
                    <a:pt x="34" y="20839"/>
                    <a:pt x="34" y="35716"/>
                    <a:pt x="0" y="50594"/>
                  </a:cubicBezTo>
                  <a:lnTo>
                    <a:pt x="0" y="53329"/>
                  </a:lnTo>
                  <a:lnTo>
                    <a:pt x="0" y="99062"/>
                  </a:lnTo>
                  <a:cubicBezTo>
                    <a:pt x="67" y="99228"/>
                    <a:pt x="100" y="99395"/>
                    <a:pt x="134" y="99562"/>
                  </a:cubicBezTo>
                  <a:cubicBezTo>
                    <a:pt x="134" y="99896"/>
                    <a:pt x="167" y="100196"/>
                    <a:pt x="234" y="100529"/>
                  </a:cubicBezTo>
                  <a:cubicBezTo>
                    <a:pt x="334" y="101197"/>
                    <a:pt x="534" y="101830"/>
                    <a:pt x="801" y="102431"/>
                  </a:cubicBezTo>
                  <a:cubicBezTo>
                    <a:pt x="1368" y="103665"/>
                    <a:pt x="2169" y="104766"/>
                    <a:pt x="3136" y="105700"/>
                  </a:cubicBezTo>
                  <a:cubicBezTo>
                    <a:pt x="5431" y="107930"/>
                    <a:pt x="8701" y="109200"/>
                    <a:pt x="11931" y="109200"/>
                  </a:cubicBezTo>
                  <a:cubicBezTo>
                    <a:pt x="13630" y="109200"/>
                    <a:pt x="15317" y="108849"/>
                    <a:pt x="16846" y="108101"/>
                  </a:cubicBezTo>
                  <a:cubicBezTo>
                    <a:pt x="21182" y="105967"/>
                    <a:pt x="22416" y="101764"/>
                    <a:pt x="22316" y="97194"/>
                  </a:cubicBezTo>
                  <a:cubicBezTo>
                    <a:pt x="22283" y="94759"/>
                    <a:pt x="22383" y="92257"/>
                    <a:pt x="22383" y="89788"/>
                  </a:cubicBezTo>
                  <a:lnTo>
                    <a:pt x="22383" y="73477"/>
                  </a:lnTo>
                  <a:lnTo>
                    <a:pt x="22383" y="48726"/>
                  </a:lnTo>
                  <a:lnTo>
                    <a:pt x="22383" y="26543"/>
                  </a:lnTo>
                  <a:lnTo>
                    <a:pt x="22383" y="3060"/>
                  </a:lnTo>
                  <a:cubicBezTo>
                    <a:pt x="22416" y="2092"/>
                    <a:pt x="22450" y="1158"/>
                    <a:pt x="22450" y="191"/>
                  </a:cubicBezTo>
                  <a:cubicBezTo>
                    <a:pt x="22010" y="121"/>
                    <a:pt x="21572" y="91"/>
                    <a:pt x="21135" y="91"/>
                  </a:cubicBezTo>
                  <a:cubicBezTo>
                    <a:pt x="19682" y="91"/>
                    <a:pt x="18241" y="425"/>
                    <a:pt x="16779" y="758"/>
                  </a:cubicBezTo>
                  <a:cubicBezTo>
                    <a:pt x="14841" y="1198"/>
                    <a:pt x="12723" y="2078"/>
                    <a:pt x="10697" y="2078"/>
                  </a:cubicBezTo>
                  <a:cubicBezTo>
                    <a:pt x="10420" y="2078"/>
                    <a:pt x="10146" y="2062"/>
                    <a:pt x="9874" y="2026"/>
                  </a:cubicBezTo>
                  <a:cubicBezTo>
                    <a:pt x="8373" y="1859"/>
                    <a:pt x="6939" y="858"/>
                    <a:pt x="5538" y="391"/>
                  </a:cubicBezTo>
                  <a:cubicBezTo>
                    <a:pt x="4800" y="132"/>
                    <a:pt x="4024" y="1"/>
                    <a:pt x="32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4" name="Google Shape;1954;p52"/>
            <p:cNvSpPr/>
            <p:nvPr/>
          </p:nvSpPr>
          <p:spPr>
            <a:xfrm>
              <a:off x="5507272" y="2112346"/>
              <a:ext cx="440641" cy="2194863"/>
            </a:xfrm>
            <a:custGeom>
              <a:avLst/>
              <a:gdLst/>
              <a:ahLst/>
              <a:cxnLst/>
              <a:rect l="l" t="t" r="r" b="b"/>
              <a:pathLst>
                <a:path w="21917" h="109170" extrusionOk="0">
                  <a:moveTo>
                    <a:pt x="3148" y="0"/>
                  </a:moveTo>
                  <a:cubicBezTo>
                    <a:pt x="2052" y="0"/>
                    <a:pt x="968" y="282"/>
                    <a:pt x="1" y="817"/>
                  </a:cubicBezTo>
                  <a:lnTo>
                    <a:pt x="1" y="5920"/>
                  </a:lnTo>
                  <a:cubicBezTo>
                    <a:pt x="1" y="20798"/>
                    <a:pt x="1" y="35708"/>
                    <a:pt x="1" y="50586"/>
                  </a:cubicBezTo>
                  <a:lnTo>
                    <a:pt x="1" y="53288"/>
                  </a:lnTo>
                  <a:lnTo>
                    <a:pt x="1" y="99020"/>
                  </a:lnTo>
                  <a:cubicBezTo>
                    <a:pt x="34" y="99187"/>
                    <a:pt x="68" y="99387"/>
                    <a:pt x="101" y="99554"/>
                  </a:cubicBezTo>
                  <a:cubicBezTo>
                    <a:pt x="134" y="99888"/>
                    <a:pt x="168" y="100188"/>
                    <a:pt x="201" y="100521"/>
                  </a:cubicBezTo>
                  <a:cubicBezTo>
                    <a:pt x="301" y="101155"/>
                    <a:pt x="501" y="101822"/>
                    <a:pt x="768" y="102423"/>
                  </a:cubicBezTo>
                  <a:cubicBezTo>
                    <a:pt x="1335" y="103657"/>
                    <a:pt x="2136" y="104758"/>
                    <a:pt x="3137" y="105692"/>
                  </a:cubicBezTo>
                  <a:cubicBezTo>
                    <a:pt x="5416" y="107906"/>
                    <a:pt x="8690" y="109169"/>
                    <a:pt x="11926" y="109169"/>
                  </a:cubicBezTo>
                  <a:cubicBezTo>
                    <a:pt x="13614" y="109169"/>
                    <a:pt x="15292" y="108825"/>
                    <a:pt x="16813" y="108093"/>
                  </a:cubicBezTo>
                  <a:cubicBezTo>
                    <a:pt x="19748" y="106659"/>
                    <a:pt x="21249" y="104324"/>
                    <a:pt x="21917" y="101589"/>
                  </a:cubicBezTo>
                  <a:lnTo>
                    <a:pt x="21917" y="101589"/>
                  </a:lnTo>
                  <a:cubicBezTo>
                    <a:pt x="21183" y="101889"/>
                    <a:pt x="20382" y="102056"/>
                    <a:pt x="19582" y="102089"/>
                  </a:cubicBezTo>
                  <a:cubicBezTo>
                    <a:pt x="18983" y="102129"/>
                    <a:pt x="18374" y="102161"/>
                    <a:pt x="17766" y="102161"/>
                  </a:cubicBezTo>
                  <a:cubicBezTo>
                    <a:pt x="15834" y="102161"/>
                    <a:pt x="13923" y="101835"/>
                    <a:pt x="12477" y="100388"/>
                  </a:cubicBezTo>
                  <a:cubicBezTo>
                    <a:pt x="9941" y="97819"/>
                    <a:pt x="8207" y="92849"/>
                    <a:pt x="7606" y="89347"/>
                  </a:cubicBezTo>
                  <a:cubicBezTo>
                    <a:pt x="7106" y="86278"/>
                    <a:pt x="7440" y="83176"/>
                    <a:pt x="7139" y="80107"/>
                  </a:cubicBezTo>
                  <a:cubicBezTo>
                    <a:pt x="6839" y="77305"/>
                    <a:pt x="6406" y="74603"/>
                    <a:pt x="6406" y="71767"/>
                  </a:cubicBezTo>
                  <a:cubicBezTo>
                    <a:pt x="6406" y="67598"/>
                    <a:pt x="6439" y="63395"/>
                    <a:pt x="6039" y="59259"/>
                  </a:cubicBezTo>
                  <a:cubicBezTo>
                    <a:pt x="5305" y="51686"/>
                    <a:pt x="4704" y="44314"/>
                    <a:pt x="5105" y="36642"/>
                  </a:cubicBezTo>
                  <a:cubicBezTo>
                    <a:pt x="5271" y="33140"/>
                    <a:pt x="4504" y="29871"/>
                    <a:pt x="4404" y="26402"/>
                  </a:cubicBezTo>
                  <a:cubicBezTo>
                    <a:pt x="4304" y="22866"/>
                    <a:pt x="4971" y="19363"/>
                    <a:pt x="4771" y="15827"/>
                  </a:cubicBezTo>
                  <a:cubicBezTo>
                    <a:pt x="4604" y="12859"/>
                    <a:pt x="4404" y="9890"/>
                    <a:pt x="4404" y="6888"/>
                  </a:cubicBezTo>
                  <a:cubicBezTo>
                    <a:pt x="4404" y="4953"/>
                    <a:pt x="4738" y="1984"/>
                    <a:pt x="4171" y="83"/>
                  </a:cubicBezTo>
                  <a:cubicBezTo>
                    <a:pt x="3831" y="27"/>
                    <a:pt x="3489" y="0"/>
                    <a:pt x="3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5" name="Google Shape;1955;p52"/>
            <p:cNvSpPr/>
            <p:nvPr/>
          </p:nvSpPr>
          <p:spPr>
            <a:xfrm>
              <a:off x="5492534" y="1478222"/>
              <a:ext cx="41597" cy="160961"/>
            </a:xfrm>
            <a:custGeom>
              <a:avLst/>
              <a:gdLst/>
              <a:ahLst/>
              <a:cxnLst/>
              <a:rect l="l" t="t" r="r" b="b"/>
              <a:pathLst>
                <a:path w="2069" h="8006" extrusionOk="0">
                  <a:moveTo>
                    <a:pt x="1034" y="0"/>
                  </a:moveTo>
                  <a:cubicBezTo>
                    <a:pt x="801" y="0"/>
                    <a:pt x="567" y="100"/>
                    <a:pt x="400" y="234"/>
                  </a:cubicBezTo>
                  <a:cubicBezTo>
                    <a:pt x="134" y="434"/>
                    <a:pt x="0" y="734"/>
                    <a:pt x="0" y="1068"/>
                  </a:cubicBezTo>
                  <a:lnTo>
                    <a:pt x="0" y="1301"/>
                  </a:lnTo>
                  <a:cubicBezTo>
                    <a:pt x="0" y="1301"/>
                    <a:pt x="0" y="1301"/>
                    <a:pt x="0" y="1334"/>
                  </a:cubicBezTo>
                  <a:lnTo>
                    <a:pt x="0" y="7005"/>
                  </a:lnTo>
                  <a:cubicBezTo>
                    <a:pt x="0" y="7672"/>
                    <a:pt x="500" y="8006"/>
                    <a:pt x="1001" y="8006"/>
                  </a:cubicBezTo>
                  <a:cubicBezTo>
                    <a:pt x="1501" y="8006"/>
                    <a:pt x="2002" y="7672"/>
                    <a:pt x="2002" y="7005"/>
                  </a:cubicBezTo>
                  <a:cubicBezTo>
                    <a:pt x="2002" y="5104"/>
                    <a:pt x="2002" y="3202"/>
                    <a:pt x="2035" y="1334"/>
                  </a:cubicBezTo>
                  <a:cubicBezTo>
                    <a:pt x="2035" y="1334"/>
                    <a:pt x="2068" y="1301"/>
                    <a:pt x="2068" y="1301"/>
                  </a:cubicBezTo>
                  <a:lnTo>
                    <a:pt x="2068" y="1068"/>
                  </a:lnTo>
                  <a:cubicBezTo>
                    <a:pt x="2068" y="734"/>
                    <a:pt x="1901" y="434"/>
                    <a:pt x="1635" y="234"/>
                  </a:cubicBezTo>
                  <a:cubicBezTo>
                    <a:pt x="1468" y="67"/>
                    <a:pt x="1268" y="0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6" name="Google Shape;1956;p52"/>
            <p:cNvSpPr/>
            <p:nvPr/>
          </p:nvSpPr>
          <p:spPr>
            <a:xfrm>
              <a:off x="5599496" y="1478222"/>
              <a:ext cx="42281" cy="162469"/>
            </a:xfrm>
            <a:custGeom>
              <a:avLst/>
              <a:gdLst/>
              <a:ahLst/>
              <a:cxnLst/>
              <a:rect l="l" t="t" r="r" b="b"/>
              <a:pathLst>
                <a:path w="2103" h="8081" extrusionOk="0">
                  <a:moveTo>
                    <a:pt x="1051" y="0"/>
                  </a:moveTo>
                  <a:cubicBezTo>
                    <a:pt x="818" y="0"/>
                    <a:pt x="584" y="100"/>
                    <a:pt x="418" y="234"/>
                  </a:cubicBezTo>
                  <a:cubicBezTo>
                    <a:pt x="184" y="434"/>
                    <a:pt x="17" y="734"/>
                    <a:pt x="51" y="1068"/>
                  </a:cubicBezTo>
                  <a:lnTo>
                    <a:pt x="51" y="1334"/>
                  </a:lnTo>
                  <a:lnTo>
                    <a:pt x="51" y="7005"/>
                  </a:lnTo>
                  <a:cubicBezTo>
                    <a:pt x="1" y="7722"/>
                    <a:pt x="526" y="8081"/>
                    <a:pt x="1051" y="8081"/>
                  </a:cubicBezTo>
                  <a:cubicBezTo>
                    <a:pt x="1577" y="8081"/>
                    <a:pt x="2102" y="7722"/>
                    <a:pt x="2052" y="7005"/>
                  </a:cubicBezTo>
                  <a:lnTo>
                    <a:pt x="2085" y="1334"/>
                  </a:lnTo>
                  <a:lnTo>
                    <a:pt x="2085" y="1301"/>
                  </a:lnTo>
                  <a:lnTo>
                    <a:pt x="2085" y="1068"/>
                  </a:lnTo>
                  <a:cubicBezTo>
                    <a:pt x="2085" y="734"/>
                    <a:pt x="1952" y="434"/>
                    <a:pt x="1685" y="234"/>
                  </a:cubicBezTo>
                  <a:cubicBezTo>
                    <a:pt x="1518" y="67"/>
                    <a:pt x="1285" y="0"/>
                    <a:pt x="1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7" name="Google Shape;1957;p52"/>
            <p:cNvSpPr/>
            <p:nvPr/>
          </p:nvSpPr>
          <p:spPr>
            <a:xfrm>
              <a:off x="5707804" y="1478222"/>
              <a:ext cx="41597" cy="160961"/>
            </a:xfrm>
            <a:custGeom>
              <a:avLst/>
              <a:gdLst/>
              <a:ahLst/>
              <a:cxnLst/>
              <a:rect l="l" t="t" r="r" b="b"/>
              <a:pathLst>
                <a:path w="2069" h="8006" extrusionOk="0">
                  <a:moveTo>
                    <a:pt x="1035" y="0"/>
                  </a:moveTo>
                  <a:cubicBezTo>
                    <a:pt x="801" y="0"/>
                    <a:pt x="568" y="100"/>
                    <a:pt x="401" y="234"/>
                  </a:cubicBezTo>
                  <a:cubicBezTo>
                    <a:pt x="134" y="434"/>
                    <a:pt x="1" y="734"/>
                    <a:pt x="1" y="1068"/>
                  </a:cubicBezTo>
                  <a:lnTo>
                    <a:pt x="1" y="1301"/>
                  </a:lnTo>
                  <a:cubicBezTo>
                    <a:pt x="1" y="1301"/>
                    <a:pt x="1" y="1301"/>
                    <a:pt x="1" y="1334"/>
                  </a:cubicBezTo>
                  <a:lnTo>
                    <a:pt x="1" y="7005"/>
                  </a:lnTo>
                  <a:cubicBezTo>
                    <a:pt x="1" y="7672"/>
                    <a:pt x="501" y="8006"/>
                    <a:pt x="1001" y="8006"/>
                  </a:cubicBezTo>
                  <a:cubicBezTo>
                    <a:pt x="1502" y="8006"/>
                    <a:pt x="2002" y="7672"/>
                    <a:pt x="2002" y="7005"/>
                  </a:cubicBezTo>
                  <a:lnTo>
                    <a:pt x="2069" y="1334"/>
                  </a:lnTo>
                  <a:lnTo>
                    <a:pt x="2069" y="1301"/>
                  </a:lnTo>
                  <a:lnTo>
                    <a:pt x="2069" y="1068"/>
                  </a:lnTo>
                  <a:cubicBezTo>
                    <a:pt x="2069" y="734"/>
                    <a:pt x="1902" y="434"/>
                    <a:pt x="1669" y="234"/>
                  </a:cubicBezTo>
                  <a:cubicBezTo>
                    <a:pt x="1468" y="67"/>
                    <a:pt x="1268" y="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8" name="Google Shape;1958;p52"/>
            <p:cNvSpPr/>
            <p:nvPr/>
          </p:nvSpPr>
          <p:spPr>
            <a:xfrm>
              <a:off x="5815791" y="1478222"/>
              <a:ext cx="41597" cy="160961"/>
            </a:xfrm>
            <a:custGeom>
              <a:avLst/>
              <a:gdLst/>
              <a:ahLst/>
              <a:cxnLst/>
              <a:rect l="l" t="t" r="r" b="b"/>
              <a:pathLst>
                <a:path w="2069" h="8006" extrusionOk="0">
                  <a:moveTo>
                    <a:pt x="1034" y="0"/>
                  </a:moveTo>
                  <a:cubicBezTo>
                    <a:pt x="767" y="0"/>
                    <a:pt x="567" y="100"/>
                    <a:pt x="367" y="234"/>
                  </a:cubicBezTo>
                  <a:cubicBezTo>
                    <a:pt x="134" y="434"/>
                    <a:pt x="0" y="734"/>
                    <a:pt x="0" y="1068"/>
                  </a:cubicBezTo>
                  <a:lnTo>
                    <a:pt x="0" y="1301"/>
                  </a:lnTo>
                  <a:cubicBezTo>
                    <a:pt x="0" y="1301"/>
                    <a:pt x="0" y="1301"/>
                    <a:pt x="0" y="1334"/>
                  </a:cubicBezTo>
                  <a:cubicBezTo>
                    <a:pt x="0" y="3202"/>
                    <a:pt x="0" y="5104"/>
                    <a:pt x="0" y="7005"/>
                  </a:cubicBezTo>
                  <a:cubicBezTo>
                    <a:pt x="0" y="7672"/>
                    <a:pt x="501" y="8006"/>
                    <a:pt x="1001" y="8006"/>
                  </a:cubicBezTo>
                  <a:cubicBezTo>
                    <a:pt x="1501" y="8006"/>
                    <a:pt x="2002" y="7672"/>
                    <a:pt x="2002" y="7005"/>
                  </a:cubicBezTo>
                  <a:cubicBezTo>
                    <a:pt x="2002" y="5104"/>
                    <a:pt x="2035" y="3202"/>
                    <a:pt x="2035" y="1334"/>
                  </a:cubicBezTo>
                  <a:cubicBezTo>
                    <a:pt x="2035" y="1334"/>
                    <a:pt x="2068" y="1301"/>
                    <a:pt x="2068" y="1301"/>
                  </a:cubicBezTo>
                  <a:lnTo>
                    <a:pt x="2068" y="1068"/>
                  </a:lnTo>
                  <a:cubicBezTo>
                    <a:pt x="2035" y="734"/>
                    <a:pt x="1902" y="434"/>
                    <a:pt x="1635" y="234"/>
                  </a:cubicBezTo>
                  <a:cubicBezTo>
                    <a:pt x="1468" y="67"/>
                    <a:pt x="1234" y="0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9" name="Google Shape;1959;p52"/>
            <p:cNvSpPr/>
            <p:nvPr/>
          </p:nvSpPr>
          <p:spPr>
            <a:xfrm>
              <a:off x="5922752" y="1478222"/>
              <a:ext cx="42281" cy="162469"/>
            </a:xfrm>
            <a:custGeom>
              <a:avLst/>
              <a:gdLst/>
              <a:ahLst/>
              <a:cxnLst/>
              <a:rect l="l" t="t" r="r" b="b"/>
              <a:pathLst>
                <a:path w="2103" h="8081" extrusionOk="0">
                  <a:moveTo>
                    <a:pt x="1051" y="0"/>
                  </a:moveTo>
                  <a:cubicBezTo>
                    <a:pt x="818" y="0"/>
                    <a:pt x="584" y="100"/>
                    <a:pt x="418" y="234"/>
                  </a:cubicBezTo>
                  <a:cubicBezTo>
                    <a:pt x="151" y="434"/>
                    <a:pt x="17" y="734"/>
                    <a:pt x="17" y="1068"/>
                  </a:cubicBezTo>
                  <a:lnTo>
                    <a:pt x="17" y="1334"/>
                  </a:lnTo>
                  <a:lnTo>
                    <a:pt x="51" y="7005"/>
                  </a:lnTo>
                  <a:cubicBezTo>
                    <a:pt x="1" y="7722"/>
                    <a:pt x="526" y="8081"/>
                    <a:pt x="1051" y="8081"/>
                  </a:cubicBezTo>
                  <a:cubicBezTo>
                    <a:pt x="1577" y="8081"/>
                    <a:pt x="2102" y="7722"/>
                    <a:pt x="2052" y="7005"/>
                  </a:cubicBezTo>
                  <a:lnTo>
                    <a:pt x="2086" y="1334"/>
                  </a:lnTo>
                  <a:lnTo>
                    <a:pt x="2086" y="1301"/>
                  </a:lnTo>
                  <a:lnTo>
                    <a:pt x="2086" y="1068"/>
                  </a:lnTo>
                  <a:cubicBezTo>
                    <a:pt x="2086" y="734"/>
                    <a:pt x="1919" y="434"/>
                    <a:pt x="1685" y="234"/>
                  </a:cubicBezTo>
                  <a:cubicBezTo>
                    <a:pt x="1485" y="67"/>
                    <a:pt x="1285" y="0"/>
                    <a:pt x="1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0" name="Google Shape;1960;p52"/>
            <p:cNvSpPr/>
            <p:nvPr/>
          </p:nvSpPr>
          <p:spPr>
            <a:xfrm>
              <a:off x="5507272" y="2112185"/>
              <a:ext cx="450694" cy="1210723"/>
            </a:xfrm>
            <a:custGeom>
              <a:avLst/>
              <a:gdLst/>
              <a:ahLst/>
              <a:cxnLst/>
              <a:rect l="l" t="t" r="r" b="b"/>
              <a:pathLst>
                <a:path w="22417" h="60220" extrusionOk="0">
                  <a:moveTo>
                    <a:pt x="3233" y="1"/>
                  </a:moveTo>
                  <a:cubicBezTo>
                    <a:pt x="2115" y="1"/>
                    <a:pt x="1006" y="273"/>
                    <a:pt x="1" y="825"/>
                  </a:cubicBezTo>
                  <a:lnTo>
                    <a:pt x="1" y="5928"/>
                  </a:lnTo>
                  <a:cubicBezTo>
                    <a:pt x="34" y="20839"/>
                    <a:pt x="34" y="35716"/>
                    <a:pt x="1" y="50594"/>
                  </a:cubicBezTo>
                  <a:lnTo>
                    <a:pt x="1" y="53329"/>
                  </a:lnTo>
                  <a:lnTo>
                    <a:pt x="1" y="58366"/>
                  </a:lnTo>
                  <a:cubicBezTo>
                    <a:pt x="1135" y="58533"/>
                    <a:pt x="2269" y="58766"/>
                    <a:pt x="3437" y="59033"/>
                  </a:cubicBezTo>
                  <a:cubicBezTo>
                    <a:pt x="6876" y="59824"/>
                    <a:pt x="10375" y="60219"/>
                    <a:pt x="13874" y="60219"/>
                  </a:cubicBezTo>
                  <a:cubicBezTo>
                    <a:pt x="16722" y="60219"/>
                    <a:pt x="19570" y="59957"/>
                    <a:pt x="22384" y="59433"/>
                  </a:cubicBezTo>
                  <a:lnTo>
                    <a:pt x="22384" y="48726"/>
                  </a:lnTo>
                  <a:cubicBezTo>
                    <a:pt x="22417" y="41320"/>
                    <a:pt x="22417" y="33915"/>
                    <a:pt x="22417" y="26543"/>
                  </a:cubicBezTo>
                  <a:lnTo>
                    <a:pt x="22417" y="3060"/>
                  </a:lnTo>
                  <a:lnTo>
                    <a:pt x="22417" y="191"/>
                  </a:lnTo>
                  <a:cubicBezTo>
                    <a:pt x="21985" y="121"/>
                    <a:pt x="21553" y="91"/>
                    <a:pt x="21120" y="91"/>
                  </a:cubicBezTo>
                  <a:cubicBezTo>
                    <a:pt x="19681" y="91"/>
                    <a:pt x="18233" y="425"/>
                    <a:pt x="16746" y="758"/>
                  </a:cubicBezTo>
                  <a:cubicBezTo>
                    <a:pt x="14809" y="1198"/>
                    <a:pt x="12690" y="2078"/>
                    <a:pt x="10664" y="2078"/>
                  </a:cubicBezTo>
                  <a:cubicBezTo>
                    <a:pt x="10388" y="2078"/>
                    <a:pt x="10113" y="2062"/>
                    <a:pt x="9841" y="2026"/>
                  </a:cubicBezTo>
                  <a:cubicBezTo>
                    <a:pt x="8374" y="1859"/>
                    <a:pt x="6939" y="858"/>
                    <a:pt x="5538" y="391"/>
                  </a:cubicBezTo>
                  <a:cubicBezTo>
                    <a:pt x="4787" y="132"/>
                    <a:pt x="4008" y="1"/>
                    <a:pt x="3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1" name="Google Shape;1961;p52"/>
            <p:cNvSpPr/>
            <p:nvPr/>
          </p:nvSpPr>
          <p:spPr>
            <a:xfrm>
              <a:off x="5507618" y="3232921"/>
              <a:ext cx="450010" cy="137377"/>
            </a:xfrm>
            <a:custGeom>
              <a:avLst/>
              <a:gdLst/>
              <a:ahLst/>
              <a:cxnLst/>
              <a:rect l="l" t="t" r="r" b="b"/>
              <a:pathLst>
                <a:path w="22383" h="6833" extrusionOk="0">
                  <a:moveTo>
                    <a:pt x="19784" y="0"/>
                  </a:moveTo>
                  <a:cubicBezTo>
                    <a:pt x="17271" y="0"/>
                    <a:pt x="14930" y="822"/>
                    <a:pt x="12476" y="1221"/>
                  </a:cubicBezTo>
                  <a:cubicBezTo>
                    <a:pt x="11973" y="1299"/>
                    <a:pt x="11464" y="1333"/>
                    <a:pt x="10951" y="1333"/>
                  </a:cubicBezTo>
                  <a:cubicBezTo>
                    <a:pt x="7944" y="1333"/>
                    <a:pt x="4798" y="182"/>
                    <a:pt x="1831" y="182"/>
                  </a:cubicBezTo>
                  <a:cubicBezTo>
                    <a:pt x="1212" y="182"/>
                    <a:pt x="601" y="232"/>
                    <a:pt x="0" y="353"/>
                  </a:cubicBezTo>
                  <a:lnTo>
                    <a:pt x="0" y="5124"/>
                  </a:lnTo>
                  <a:cubicBezTo>
                    <a:pt x="1435" y="5157"/>
                    <a:pt x="2836" y="5157"/>
                    <a:pt x="4303" y="5657"/>
                  </a:cubicBezTo>
                  <a:cubicBezTo>
                    <a:pt x="6429" y="6458"/>
                    <a:pt x="8668" y="6832"/>
                    <a:pt x="10917" y="6832"/>
                  </a:cubicBezTo>
                  <a:cubicBezTo>
                    <a:pt x="11103" y="6832"/>
                    <a:pt x="11289" y="6830"/>
                    <a:pt x="11475" y="6825"/>
                  </a:cubicBezTo>
                  <a:cubicBezTo>
                    <a:pt x="13877" y="6691"/>
                    <a:pt x="16145" y="5891"/>
                    <a:pt x="18514" y="5657"/>
                  </a:cubicBezTo>
                  <a:cubicBezTo>
                    <a:pt x="18788" y="5636"/>
                    <a:pt x="19064" y="5625"/>
                    <a:pt x="19341" y="5625"/>
                  </a:cubicBezTo>
                  <a:cubicBezTo>
                    <a:pt x="20373" y="5625"/>
                    <a:pt x="21409" y="5775"/>
                    <a:pt x="22383" y="6091"/>
                  </a:cubicBezTo>
                  <a:lnTo>
                    <a:pt x="22383" y="253"/>
                  </a:lnTo>
                  <a:cubicBezTo>
                    <a:pt x="21749" y="120"/>
                    <a:pt x="21082" y="53"/>
                    <a:pt x="20448" y="20"/>
                  </a:cubicBezTo>
                  <a:cubicBezTo>
                    <a:pt x="20225" y="6"/>
                    <a:pt x="20004" y="0"/>
                    <a:pt x="197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2" name="Google Shape;1962;p52"/>
            <p:cNvSpPr/>
            <p:nvPr/>
          </p:nvSpPr>
          <p:spPr>
            <a:xfrm>
              <a:off x="5507618" y="3121538"/>
              <a:ext cx="450010" cy="170330"/>
            </a:xfrm>
            <a:custGeom>
              <a:avLst/>
              <a:gdLst/>
              <a:ahLst/>
              <a:cxnLst/>
              <a:rect l="l" t="t" r="r" b="b"/>
              <a:pathLst>
                <a:path w="22383" h="8472" extrusionOk="0">
                  <a:moveTo>
                    <a:pt x="21009" y="0"/>
                  </a:moveTo>
                  <a:cubicBezTo>
                    <a:pt x="19803" y="0"/>
                    <a:pt x="18607" y="133"/>
                    <a:pt x="17446" y="423"/>
                  </a:cubicBezTo>
                  <a:cubicBezTo>
                    <a:pt x="14791" y="1055"/>
                    <a:pt x="12075" y="3245"/>
                    <a:pt x="9300" y="3245"/>
                  </a:cubicBezTo>
                  <a:cubicBezTo>
                    <a:pt x="9147" y="3245"/>
                    <a:pt x="8993" y="3239"/>
                    <a:pt x="8840" y="3225"/>
                  </a:cubicBezTo>
                  <a:cubicBezTo>
                    <a:pt x="7406" y="3125"/>
                    <a:pt x="6105" y="2258"/>
                    <a:pt x="4770" y="1857"/>
                  </a:cubicBezTo>
                  <a:cubicBezTo>
                    <a:pt x="3720" y="1530"/>
                    <a:pt x="2636" y="1367"/>
                    <a:pt x="1554" y="1367"/>
                  </a:cubicBezTo>
                  <a:cubicBezTo>
                    <a:pt x="1091" y="1367"/>
                    <a:pt x="627" y="1397"/>
                    <a:pt x="167" y="1457"/>
                  </a:cubicBezTo>
                  <a:lnTo>
                    <a:pt x="0" y="1457"/>
                  </a:lnTo>
                  <a:lnTo>
                    <a:pt x="0" y="6160"/>
                  </a:lnTo>
                  <a:cubicBezTo>
                    <a:pt x="115" y="6156"/>
                    <a:pt x="230" y="6154"/>
                    <a:pt x="345" y="6154"/>
                  </a:cubicBezTo>
                  <a:cubicBezTo>
                    <a:pt x="1164" y="6154"/>
                    <a:pt x="1979" y="6260"/>
                    <a:pt x="2769" y="6494"/>
                  </a:cubicBezTo>
                  <a:cubicBezTo>
                    <a:pt x="5092" y="7194"/>
                    <a:pt x="6960" y="8471"/>
                    <a:pt x="9415" y="8471"/>
                  </a:cubicBezTo>
                  <a:cubicBezTo>
                    <a:pt x="9533" y="8471"/>
                    <a:pt x="9653" y="8468"/>
                    <a:pt x="9774" y="8462"/>
                  </a:cubicBezTo>
                  <a:cubicBezTo>
                    <a:pt x="12409" y="8362"/>
                    <a:pt x="14611" y="7228"/>
                    <a:pt x="17012" y="6394"/>
                  </a:cubicBezTo>
                  <a:cubicBezTo>
                    <a:pt x="18128" y="6008"/>
                    <a:pt x="19284" y="5815"/>
                    <a:pt x="20446" y="5815"/>
                  </a:cubicBezTo>
                  <a:cubicBezTo>
                    <a:pt x="21092" y="5815"/>
                    <a:pt x="21740" y="5874"/>
                    <a:pt x="22383" y="5994"/>
                  </a:cubicBezTo>
                  <a:lnTo>
                    <a:pt x="22383" y="56"/>
                  </a:lnTo>
                  <a:cubicBezTo>
                    <a:pt x="21924" y="19"/>
                    <a:pt x="21466" y="0"/>
                    <a:pt x="210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3" name="Google Shape;1963;p52"/>
            <p:cNvSpPr/>
            <p:nvPr/>
          </p:nvSpPr>
          <p:spPr>
            <a:xfrm>
              <a:off x="5507618" y="3236540"/>
              <a:ext cx="128109" cy="122882"/>
            </a:xfrm>
            <a:custGeom>
              <a:avLst/>
              <a:gdLst/>
              <a:ahLst/>
              <a:cxnLst/>
              <a:rect l="l" t="t" r="r" b="b"/>
              <a:pathLst>
                <a:path w="6372" h="6112" extrusionOk="0">
                  <a:moveTo>
                    <a:pt x="1830" y="0"/>
                  </a:moveTo>
                  <a:cubicBezTo>
                    <a:pt x="1212" y="0"/>
                    <a:pt x="602" y="51"/>
                    <a:pt x="0" y="173"/>
                  </a:cubicBezTo>
                  <a:lnTo>
                    <a:pt x="0" y="4944"/>
                  </a:lnTo>
                  <a:cubicBezTo>
                    <a:pt x="1435" y="4977"/>
                    <a:pt x="2836" y="4977"/>
                    <a:pt x="4303" y="5477"/>
                  </a:cubicBezTo>
                  <a:cubicBezTo>
                    <a:pt x="5004" y="5711"/>
                    <a:pt x="5671" y="5911"/>
                    <a:pt x="6372" y="6111"/>
                  </a:cubicBezTo>
                  <a:cubicBezTo>
                    <a:pt x="6338" y="4243"/>
                    <a:pt x="6271" y="2375"/>
                    <a:pt x="6138" y="540"/>
                  </a:cubicBezTo>
                  <a:cubicBezTo>
                    <a:pt x="4679" y="262"/>
                    <a:pt x="3235" y="0"/>
                    <a:pt x="1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4" name="Google Shape;1964;p52"/>
            <p:cNvSpPr/>
            <p:nvPr/>
          </p:nvSpPr>
          <p:spPr>
            <a:xfrm>
              <a:off x="5507272" y="2112326"/>
              <a:ext cx="122078" cy="1196790"/>
            </a:xfrm>
            <a:custGeom>
              <a:avLst/>
              <a:gdLst/>
              <a:ahLst/>
              <a:cxnLst/>
              <a:rect l="l" t="t" r="r" b="b"/>
              <a:pathLst>
                <a:path w="6072" h="59527" extrusionOk="0">
                  <a:moveTo>
                    <a:pt x="3139" y="1"/>
                  </a:moveTo>
                  <a:cubicBezTo>
                    <a:pt x="2046" y="1"/>
                    <a:pt x="966" y="277"/>
                    <a:pt x="1" y="784"/>
                  </a:cubicBezTo>
                  <a:lnTo>
                    <a:pt x="1" y="5921"/>
                  </a:lnTo>
                  <a:cubicBezTo>
                    <a:pt x="34" y="20799"/>
                    <a:pt x="34" y="35676"/>
                    <a:pt x="1" y="50587"/>
                  </a:cubicBezTo>
                  <a:lnTo>
                    <a:pt x="1" y="53289"/>
                  </a:lnTo>
                  <a:lnTo>
                    <a:pt x="1" y="58326"/>
                  </a:lnTo>
                  <a:cubicBezTo>
                    <a:pt x="1135" y="58526"/>
                    <a:pt x="2269" y="58759"/>
                    <a:pt x="3437" y="59026"/>
                  </a:cubicBezTo>
                  <a:cubicBezTo>
                    <a:pt x="4371" y="59193"/>
                    <a:pt x="5238" y="59360"/>
                    <a:pt x="6072" y="59526"/>
                  </a:cubicBezTo>
                  <a:cubicBezTo>
                    <a:pt x="6072" y="59426"/>
                    <a:pt x="6072" y="59360"/>
                    <a:pt x="6072" y="59260"/>
                  </a:cubicBezTo>
                  <a:cubicBezTo>
                    <a:pt x="5338" y="51687"/>
                    <a:pt x="4738" y="44315"/>
                    <a:pt x="5105" y="36643"/>
                  </a:cubicBezTo>
                  <a:cubicBezTo>
                    <a:pt x="5271" y="33141"/>
                    <a:pt x="4538" y="29872"/>
                    <a:pt x="4437" y="26403"/>
                  </a:cubicBezTo>
                  <a:cubicBezTo>
                    <a:pt x="4337" y="22867"/>
                    <a:pt x="4971" y="19364"/>
                    <a:pt x="4771" y="15828"/>
                  </a:cubicBezTo>
                  <a:cubicBezTo>
                    <a:pt x="4638" y="12860"/>
                    <a:pt x="4437" y="9891"/>
                    <a:pt x="4437" y="6889"/>
                  </a:cubicBezTo>
                  <a:cubicBezTo>
                    <a:pt x="4437" y="4954"/>
                    <a:pt x="4771" y="1985"/>
                    <a:pt x="4171" y="84"/>
                  </a:cubicBezTo>
                  <a:cubicBezTo>
                    <a:pt x="3828" y="28"/>
                    <a:pt x="3483" y="1"/>
                    <a:pt x="3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5" name="Google Shape;1965;p52"/>
            <p:cNvSpPr/>
            <p:nvPr/>
          </p:nvSpPr>
          <p:spPr>
            <a:xfrm>
              <a:off x="5507618" y="3149002"/>
              <a:ext cx="125435" cy="129939"/>
            </a:xfrm>
            <a:custGeom>
              <a:avLst/>
              <a:gdLst/>
              <a:ahLst/>
              <a:cxnLst/>
              <a:rect l="l" t="t" r="r" b="b"/>
              <a:pathLst>
                <a:path w="6239" h="6463" extrusionOk="0">
                  <a:moveTo>
                    <a:pt x="1581" y="1"/>
                  </a:moveTo>
                  <a:cubicBezTo>
                    <a:pt x="1121" y="1"/>
                    <a:pt x="661" y="31"/>
                    <a:pt x="200" y="91"/>
                  </a:cubicBezTo>
                  <a:lnTo>
                    <a:pt x="0" y="91"/>
                  </a:lnTo>
                  <a:lnTo>
                    <a:pt x="0" y="4794"/>
                  </a:lnTo>
                  <a:cubicBezTo>
                    <a:pt x="115" y="4790"/>
                    <a:pt x="231" y="4788"/>
                    <a:pt x="347" y="4788"/>
                  </a:cubicBezTo>
                  <a:cubicBezTo>
                    <a:pt x="1171" y="4788"/>
                    <a:pt x="2013" y="4894"/>
                    <a:pt x="2802" y="5128"/>
                  </a:cubicBezTo>
                  <a:cubicBezTo>
                    <a:pt x="4003" y="5528"/>
                    <a:pt x="5104" y="6029"/>
                    <a:pt x="6238" y="6462"/>
                  </a:cubicBezTo>
                  <a:cubicBezTo>
                    <a:pt x="6171" y="5528"/>
                    <a:pt x="6105" y="4628"/>
                    <a:pt x="6038" y="3694"/>
                  </a:cubicBezTo>
                  <a:cubicBezTo>
                    <a:pt x="5938" y="2793"/>
                    <a:pt x="5838" y="1792"/>
                    <a:pt x="5771" y="858"/>
                  </a:cubicBezTo>
                  <a:cubicBezTo>
                    <a:pt x="5438" y="725"/>
                    <a:pt x="5104" y="591"/>
                    <a:pt x="4770" y="491"/>
                  </a:cubicBezTo>
                  <a:cubicBezTo>
                    <a:pt x="3720" y="164"/>
                    <a:pt x="2653" y="1"/>
                    <a:pt x="1581" y="1"/>
                  </a:cubicBezTo>
                  <a:close/>
                </a:path>
              </a:pathLst>
            </a:custGeom>
            <a:solidFill>
              <a:srgbClr val="F6E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6" name="Google Shape;1966;p52"/>
            <p:cNvSpPr/>
            <p:nvPr/>
          </p:nvSpPr>
          <p:spPr>
            <a:xfrm>
              <a:off x="5414063" y="1402425"/>
              <a:ext cx="643159" cy="325520"/>
            </a:xfrm>
            <a:custGeom>
              <a:avLst/>
              <a:gdLst/>
              <a:ahLst/>
              <a:cxnLst/>
              <a:rect l="l" t="t" r="r" b="b"/>
              <a:pathLst>
                <a:path w="31990" h="16191" extrusionOk="0">
                  <a:moveTo>
                    <a:pt x="22283" y="1902"/>
                  </a:moveTo>
                  <a:cubicBezTo>
                    <a:pt x="23751" y="1902"/>
                    <a:pt x="25185" y="1969"/>
                    <a:pt x="26653" y="2102"/>
                  </a:cubicBezTo>
                  <a:cubicBezTo>
                    <a:pt x="27253" y="2169"/>
                    <a:pt x="27854" y="2269"/>
                    <a:pt x="28421" y="2403"/>
                  </a:cubicBezTo>
                  <a:cubicBezTo>
                    <a:pt x="28921" y="2536"/>
                    <a:pt x="29255" y="2669"/>
                    <a:pt x="29421" y="3170"/>
                  </a:cubicBezTo>
                  <a:cubicBezTo>
                    <a:pt x="29521" y="3737"/>
                    <a:pt x="29588" y="4304"/>
                    <a:pt x="29555" y="4871"/>
                  </a:cubicBezTo>
                  <a:cubicBezTo>
                    <a:pt x="29588" y="5638"/>
                    <a:pt x="29655" y="6405"/>
                    <a:pt x="29688" y="7206"/>
                  </a:cubicBezTo>
                  <a:cubicBezTo>
                    <a:pt x="29722" y="8440"/>
                    <a:pt x="29855" y="9741"/>
                    <a:pt x="29822" y="10975"/>
                  </a:cubicBezTo>
                  <a:cubicBezTo>
                    <a:pt x="29788" y="11409"/>
                    <a:pt x="29722" y="11843"/>
                    <a:pt x="29621" y="12276"/>
                  </a:cubicBezTo>
                  <a:cubicBezTo>
                    <a:pt x="29521" y="12610"/>
                    <a:pt x="29321" y="12910"/>
                    <a:pt x="29054" y="13144"/>
                  </a:cubicBezTo>
                  <a:cubicBezTo>
                    <a:pt x="28654" y="13377"/>
                    <a:pt x="28154" y="13477"/>
                    <a:pt x="27687" y="13477"/>
                  </a:cubicBezTo>
                  <a:cubicBezTo>
                    <a:pt x="26920" y="13544"/>
                    <a:pt x="26119" y="13644"/>
                    <a:pt x="25352" y="13711"/>
                  </a:cubicBezTo>
                  <a:cubicBezTo>
                    <a:pt x="22450" y="13977"/>
                    <a:pt x="19514" y="14078"/>
                    <a:pt x="16579" y="14144"/>
                  </a:cubicBezTo>
                  <a:cubicBezTo>
                    <a:pt x="15513" y="14180"/>
                    <a:pt x="14456" y="14199"/>
                    <a:pt x="13403" y="14199"/>
                  </a:cubicBezTo>
                  <a:cubicBezTo>
                    <a:pt x="11523" y="14199"/>
                    <a:pt x="9654" y="14139"/>
                    <a:pt x="7773" y="14011"/>
                  </a:cubicBezTo>
                  <a:cubicBezTo>
                    <a:pt x="7005" y="13944"/>
                    <a:pt x="6205" y="13877"/>
                    <a:pt x="5438" y="13811"/>
                  </a:cubicBezTo>
                  <a:cubicBezTo>
                    <a:pt x="4704" y="13777"/>
                    <a:pt x="3970" y="13677"/>
                    <a:pt x="3269" y="13477"/>
                  </a:cubicBezTo>
                  <a:cubicBezTo>
                    <a:pt x="2669" y="13310"/>
                    <a:pt x="2469" y="12977"/>
                    <a:pt x="2369" y="12376"/>
                  </a:cubicBezTo>
                  <a:cubicBezTo>
                    <a:pt x="2235" y="11676"/>
                    <a:pt x="2135" y="10975"/>
                    <a:pt x="2068" y="10241"/>
                  </a:cubicBezTo>
                  <a:cubicBezTo>
                    <a:pt x="1935" y="8607"/>
                    <a:pt x="1201" y="3470"/>
                    <a:pt x="3069" y="2503"/>
                  </a:cubicBezTo>
                  <a:cubicBezTo>
                    <a:pt x="3536" y="2236"/>
                    <a:pt x="4237" y="2269"/>
                    <a:pt x="4770" y="2236"/>
                  </a:cubicBezTo>
                  <a:cubicBezTo>
                    <a:pt x="7672" y="1969"/>
                    <a:pt x="10575" y="1936"/>
                    <a:pt x="13477" y="1902"/>
                  </a:cubicBezTo>
                  <a:close/>
                  <a:moveTo>
                    <a:pt x="12607" y="9"/>
                  </a:moveTo>
                  <a:cubicBezTo>
                    <a:pt x="10577" y="9"/>
                    <a:pt x="8551" y="43"/>
                    <a:pt x="6538" y="168"/>
                  </a:cubicBezTo>
                  <a:cubicBezTo>
                    <a:pt x="5704" y="201"/>
                    <a:pt x="4904" y="268"/>
                    <a:pt x="4103" y="368"/>
                  </a:cubicBezTo>
                  <a:cubicBezTo>
                    <a:pt x="3369" y="368"/>
                    <a:pt x="2636" y="568"/>
                    <a:pt x="1968" y="935"/>
                  </a:cubicBezTo>
                  <a:cubicBezTo>
                    <a:pt x="1835" y="1002"/>
                    <a:pt x="1735" y="1102"/>
                    <a:pt x="1635" y="1202"/>
                  </a:cubicBezTo>
                  <a:cubicBezTo>
                    <a:pt x="1368" y="1235"/>
                    <a:pt x="1134" y="1402"/>
                    <a:pt x="968" y="1602"/>
                  </a:cubicBezTo>
                  <a:cubicBezTo>
                    <a:pt x="634" y="2069"/>
                    <a:pt x="401" y="2569"/>
                    <a:pt x="267" y="3103"/>
                  </a:cubicBezTo>
                  <a:cubicBezTo>
                    <a:pt x="100" y="3937"/>
                    <a:pt x="34" y="4771"/>
                    <a:pt x="34" y="5605"/>
                  </a:cubicBezTo>
                  <a:cubicBezTo>
                    <a:pt x="0" y="6439"/>
                    <a:pt x="0" y="7239"/>
                    <a:pt x="34" y="8040"/>
                  </a:cubicBezTo>
                  <a:cubicBezTo>
                    <a:pt x="67" y="9641"/>
                    <a:pt x="234" y="11242"/>
                    <a:pt x="501" y="12843"/>
                  </a:cubicBezTo>
                  <a:cubicBezTo>
                    <a:pt x="601" y="13577"/>
                    <a:pt x="968" y="14244"/>
                    <a:pt x="1535" y="14745"/>
                  </a:cubicBezTo>
                  <a:cubicBezTo>
                    <a:pt x="1935" y="15045"/>
                    <a:pt x="2369" y="15245"/>
                    <a:pt x="2836" y="15345"/>
                  </a:cubicBezTo>
                  <a:cubicBezTo>
                    <a:pt x="3036" y="15378"/>
                    <a:pt x="3269" y="15412"/>
                    <a:pt x="3469" y="15445"/>
                  </a:cubicBezTo>
                  <a:lnTo>
                    <a:pt x="4437" y="15545"/>
                  </a:lnTo>
                  <a:cubicBezTo>
                    <a:pt x="8624" y="15975"/>
                    <a:pt x="12843" y="16190"/>
                    <a:pt x="17060" y="16190"/>
                  </a:cubicBezTo>
                  <a:cubicBezTo>
                    <a:pt x="19058" y="16190"/>
                    <a:pt x="21056" y="16142"/>
                    <a:pt x="23050" y="16046"/>
                  </a:cubicBezTo>
                  <a:cubicBezTo>
                    <a:pt x="24451" y="15946"/>
                    <a:pt x="25852" y="15845"/>
                    <a:pt x="27253" y="15712"/>
                  </a:cubicBezTo>
                  <a:lnTo>
                    <a:pt x="27920" y="15645"/>
                  </a:lnTo>
                  <a:cubicBezTo>
                    <a:pt x="28254" y="15579"/>
                    <a:pt x="28621" y="15545"/>
                    <a:pt x="28954" y="15445"/>
                  </a:cubicBezTo>
                  <a:cubicBezTo>
                    <a:pt x="29955" y="15245"/>
                    <a:pt x="30856" y="14611"/>
                    <a:pt x="31323" y="13677"/>
                  </a:cubicBezTo>
                  <a:cubicBezTo>
                    <a:pt x="31823" y="12543"/>
                    <a:pt x="31990" y="11342"/>
                    <a:pt x="31890" y="10108"/>
                  </a:cubicBezTo>
                  <a:cubicBezTo>
                    <a:pt x="31856" y="8507"/>
                    <a:pt x="31756" y="6939"/>
                    <a:pt x="31656" y="5338"/>
                  </a:cubicBezTo>
                  <a:cubicBezTo>
                    <a:pt x="31623" y="3937"/>
                    <a:pt x="31723" y="2169"/>
                    <a:pt x="30555" y="1168"/>
                  </a:cubicBezTo>
                  <a:cubicBezTo>
                    <a:pt x="29955" y="735"/>
                    <a:pt x="29221" y="468"/>
                    <a:pt x="28487" y="434"/>
                  </a:cubicBezTo>
                  <a:cubicBezTo>
                    <a:pt x="27687" y="368"/>
                    <a:pt x="26920" y="268"/>
                    <a:pt x="26119" y="234"/>
                  </a:cubicBezTo>
                  <a:cubicBezTo>
                    <a:pt x="22850" y="1"/>
                    <a:pt x="19581" y="68"/>
                    <a:pt x="16312" y="34"/>
                  </a:cubicBezTo>
                  <a:cubicBezTo>
                    <a:pt x="15076" y="22"/>
                    <a:pt x="13841" y="9"/>
                    <a:pt x="12607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7" name="Google Shape;1967;p52"/>
            <p:cNvSpPr/>
            <p:nvPr/>
          </p:nvSpPr>
          <p:spPr>
            <a:xfrm>
              <a:off x="5438209" y="1441027"/>
              <a:ext cx="576089" cy="246869"/>
            </a:xfrm>
            <a:custGeom>
              <a:avLst/>
              <a:gdLst/>
              <a:ahLst/>
              <a:cxnLst/>
              <a:rect l="l" t="t" r="r" b="b"/>
              <a:pathLst>
                <a:path w="28654" h="12279" extrusionOk="0">
                  <a:moveTo>
                    <a:pt x="18137" y="1"/>
                  </a:moveTo>
                  <a:cubicBezTo>
                    <a:pt x="16190" y="1"/>
                    <a:pt x="14233" y="16"/>
                    <a:pt x="12276" y="16"/>
                  </a:cubicBezTo>
                  <a:cubicBezTo>
                    <a:pt x="9340" y="16"/>
                    <a:pt x="6471" y="49"/>
                    <a:pt x="3569" y="316"/>
                  </a:cubicBezTo>
                  <a:cubicBezTo>
                    <a:pt x="3036" y="349"/>
                    <a:pt x="2335" y="316"/>
                    <a:pt x="1868" y="583"/>
                  </a:cubicBezTo>
                  <a:cubicBezTo>
                    <a:pt x="0" y="1550"/>
                    <a:pt x="734" y="6720"/>
                    <a:pt x="867" y="8321"/>
                  </a:cubicBezTo>
                  <a:cubicBezTo>
                    <a:pt x="934" y="9055"/>
                    <a:pt x="1034" y="9756"/>
                    <a:pt x="1168" y="10456"/>
                  </a:cubicBezTo>
                  <a:cubicBezTo>
                    <a:pt x="1268" y="11057"/>
                    <a:pt x="1468" y="11390"/>
                    <a:pt x="2068" y="11557"/>
                  </a:cubicBezTo>
                  <a:cubicBezTo>
                    <a:pt x="2769" y="11757"/>
                    <a:pt x="3503" y="11857"/>
                    <a:pt x="4237" y="11891"/>
                  </a:cubicBezTo>
                  <a:cubicBezTo>
                    <a:pt x="5004" y="11957"/>
                    <a:pt x="5804" y="12024"/>
                    <a:pt x="6572" y="12091"/>
                  </a:cubicBezTo>
                  <a:cubicBezTo>
                    <a:pt x="8453" y="12219"/>
                    <a:pt x="10335" y="12279"/>
                    <a:pt x="12217" y="12279"/>
                  </a:cubicBezTo>
                  <a:cubicBezTo>
                    <a:pt x="13271" y="12279"/>
                    <a:pt x="14324" y="12260"/>
                    <a:pt x="15378" y="12224"/>
                  </a:cubicBezTo>
                  <a:cubicBezTo>
                    <a:pt x="18313" y="12158"/>
                    <a:pt x="21215" y="12057"/>
                    <a:pt x="24151" y="11791"/>
                  </a:cubicBezTo>
                  <a:cubicBezTo>
                    <a:pt x="24918" y="11724"/>
                    <a:pt x="25719" y="11624"/>
                    <a:pt x="26486" y="11557"/>
                  </a:cubicBezTo>
                  <a:cubicBezTo>
                    <a:pt x="26953" y="11557"/>
                    <a:pt x="27453" y="11457"/>
                    <a:pt x="27853" y="11224"/>
                  </a:cubicBezTo>
                  <a:cubicBezTo>
                    <a:pt x="28120" y="10990"/>
                    <a:pt x="28320" y="10690"/>
                    <a:pt x="28420" y="10356"/>
                  </a:cubicBezTo>
                  <a:cubicBezTo>
                    <a:pt x="28521" y="9923"/>
                    <a:pt x="28587" y="9489"/>
                    <a:pt x="28621" y="9055"/>
                  </a:cubicBezTo>
                  <a:cubicBezTo>
                    <a:pt x="28654" y="7821"/>
                    <a:pt x="28521" y="6520"/>
                    <a:pt x="28487" y="5286"/>
                  </a:cubicBezTo>
                  <a:cubicBezTo>
                    <a:pt x="28454" y="4519"/>
                    <a:pt x="28420" y="3718"/>
                    <a:pt x="28354" y="2951"/>
                  </a:cubicBezTo>
                  <a:cubicBezTo>
                    <a:pt x="28387" y="2384"/>
                    <a:pt x="28320" y="1817"/>
                    <a:pt x="28220" y="1250"/>
                  </a:cubicBezTo>
                  <a:cubicBezTo>
                    <a:pt x="28087" y="749"/>
                    <a:pt x="27720" y="616"/>
                    <a:pt x="27220" y="483"/>
                  </a:cubicBezTo>
                  <a:cubicBezTo>
                    <a:pt x="26653" y="349"/>
                    <a:pt x="26052" y="249"/>
                    <a:pt x="25452" y="216"/>
                  </a:cubicBezTo>
                  <a:cubicBezTo>
                    <a:pt x="24017" y="49"/>
                    <a:pt x="22550" y="16"/>
                    <a:pt x="21049" y="16"/>
                  </a:cubicBezTo>
                  <a:cubicBezTo>
                    <a:pt x="20081" y="4"/>
                    <a:pt x="19110" y="1"/>
                    <a:pt x="181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68" name="Google Shape;1968;p5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مواد و روش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69" name="Google Shape;1969;p52"/>
          <p:cNvSpPr txBox="1"/>
          <p:nvPr/>
        </p:nvSpPr>
        <p:spPr>
          <a:xfrm>
            <a:off x="1703175" y="1620400"/>
            <a:ext cx="23301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1970" name="Google Shape;1970;p52"/>
          <p:cNvSpPr txBox="1"/>
          <p:nvPr/>
        </p:nvSpPr>
        <p:spPr>
          <a:xfrm>
            <a:off x="1703175" y="2313700"/>
            <a:ext cx="23301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1971" name="Google Shape;1971;p52"/>
          <p:cNvSpPr txBox="1"/>
          <p:nvPr/>
        </p:nvSpPr>
        <p:spPr>
          <a:xfrm>
            <a:off x="1703175" y="3007000"/>
            <a:ext cx="23301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1972" name="Google Shape;1972;p52"/>
          <p:cNvSpPr txBox="1"/>
          <p:nvPr/>
        </p:nvSpPr>
        <p:spPr>
          <a:xfrm>
            <a:off x="1703175" y="3700300"/>
            <a:ext cx="23301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1973" name="Google Shape;1973;p52"/>
          <p:cNvSpPr/>
          <p:nvPr/>
        </p:nvSpPr>
        <p:spPr>
          <a:xfrm>
            <a:off x="4153650" y="1517350"/>
            <a:ext cx="572700" cy="572700"/>
          </a:xfrm>
          <a:prstGeom prst="ellipse">
            <a:avLst/>
          </a:prstGeom>
          <a:solidFill>
            <a:schemeClr val="accent3"/>
          </a:solidFill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1</a:t>
            </a:r>
            <a:endParaRPr sz="24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1974" name="Google Shape;1974;p52"/>
          <p:cNvSpPr/>
          <p:nvPr/>
        </p:nvSpPr>
        <p:spPr>
          <a:xfrm>
            <a:off x="4153650" y="2220000"/>
            <a:ext cx="572700" cy="572700"/>
          </a:xfrm>
          <a:prstGeom prst="ellipse">
            <a:avLst/>
          </a:prstGeom>
          <a:solidFill>
            <a:schemeClr val="accent3"/>
          </a:solidFill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2</a:t>
            </a:r>
            <a:endParaRPr sz="24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1975" name="Google Shape;1975;p52"/>
          <p:cNvSpPr/>
          <p:nvPr/>
        </p:nvSpPr>
        <p:spPr>
          <a:xfrm>
            <a:off x="4153650" y="2922650"/>
            <a:ext cx="572700" cy="572700"/>
          </a:xfrm>
          <a:prstGeom prst="ellipse">
            <a:avLst/>
          </a:prstGeom>
          <a:solidFill>
            <a:schemeClr val="accent3"/>
          </a:solidFill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3</a:t>
            </a:r>
            <a:endParaRPr sz="24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1976" name="Google Shape;1976;p52"/>
          <p:cNvSpPr/>
          <p:nvPr/>
        </p:nvSpPr>
        <p:spPr>
          <a:xfrm>
            <a:off x="4153650" y="3625300"/>
            <a:ext cx="572700" cy="572700"/>
          </a:xfrm>
          <a:prstGeom prst="ellipse">
            <a:avLst/>
          </a:prstGeom>
          <a:solidFill>
            <a:schemeClr val="accent3"/>
          </a:solidFill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1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4</a:t>
            </a:r>
            <a:endParaRPr sz="2400" b="1">
              <a:solidFill>
                <a:schemeClr val="lt1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1977" name="Google Shape;1977;p52"/>
          <p:cNvSpPr txBox="1"/>
          <p:nvPr/>
        </p:nvSpPr>
        <p:spPr>
          <a:xfrm>
            <a:off x="6455625" y="1456000"/>
            <a:ext cx="98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40%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1978" name="Google Shape;1978;p52"/>
          <p:cNvSpPr txBox="1"/>
          <p:nvPr/>
        </p:nvSpPr>
        <p:spPr>
          <a:xfrm>
            <a:off x="6455625" y="2182975"/>
            <a:ext cx="98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30%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1979" name="Google Shape;1979;p52"/>
          <p:cNvSpPr txBox="1"/>
          <p:nvPr/>
        </p:nvSpPr>
        <p:spPr>
          <a:xfrm>
            <a:off x="6455625" y="2909950"/>
            <a:ext cx="98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20%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sp>
        <p:nvSpPr>
          <p:cNvPr id="1980" name="Google Shape;1980;p52"/>
          <p:cNvSpPr txBox="1"/>
          <p:nvPr/>
        </p:nvSpPr>
        <p:spPr>
          <a:xfrm>
            <a:off x="6455625" y="3636925"/>
            <a:ext cx="98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Comfortaa"/>
                <a:ea typeface="Comfortaa"/>
                <a:cs typeface="B Nazanin" panose="00000700000000000000" pitchFamily="2" charset="-78"/>
                <a:sym typeface="Comfortaa"/>
              </a:rPr>
              <a:t>10%</a:t>
            </a:r>
            <a:endParaRPr sz="2000" b="1">
              <a:solidFill>
                <a:schemeClr val="accent3"/>
              </a:solidFill>
              <a:latin typeface="Comfortaa"/>
              <a:ea typeface="Comfortaa"/>
              <a:cs typeface="B Nazanin" panose="00000700000000000000" pitchFamily="2" charset="-78"/>
              <a:sym typeface="Comfortaa"/>
            </a:endParaRPr>
          </a:p>
        </p:txBody>
      </p:sp>
      <p:cxnSp>
        <p:nvCxnSpPr>
          <p:cNvPr id="1981" name="Google Shape;1981;p52"/>
          <p:cNvCxnSpPr/>
          <p:nvPr/>
        </p:nvCxnSpPr>
        <p:spPr>
          <a:xfrm rot="10800000">
            <a:off x="4975750" y="1802059"/>
            <a:ext cx="9273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982" name="Google Shape;1982;p52"/>
          <p:cNvCxnSpPr/>
          <p:nvPr/>
        </p:nvCxnSpPr>
        <p:spPr>
          <a:xfrm rot="10800000">
            <a:off x="4975750" y="2495359"/>
            <a:ext cx="9273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983" name="Google Shape;1983;p52"/>
          <p:cNvCxnSpPr/>
          <p:nvPr/>
        </p:nvCxnSpPr>
        <p:spPr>
          <a:xfrm rot="10800000">
            <a:off x="4975750" y="3209009"/>
            <a:ext cx="9273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984" name="Google Shape;1984;p52"/>
          <p:cNvCxnSpPr/>
          <p:nvPr/>
        </p:nvCxnSpPr>
        <p:spPr>
          <a:xfrm rot="10800000">
            <a:off x="4975750" y="3911659"/>
            <a:ext cx="9273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1985" name="Google Shape;1985;p52"/>
          <p:cNvGrpSpPr/>
          <p:nvPr/>
        </p:nvGrpSpPr>
        <p:grpSpPr>
          <a:xfrm>
            <a:off x="329394" y="445032"/>
            <a:ext cx="863543" cy="816370"/>
            <a:chOff x="8044769" y="4169045"/>
            <a:chExt cx="863543" cy="816370"/>
          </a:xfrm>
        </p:grpSpPr>
        <p:sp>
          <p:nvSpPr>
            <p:cNvPr id="1986" name="Google Shape;1986;p52"/>
            <p:cNvSpPr/>
            <p:nvPr/>
          </p:nvSpPr>
          <p:spPr>
            <a:xfrm rot="-2168064" flipH="1">
              <a:off x="8121871" y="4330778"/>
              <a:ext cx="709338" cy="492904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7" name="Google Shape;1987;p52"/>
            <p:cNvSpPr/>
            <p:nvPr/>
          </p:nvSpPr>
          <p:spPr>
            <a:xfrm rot="-2168064" flipH="1">
              <a:off x="8166930" y="4393676"/>
              <a:ext cx="675736" cy="418536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88" name="Google Shape;1988;p52"/>
          <p:cNvGrpSpPr/>
          <p:nvPr/>
        </p:nvGrpSpPr>
        <p:grpSpPr>
          <a:xfrm>
            <a:off x="8279934" y="3266538"/>
            <a:ext cx="477921" cy="332264"/>
            <a:chOff x="485359" y="428638"/>
            <a:chExt cx="477921" cy="332264"/>
          </a:xfrm>
        </p:grpSpPr>
        <p:sp>
          <p:nvSpPr>
            <p:cNvPr id="1989" name="Google Shape;1989;p52"/>
            <p:cNvSpPr/>
            <p:nvPr/>
          </p:nvSpPr>
          <p:spPr>
            <a:xfrm flipH="1">
              <a:off x="485359" y="428638"/>
              <a:ext cx="477921" cy="33209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0" name="Google Shape;1990;p52"/>
            <p:cNvSpPr/>
            <p:nvPr/>
          </p:nvSpPr>
          <p:spPr>
            <a:xfrm flipH="1">
              <a:off x="501839" y="478910"/>
              <a:ext cx="455282" cy="281992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91" name="Google Shape;1991;p52"/>
          <p:cNvGrpSpPr/>
          <p:nvPr/>
        </p:nvGrpSpPr>
        <p:grpSpPr>
          <a:xfrm>
            <a:off x="1165129" y="4393589"/>
            <a:ext cx="581801" cy="550018"/>
            <a:chOff x="1042691" y="851602"/>
            <a:chExt cx="581801" cy="550018"/>
          </a:xfrm>
        </p:grpSpPr>
        <p:sp>
          <p:nvSpPr>
            <p:cNvPr id="1992" name="Google Shape;1992;p52"/>
            <p:cNvSpPr/>
            <p:nvPr/>
          </p:nvSpPr>
          <p:spPr>
            <a:xfrm rot="-2168039" flipH="1">
              <a:off x="1094638" y="960567"/>
              <a:ext cx="477907" cy="332088"/>
            </a:xfrm>
            <a:custGeom>
              <a:avLst/>
              <a:gdLst/>
              <a:ahLst/>
              <a:cxnLst/>
              <a:rect l="l" t="t" r="r" b="b"/>
              <a:pathLst>
                <a:path w="2871" h="1995" extrusionOk="0">
                  <a:moveTo>
                    <a:pt x="1884" y="1"/>
                  </a:moveTo>
                  <a:cubicBezTo>
                    <a:pt x="1729" y="1"/>
                    <a:pt x="1573" y="32"/>
                    <a:pt x="1417" y="78"/>
                  </a:cubicBezTo>
                  <a:cubicBezTo>
                    <a:pt x="1246" y="129"/>
                    <a:pt x="1080" y="196"/>
                    <a:pt x="924" y="278"/>
                  </a:cubicBezTo>
                  <a:cubicBezTo>
                    <a:pt x="673" y="409"/>
                    <a:pt x="445" y="555"/>
                    <a:pt x="248" y="762"/>
                  </a:cubicBezTo>
                  <a:cubicBezTo>
                    <a:pt x="198" y="822"/>
                    <a:pt x="154" y="884"/>
                    <a:pt x="119" y="954"/>
                  </a:cubicBezTo>
                  <a:cubicBezTo>
                    <a:pt x="83" y="1022"/>
                    <a:pt x="56" y="1097"/>
                    <a:pt x="44" y="1175"/>
                  </a:cubicBezTo>
                  <a:cubicBezTo>
                    <a:pt x="1" y="1421"/>
                    <a:pt x="91" y="1684"/>
                    <a:pt x="286" y="1842"/>
                  </a:cubicBezTo>
                  <a:cubicBezTo>
                    <a:pt x="425" y="1954"/>
                    <a:pt x="581" y="1994"/>
                    <a:pt x="741" y="1994"/>
                  </a:cubicBezTo>
                  <a:cubicBezTo>
                    <a:pt x="778" y="1994"/>
                    <a:pt x="815" y="1992"/>
                    <a:pt x="852" y="1988"/>
                  </a:cubicBezTo>
                  <a:cubicBezTo>
                    <a:pt x="901" y="1992"/>
                    <a:pt x="949" y="1994"/>
                    <a:pt x="997" y="1994"/>
                  </a:cubicBezTo>
                  <a:cubicBezTo>
                    <a:pt x="1117" y="1994"/>
                    <a:pt x="1236" y="1982"/>
                    <a:pt x="1352" y="1959"/>
                  </a:cubicBezTo>
                  <a:cubicBezTo>
                    <a:pt x="1488" y="1933"/>
                    <a:pt x="1620" y="1896"/>
                    <a:pt x="1749" y="1851"/>
                  </a:cubicBezTo>
                  <a:cubicBezTo>
                    <a:pt x="1878" y="1797"/>
                    <a:pt x="2005" y="1734"/>
                    <a:pt x="2125" y="1661"/>
                  </a:cubicBezTo>
                  <a:cubicBezTo>
                    <a:pt x="2343" y="1534"/>
                    <a:pt x="2536" y="1356"/>
                    <a:pt x="2656" y="1133"/>
                  </a:cubicBezTo>
                  <a:cubicBezTo>
                    <a:pt x="2871" y="733"/>
                    <a:pt x="2686" y="237"/>
                    <a:pt x="2265" y="71"/>
                  </a:cubicBezTo>
                  <a:lnTo>
                    <a:pt x="2263" y="71"/>
                  </a:lnTo>
                  <a:cubicBezTo>
                    <a:pt x="2137" y="21"/>
                    <a:pt x="2011" y="1"/>
                    <a:pt x="1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3" name="Google Shape;1993;p52"/>
            <p:cNvSpPr/>
            <p:nvPr/>
          </p:nvSpPr>
          <p:spPr>
            <a:xfrm rot="-2168039" flipH="1">
              <a:off x="1124996" y="1002944"/>
              <a:ext cx="455269" cy="281984"/>
            </a:xfrm>
            <a:custGeom>
              <a:avLst/>
              <a:gdLst/>
              <a:ahLst/>
              <a:cxnLst/>
              <a:rect l="l" t="t" r="r" b="b"/>
              <a:pathLst>
                <a:path w="2735" h="1694" extrusionOk="0">
                  <a:moveTo>
                    <a:pt x="2541" y="1"/>
                  </a:moveTo>
                  <a:cubicBezTo>
                    <a:pt x="2560" y="90"/>
                    <a:pt x="2564" y="182"/>
                    <a:pt x="2553" y="271"/>
                  </a:cubicBezTo>
                  <a:cubicBezTo>
                    <a:pt x="2518" y="575"/>
                    <a:pt x="2304" y="819"/>
                    <a:pt x="2078" y="1007"/>
                  </a:cubicBezTo>
                  <a:cubicBezTo>
                    <a:pt x="1919" y="1140"/>
                    <a:pt x="1738" y="1241"/>
                    <a:pt x="1543" y="1305"/>
                  </a:cubicBezTo>
                  <a:cubicBezTo>
                    <a:pt x="1395" y="1354"/>
                    <a:pt x="1245" y="1396"/>
                    <a:pt x="1094" y="1430"/>
                  </a:cubicBezTo>
                  <a:cubicBezTo>
                    <a:pt x="1049" y="1441"/>
                    <a:pt x="1002" y="1448"/>
                    <a:pt x="955" y="1451"/>
                  </a:cubicBezTo>
                  <a:cubicBezTo>
                    <a:pt x="907" y="1456"/>
                    <a:pt x="859" y="1459"/>
                    <a:pt x="812" y="1459"/>
                  </a:cubicBezTo>
                  <a:cubicBezTo>
                    <a:pt x="777" y="1459"/>
                    <a:pt x="743" y="1458"/>
                    <a:pt x="709" y="1455"/>
                  </a:cubicBezTo>
                  <a:cubicBezTo>
                    <a:pt x="537" y="1432"/>
                    <a:pt x="413" y="1371"/>
                    <a:pt x="267" y="1281"/>
                  </a:cubicBezTo>
                  <a:cubicBezTo>
                    <a:pt x="214" y="1246"/>
                    <a:pt x="164" y="1209"/>
                    <a:pt x="110" y="1178"/>
                  </a:cubicBezTo>
                  <a:cubicBezTo>
                    <a:pt x="68" y="1154"/>
                    <a:pt x="32" y="1122"/>
                    <a:pt x="0" y="1086"/>
                  </a:cubicBezTo>
                  <a:lnTo>
                    <a:pt x="0" y="1086"/>
                  </a:lnTo>
                  <a:cubicBezTo>
                    <a:pt x="21" y="1263"/>
                    <a:pt x="110" y="1427"/>
                    <a:pt x="248" y="1540"/>
                  </a:cubicBezTo>
                  <a:cubicBezTo>
                    <a:pt x="388" y="1653"/>
                    <a:pt x="546" y="1693"/>
                    <a:pt x="708" y="1693"/>
                  </a:cubicBezTo>
                  <a:cubicBezTo>
                    <a:pt x="743" y="1693"/>
                    <a:pt x="778" y="1692"/>
                    <a:pt x="814" y="1688"/>
                  </a:cubicBezTo>
                  <a:cubicBezTo>
                    <a:pt x="859" y="1691"/>
                    <a:pt x="904" y="1693"/>
                    <a:pt x="950" y="1693"/>
                  </a:cubicBezTo>
                  <a:cubicBezTo>
                    <a:pt x="1072" y="1693"/>
                    <a:pt x="1194" y="1681"/>
                    <a:pt x="1315" y="1657"/>
                  </a:cubicBezTo>
                  <a:cubicBezTo>
                    <a:pt x="1449" y="1632"/>
                    <a:pt x="1583" y="1596"/>
                    <a:pt x="1712" y="1549"/>
                  </a:cubicBezTo>
                  <a:cubicBezTo>
                    <a:pt x="1841" y="1497"/>
                    <a:pt x="1966" y="1434"/>
                    <a:pt x="2087" y="1361"/>
                  </a:cubicBezTo>
                  <a:cubicBezTo>
                    <a:pt x="2306" y="1234"/>
                    <a:pt x="2499" y="1056"/>
                    <a:pt x="2619" y="831"/>
                  </a:cubicBezTo>
                  <a:cubicBezTo>
                    <a:pt x="2719" y="642"/>
                    <a:pt x="2734" y="420"/>
                    <a:pt x="2663" y="218"/>
                  </a:cubicBezTo>
                  <a:cubicBezTo>
                    <a:pt x="2635" y="140"/>
                    <a:pt x="2593" y="65"/>
                    <a:pt x="2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Reduction of LDL Cholesterol Breakthrough by Slidesgo">
  <a:themeElements>
    <a:clrScheme name="Simple Light">
      <a:dk1>
        <a:srgbClr val="000000"/>
      </a:dk1>
      <a:lt1>
        <a:srgbClr val="FEF0ED"/>
      </a:lt1>
      <a:dk2>
        <a:srgbClr val="F1A25B"/>
      </a:dk2>
      <a:lt2>
        <a:srgbClr val="CF8F54"/>
      </a:lt2>
      <a:accent1>
        <a:srgbClr val="D22A35"/>
      </a:accent1>
      <a:accent2>
        <a:srgbClr val="B4141A"/>
      </a:accent2>
      <a:accent3>
        <a:srgbClr val="810000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1694</Words>
  <Application>Microsoft Office PowerPoint</Application>
  <PresentationFormat>On-screen Show (16:9)</PresentationFormat>
  <Paragraphs>335</Paragraphs>
  <Slides>52</Slides>
  <Notes>52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52</vt:i4>
      </vt:variant>
    </vt:vector>
  </HeadingPairs>
  <TitlesOfParts>
    <vt:vector size="67" baseType="lpstr">
      <vt:lpstr>Roboto Medium</vt:lpstr>
      <vt:lpstr>Cabin</vt:lpstr>
      <vt:lpstr>Open Sans Light</vt:lpstr>
      <vt:lpstr>Lato Black</vt:lpstr>
      <vt:lpstr>Roboto Condensed Light</vt:lpstr>
      <vt:lpstr>Poppins</vt:lpstr>
      <vt:lpstr>Amatic SC</vt:lpstr>
      <vt:lpstr>Arial</vt:lpstr>
      <vt:lpstr>Montserrat</vt:lpstr>
      <vt:lpstr>Barlow</vt:lpstr>
      <vt:lpstr>Nunito</vt:lpstr>
      <vt:lpstr>Calibri</vt:lpstr>
      <vt:lpstr>Comfortaa</vt:lpstr>
      <vt:lpstr>Lato</vt:lpstr>
      <vt:lpstr>Reduction of LDL Cholesterol Breakthrough by Slidesgo</vt:lpstr>
      <vt:lpstr>کاهش کلسترول LDL پیشرفت</vt:lpstr>
      <vt:lpstr>01</vt:lpstr>
      <vt:lpstr>خوش آمدید</vt:lpstr>
      <vt:lpstr>-یک نفر معروف</vt:lpstr>
      <vt:lpstr>معرفی</vt:lpstr>
      <vt:lpstr>اهداف</vt:lpstr>
      <vt:lpstr>زمینه</vt:lpstr>
      <vt:lpstr>اهداف</vt:lpstr>
      <vt:lpstr>مواد و روش ها</vt:lpstr>
      <vt:lpstr>تحقیقات و انتشارات</vt:lpstr>
      <vt:lpstr>درمان افزایش LDL-C</vt:lpstr>
      <vt:lpstr>منابع تحقیق</vt:lpstr>
      <vt:lpstr>کلمات فوق العاده</vt:lpstr>
      <vt:lpstr>یک تصویرهمیشه مفهوم را تقویت می کند</vt:lpstr>
      <vt:lpstr>یک عکس ارزش دارد هزار لغت</vt:lpstr>
      <vt:lpstr>عواملی که باید در نظر گرفته شوند</vt:lpstr>
      <vt:lpstr>ایده را ارائه دهید</vt:lpstr>
      <vt:lpstr>کارازمایی بالینی</vt:lpstr>
      <vt:lpstr>جدول زمانی آزمایشی</vt:lpstr>
      <vt:lpstr>فاز 1</vt:lpstr>
      <vt:lpstr>گرایش</vt:lpstr>
      <vt:lpstr>جداول مقایسه</vt:lpstr>
      <vt:lpstr>4,498,300</vt:lpstr>
      <vt:lpstr>333,000,000</vt:lpstr>
      <vt:lpstr>این یک نقشه است</vt:lpstr>
      <vt:lpstr>این چند درصد است</vt:lpstr>
      <vt:lpstr>تجزیه و تحلیل نتایج</vt:lpstr>
      <vt:lpstr>میزان موفقیت</vt:lpstr>
      <vt:lpstr>نتیجه</vt:lpstr>
      <vt:lpstr>تیم ما</vt:lpstr>
      <vt:lpstr>نرم افزار دسکتاپ</vt:lpstr>
      <vt:lpstr>برنامه تبلت</vt:lpstr>
      <vt:lpstr>اپلیکیشن موبایل</vt:lpstr>
      <vt:lpstr>با تشکراز شما دوستان عزیز...!</vt:lpstr>
      <vt:lpstr>بسته آیکون: اهدای خون</vt:lpstr>
      <vt:lpstr>منابع جایگزین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2023-09-14T05:03:04Z</dcterms:modified>
</cp:coreProperties>
</file>